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63" r:id="rId2"/>
    <p:sldId id="466" r:id="rId3"/>
    <p:sldId id="464" r:id="rId4"/>
    <p:sldId id="468" r:id="rId5"/>
    <p:sldId id="471" r:id="rId6"/>
    <p:sldId id="472" r:id="rId7"/>
    <p:sldId id="504" r:id="rId8"/>
    <p:sldId id="473" r:id="rId9"/>
    <p:sldId id="495" r:id="rId10"/>
    <p:sldId id="494" r:id="rId11"/>
    <p:sldId id="476" r:id="rId12"/>
    <p:sldId id="502" r:id="rId13"/>
    <p:sldId id="485" r:id="rId14"/>
    <p:sldId id="480" r:id="rId15"/>
    <p:sldId id="484" r:id="rId16"/>
    <p:sldId id="486" r:id="rId17"/>
    <p:sldId id="488" r:id="rId18"/>
    <p:sldId id="489" r:id="rId19"/>
    <p:sldId id="505" r:id="rId20"/>
    <p:sldId id="506" r:id="rId21"/>
    <p:sldId id="465" r:id="rId22"/>
  </p:sldIdLst>
  <p:sldSz cx="12192000" cy="6858000"/>
  <p:notesSz cx="6858000" cy="9144000"/>
  <p:embeddedFontLst>
    <p:embeddedFont>
      <p:font typeface="DIGICO TTF Bold" panose="020B0600000101010101" pitchFamily="50" charset="-127"/>
      <p:regular r:id="rId24"/>
    </p:embeddedFont>
    <p:embeddedFont>
      <p:font typeface="KT서체 Medium" panose="020B0600000101010101" pitchFamily="50" charset="-127"/>
      <p:regular r:id="rId25"/>
    </p:embeddedFont>
    <p:embeddedFont>
      <p:font typeface="DIGICO TTF Medium" panose="020B0600000101010101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KT서체 Light" panose="020B0600000101010101" pitchFamily="50" charset="-127"/>
      <p:regular r:id="rId29"/>
    </p:embeddedFont>
    <p:embeddedFont>
      <p:font typeface="맑은 고딕" panose="020B0503020000020004" pitchFamily="50" charset="-127"/>
      <p:regular r:id="rId27"/>
      <p:bold r:id="rId28"/>
    </p:embeddedFont>
    <p:embeddedFont>
      <p:font typeface="DIGICO TTF Light" panose="020B0600000101010101" pitchFamily="50" charset="-127"/>
      <p:regular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pos="7355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04"/>
    <a:srgbClr val="010E15"/>
    <a:srgbClr val="011019"/>
    <a:srgbClr val="FFD9FF"/>
    <a:srgbClr val="FF99FF"/>
    <a:srgbClr val="FFCCFF"/>
    <a:srgbClr val="9A57CD"/>
    <a:srgbClr val="5B9BD5"/>
    <a:srgbClr val="BE5108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43" autoAdjust="0"/>
    <p:restoredTop sz="96429" autoAdjust="0"/>
  </p:normalViewPr>
  <p:slideViewPr>
    <p:cSldViewPr snapToGrid="0">
      <p:cViewPr varScale="1">
        <p:scale>
          <a:sx n="115" d="100"/>
          <a:sy n="115" d="100"/>
        </p:scale>
        <p:origin x="966" y="102"/>
      </p:cViewPr>
      <p:guideLst>
        <p:guide orient="horz" pos="618"/>
        <p:guide pos="506"/>
        <p:guide pos="7355"/>
        <p:guide orient="horz" pos="4020"/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37F81-CEFE-41CB-AD36-42E2F02CA9C2}" type="datetimeFigureOut">
              <a:rPr lang="ko-KR" altLang="en-US" smtClean="0"/>
              <a:t>2023-06-30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660E8-FC52-4912-8BBB-2B1038EEE1E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18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 userDrawn="1"/>
        </p:nvPicPr>
        <p:blipFill rotWithShape="1">
          <a:blip r:embed="rId2"/>
          <a:srcRect r="400" b="590"/>
          <a:stretch/>
        </p:blipFill>
        <p:spPr>
          <a:xfrm>
            <a:off x="-11596" y="0"/>
            <a:ext cx="12209039" cy="687432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267" y="6400719"/>
            <a:ext cx="842185" cy="2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00022" y="6292020"/>
            <a:ext cx="502506" cy="3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3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페이지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2" y="-13250"/>
            <a:ext cx="12231344" cy="6884500"/>
          </a:xfrm>
          <a:prstGeom prst="rect">
            <a:avLst/>
          </a:prstGeom>
        </p:spPr>
      </p:pic>
      <p:cxnSp>
        <p:nvCxnSpPr>
          <p:cNvPr id="3" name="직선 연결선 2"/>
          <p:cNvCxnSpPr/>
          <p:nvPr userDrawn="1"/>
        </p:nvCxnSpPr>
        <p:spPr>
          <a:xfrm>
            <a:off x="669055" y="1058243"/>
            <a:ext cx="108309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267" y="6400719"/>
            <a:ext cx="842185" cy="2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00022" y="6292020"/>
            <a:ext cx="502506" cy="3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9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엔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2" y="-13250"/>
            <a:ext cx="12231344" cy="6884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267" y="6400719"/>
            <a:ext cx="842185" cy="2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00022" y="6292020"/>
            <a:ext cx="502506" cy="3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3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직선 연결선 4"/>
          <p:cNvCxnSpPr/>
          <p:nvPr userDrawn="1"/>
        </p:nvCxnSpPr>
        <p:spPr>
          <a:xfrm>
            <a:off x="8888571" y="6546016"/>
            <a:ext cx="1296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764909" y="955898"/>
            <a:ext cx="10620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23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E3511A1-4A6C-4126-A447-EA793EA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084F2E-3C3C-4C81-B999-518FEFD1A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37480BD-67F8-4430-9D34-8E74C44F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5FCC5-5A15-47DB-B183-C0B890402434}" type="datetimeFigureOut">
              <a:rPr lang="ko-KR" altLang="en-US" smtClean="0"/>
              <a:t>2023-06-30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972ED3A-E814-4CE9-8AC6-3BCF5925B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BE1E3E-B19B-47BF-B5FE-169933F91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F0FD7-D84D-4865-82C9-E4C9A87AE5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31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3" r:id="rId2"/>
    <p:sldLayoutId id="2147483682" r:id="rId3"/>
    <p:sldLayoutId id="214748368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942" y="1467342"/>
            <a:ext cx="2765461" cy="315047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/>
          <a:p>
            <a:r>
              <a:rPr lang="en-US" altLang="ko-KR" sz="2000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CloudFarm</a:t>
            </a:r>
            <a:r>
              <a:rPr lang="en-US" altLang="ko-KR" sz="20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2.0 </a:t>
            </a:r>
            <a:r>
              <a:rPr lang="ko-KR" altLang="en-US" sz="20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기반 기술</a:t>
            </a:r>
            <a:endParaRPr lang="en-US" altLang="ko-KR" sz="20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812990" y="1813608"/>
            <a:ext cx="276141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21494" y="1964844"/>
            <a:ext cx="5475114" cy="992155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Hybrid Cloud</a:t>
            </a:r>
            <a:r>
              <a:rPr lang="ko-KR" altLang="en-US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를 </a:t>
            </a:r>
            <a:r>
              <a:rPr lang="ko-KR" altLang="en-US" sz="32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위한</a:t>
            </a:r>
          </a:p>
          <a:p>
            <a:r>
              <a:rPr lang="en-US" altLang="ko-KR" sz="32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OpenStack </a:t>
            </a:r>
            <a:r>
              <a:rPr lang="ko-KR" altLang="en-US" sz="32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분산 </a:t>
            </a:r>
            <a:r>
              <a:rPr lang="ko-KR" altLang="en-US" sz="3200" dirty="0" err="1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클라우드</a:t>
            </a:r>
            <a:r>
              <a:rPr lang="ko-KR" altLang="en-US" sz="32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 기술</a:t>
            </a:r>
            <a:endParaRPr lang="ko-KR" altLang="en-US" sz="32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0"/>
              </a:gradFill>
              <a:latin typeface="DIGICO TTF Bold" panose="020B0600000101010101" pitchFamily="50" charset="-127"/>
              <a:ea typeface="DIGICO TTF Bold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942" y="6158018"/>
            <a:ext cx="39959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defTabSz="640080" latinLnBrk="0"/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kt cloud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|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시니어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클라우드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아키텍트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Malgun Gothic"/>
              </a:rPr>
              <a:t>이용욱</a:t>
            </a:r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9182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2876582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err="1" smtClean="0"/>
              <a:t>CloudFarm</a:t>
            </a:r>
            <a:r>
              <a:rPr lang="en-US" altLang="ko-KR" dirty="0" smtClean="0"/>
              <a:t> </a:t>
            </a:r>
            <a:r>
              <a:rPr lang="ko-KR" altLang="en-US" dirty="0" smtClean="0"/>
              <a:t>상용 사례</a:t>
            </a:r>
            <a:endParaRPr lang="en-US" altLang="ko-KR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천안 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대전 간 </a:t>
            </a:r>
            <a:r>
              <a:rPr lang="en-US" altLang="ko-KR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스탠다드 상품을 공급하여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5G MEC </a:t>
            </a:r>
            <a:r>
              <a:rPr lang="en-US" altLang="ko-KR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BizFarm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서비스의 컴퓨팅 파워 제공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7490" y="1539456"/>
            <a:ext cx="496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/>
              <a:t>5G MEC + DCN </a:t>
            </a:r>
            <a:r>
              <a:rPr lang="ko-KR" altLang="en-US" dirty="0"/>
              <a:t>기술 기반 천안 </a:t>
            </a:r>
            <a:r>
              <a:rPr lang="en-US" altLang="ko-KR" dirty="0"/>
              <a:t>vs </a:t>
            </a:r>
            <a:r>
              <a:rPr lang="ko-KR" altLang="en-US" dirty="0"/>
              <a:t>대전 </a:t>
            </a:r>
            <a:r>
              <a:rPr lang="ko-KR" altLang="en-US" dirty="0" smtClean="0"/>
              <a:t>연결</a:t>
            </a:r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FD11BC3-E15E-489F-BB94-F3985DFD0477}"/>
              </a:ext>
            </a:extLst>
          </p:cNvPr>
          <p:cNvGrpSpPr/>
          <p:nvPr/>
        </p:nvGrpSpPr>
        <p:grpSpPr>
          <a:xfrm>
            <a:off x="1313075" y="2187207"/>
            <a:ext cx="2682757" cy="4104658"/>
            <a:chOff x="491549" y="2455940"/>
            <a:chExt cx="2843986" cy="420076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F860224-5FFF-4522-98E8-B62298A85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94" y="5614542"/>
              <a:ext cx="73786" cy="99559"/>
            </a:xfrm>
            <a:custGeom>
              <a:avLst/>
              <a:gdLst>
                <a:gd name="T0" fmla="*/ 16 w 23"/>
                <a:gd name="T1" fmla="*/ 2 h 31"/>
                <a:gd name="T2" fmla="*/ 13 w 23"/>
                <a:gd name="T3" fmla="*/ 4 h 31"/>
                <a:gd name="T4" fmla="*/ 12 w 23"/>
                <a:gd name="T5" fmla="*/ 5 h 31"/>
                <a:gd name="T6" fmla="*/ 10 w 23"/>
                <a:gd name="T7" fmla="*/ 9 h 31"/>
                <a:gd name="T8" fmla="*/ 10 w 23"/>
                <a:gd name="T9" fmla="*/ 9 h 31"/>
                <a:gd name="T10" fmla="*/ 8 w 23"/>
                <a:gd name="T11" fmla="*/ 11 h 31"/>
                <a:gd name="T12" fmla="*/ 4 w 23"/>
                <a:gd name="T13" fmla="*/ 12 h 31"/>
                <a:gd name="T14" fmla="*/ 1 w 23"/>
                <a:gd name="T15" fmla="*/ 15 h 31"/>
                <a:gd name="T16" fmla="*/ 0 w 23"/>
                <a:gd name="T17" fmla="*/ 18 h 31"/>
                <a:gd name="T18" fmla="*/ 0 w 23"/>
                <a:gd name="T19" fmla="*/ 22 h 31"/>
                <a:gd name="T20" fmla="*/ 0 w 23"/>
                <a:gd name="T21" fmla="*/ 22 h 31"/>
                <a:gd name="T22" fmla="*/ 1 w 23"/>
                <a:gd name="T23" fmla="*/ 26 h 31"/>
                <a:gd name="T24" fmla="*/ 2 w 23"/>
                <a:gd name="T25" fmla="*/ 27 h 31"/>
                <a:gd name="T26" fmla="*/ 6 w 23"/>
                <a:gd name="T27" fmla="*/ 27 h 31"/>
                <a:gd name="T28" fmla="*/ 6 w 23"/>
                <a:gd name="T29" fmla="*/ 27 h 31"/>
                <a:gd name="T30" fmla="*/ 8 w 23"/>
                <a:gd name="T31" fmla="*/ 29 h 31"/>
                <a:gd name="T32" fmla="*/ 11 w 23"/>
                <a:gd name="T33" fmla="*/ 31 h 31"/>
                <a:gd name="T34" fmla="*/ 13 w 23"/>
                <a:gd name="T35" fmla="*/ 28 h 31"/>
                <a:gd name="T36" fmla="*/ 15 w 23"/>
                <a:gd name="T37" fmla="*/ 26 h 31"/>
                <a:gd name="T38" fmla="*/ 17 w 23"/>
                <a:gd name="T39" fmla="*/ 26 h 31"/>
                <a:gd name="T40" fmla="*/ 17 w 23"/>
                <a:gd name="T41" fmla="*/ 24 h 31"/>
                <a:gd name="T42" fmla="*/ 16 w 23"/>
                <a:gd name="T43" fmla="*/ 19 h 31"/>
                <a:gd name="T44" fmla="*/ 18 w 23"/>
                <a:gd name="T45" fmla="*/ 18 h 31"/>
                <a:gd name="T46" fmla="*/ 19 w 23"/>
                <a:gd name="T47" fmla="*/ 17 h 31"/>
                <a:gd name="T48" fmla="*/ 19 w 23"/>
                <a:gd name="T49" fmla="*/ 14 h 31"/>
                <a:gd name="T50" fmla="*/ 19 w 23"/>
                <a:gd name="T51" fmla="*/ 10 h 31"/>
                <a:gd name="T52" fmla="*/ 19 w 23"/>
                <a:gd name="T53" fmla="*/ 8 h 31"/>
                <a:gd name="T54" fmla="*/ 22 w 23"/>
                <a:gd name="T55" fmla="*/ 6 h 31"/>
                <a:gd name="T56" fmla="*/ 23 w 23"/>
                <a:gd name="T57" fmla="*/ 4 h 31"/>
                <a:gd name="T58" fmla="*/ 21 w 23"/>
                <a:gd name="T59" fmla="*/ 1 h 31"/>
                <a:gd name="T60" fmla="*/ 18 w 23"/>
                <a:gd name="T61" fmla="*/ 1 h 31"/>
                <a:gd name="T62" fmla="*/ 16 w 23"/>
                <a:gd name="T6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" h="31">
                  <a:moveTo>
                    <a:pt x="16" y="2"/>
                  </a:moveTo>
                  <a:cubicBezTo>
                    <a:pt x="15" y="3"/>
                    <a:pt x="14" y="4"/>
                    <a:pt x="1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6"/>
                    <a:pt x="10" y="7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9" y="11"/>
                    <a:pt x="8" y="11"/>
                  </a:cubicBezTo>
                  <a:cubicBezTo>
                    <a:pt x="7" y="11"/>
                    <a:pt x="5" y="12"/>
                    <a:pt x="4" y="12"/>
                  </a:cubicBezTo>
                  <a:cubicBezTo>
                    <a:pt x="4" y="13"/>
                    <a:pt x="2" y="14"/>
                    <a:pt x="1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4"/>
                    <a:pt x="1" y="25"/>
                    <a:pt x="1" y="26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8"/>
                    <a:pt x="5" y="28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30"/>
                    <a:pt x="10" y="31"/>
                    <a:pt x="11" y="31"/>
                  </a:cubicBezTo>
                  <a:cubicBezTo>
                    <a:pt x="12" y="30"/>
                    <a:pt x="13" y="29"/>
                    <a:pt x="13" y="28"/>
                  </a:cubicBezTo>
                  <a:cubicBezTo>
                    <a:pt x="13" y="27"/>
                    <a:pt x="14" y="26"/>
                    <a:pt x="15" y="26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4"/>
                  </a:cubicBezTo>
                  <a:cubicBezTo>
                    <a:pt x="17" y="23"/>
                    <a:pt x="13" y="20"/>
                    <a:pt x="16" y="1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19" y="18"/>
                    <a:pt x="19" y="17"/>
                  </a:cubicBezTo>
                  <a:cubicBezTo>
                    <a:pt x="20" y="16"/>
                    <a:pt x="20" y="15"/>
                    <a:pt x="19" y="14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10"/>
                    <a:pt x="19" y="8"/>
                    <a:pt x="19" y="8"/>
                  </a:cubicBezTo>
                  <a:cubicBezTo>
                    <a:pt x="20" y="8"/>
                    <a:pt x="21" y="7"/>
                    <a:pt x="22" y="6"/>
                  </a:cubicBezTo>
                  <a:cubicBezTo>
                    <a:pt x="22" y="6"/>
                    <a:pt x="23" y="4"/>
                    <a:pt x="23" y="4"/>
                  </a:cubicBezTo>
                  <a:cubicBezTo>
                    <a:pt x="23" y="3"/>
                    <a:pt x="22" y="2"/>
                    <a:pt x="21" y="1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8" y="1"/>
                    <a:pt x="17" y="2"/>
                    <a:pt x="16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D352963-3607-4B6A-B000-23E1A5D2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00" y="5653081"/>
              <a:ext cx="20853" cy="25693"/>
            </a:xfrm>
            <a:custGeom>
              <a:avLst/>
              <a:gdLst>
                <a:gd name="T0" fmla="*/ 2 w 6"/>
                <a:gd name="T1" fmla="*/ 1 h 8"/>
                <a:gd name="T2" fmla="*/ 0 w 6"/>
                <a:gd name="T3" fmla="*/ 4 h 8"/>
                <a:gd name="T4" fmla="*/ 1 w 6"/>
                <a:gd name="T5" fmla="*/ 7 h 8"/>
                <a:gd name="T6" fmla="*/ 4 w 6"/>
                <a:gd name="T7" fmla="*/ 8 h 8"/>
                <a:gd name="T8" fmla="*/ 5 w 6"/>
                <a:gd name="T9" fmla="*/ 6 h 8"/>
                <a:gd name="T10" fmla="*/ 5 w 6"/>
                <a:gd name="T11" fmla="*/ 2 h 8"/>
                <a:gd name="T12" fmla="*/ 5 w 6"/>
                <a:gd name="T13" fmla="*/ 2 h 8"/>
                <a:gd name="T14" fmla="*/ 2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2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4" y="8"/>
                    <a:pt x="5" y="8"/>
                    <a:pt x="5" y="6"/>
                  </a:cubicBezTo>
                  <a:cubicBezTo>
                    <a:pt x="6" y="5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018A9D3-7A00-4E1B-8000-533C42F00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544" y="5805632"/>
              <a:ext cx="101055" cy="89925"/>
            </a:xfrm>
            <a:custGeom>
              <a:avLst/>
              <a:gdLst>
                <a:gd name="T0" fmla="*/ 20 w 31"/>
                <a:gd name="T1" fmla="*/ 0 h 28"/>
                <a:gd name="T2" fmla="*/ 18 w 31"/>
                <a:gd name="T3" fmla="*/ 4 h 28"/>
                <a:gd name="T4" fmla="*/ 15 w 31"/>
                <a:gd name="T5" fmla="*/ 6 h 28"/>
                <a:gd name="T6" fmla="*/ 12 w 31"/>
                <a:gd name="T7" fmla="*/ 8 h 28"/>
                <a:gd name="T8" fmla="*/ 11 w 31"/>
                <a:gd name="T9" fmla="*/ 8 h 28"/>
                <a:gd name="T10" fmla="*/ 8 w 31"/>
                <a:gd name="T11" fmla="*/ 11 h 28"/>
                <a:gd name="T12" fmla="*/ 5 w 31"/>
                <a:gd name="T13" fmla="*/ 13 h 28"/>
                <a:gd name="T14" fmla="*/ 2 w 31"/>
                <a:gd name="T15" fmla="*/ 15 h 28"/>
                <a:gd name="T16" fmla="*/ 1 w 31"/>
                <a:gd name="T17" fmla="*/ 16 h 28"/>
                <a:gd name="T18" fmla="*/ 0 w 31"/>
                <a:gd name="T19" fmla="*/ 19 h 28"/>
                <a:gd name="T20" fmla="*/ 3 w 31"/>
                <a:gd name="T21" fmla="*/ 21 h 28"/>
                <a:gd name="T22" fmla="*/ 7 w 31"/>
                <a:gd name="T23" fmla="*/ 22 h 28"/>
                <a:gd name="T24" fmla="*/ 9 w 31"/>
                <a:gd name="T25" fmla="*/ 24 h 28"/>
                <a:gd name="T26" fmla="*/ 10 w 31"/>
                <a:gd name="T27" fmla="*/ 26 h 28"/>
                <a:gd name="T28" fmla="*/ 9 w 31"/>
                <a:gd name="T29" fmla="*/ 26 h 28"/>
                <a:gd name="T30" fmla="*/ 14 w 31"/>
                <a:gd name="T31" fmla="*/ 27 h 28"/>
                <a:gd name="T32" fmla="*/ 19 w 31"/>
                <a:gd name="T33" fmla="*/ 28 h 28"/>
                <a:gd name="T34" fmla="*/ 22 w 31"/>
                <a:gd name="T35" fmla="*/ 25 h 28"/>
                <a:gd name="T36" fmla="*/ 22 w 31"/>
                <a:gd name="T37" fmla="*/ 25 h 28"/>
                <a:gd name="T38" fmla="*/ 23 w 31"/>
                <a:gd name="T39" fmla="*/ 21 h 28"/>
                <a:gd name="T40" fmla="*/ 26 w 31"/>
                <a:gd name="T41" fmla="*/ 20 h 28"/>
                <a:gd name="T42" fmla="*/ 29 w 31"/>
                <a:gd name="T43" fmla="*/ 18 h 28"/>
                <a:gd name="T44" fmla="*/ 30 w 31"/>
                <a:gd name="T45" fmla="*/ 15 h 28"/>
                <a:gd name="T46" fmla="*/ 30 w 31"/>
                <a:gd name="T47" fmla="*/ 11 h 28"/>
                <a:gd name="T48" fmla="*/ 29 w 31"/>
                <a:gd name="T49" fmla="*/ 10 h 28"/>
                <a:gd name="T50" fmla="*/ 26 w 31"/>
                <a:gd name="T51" fmla="*/ 8 h 28"/>
                <a:gd name="T52" fmla="*/ 25 w 31"/>
                <a:gd name="T53" fmla="*/ 5 h 28"/>
                <a:gd name="T54" fmla="*/ 25 w 31"/>
                <a:gd name="T55" fmla="*/ 4 h 28"/>
                <a:gd name="T56" fmla="*/ 22 w 31"/>
                <a:gd name="T57" fmla="*/ 1 h 28"/>
                <a:gd name="T58" fmla="*/ 20 w 31"/>
                <a:gd name="T5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" h="28">
                  <a:moveTo>
                    <a:pt x="20" y="0"/>
                  </a:moveTo>
                  <a:cubicBezTo>
                    <a:pt x="19" y="3"/>
                    <a:pt x="18" y="4"/>
                    <a:pt x="18" y="4"/>
                  </a:cubicBezTo>
                  <a:cubicBezTo>
                    <a:pt x="17" y="5"/>
                    <a:pt x="16" y="6"/>
                    <a:pt x="15" y="6"/>
                  </a:cubicBezTo>
                  <a:cubicBezTo>
                    <a:pt x="14" y="6"/>
                    <a:pt x="13" y="6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9" y="11"/>
                    <a:pt x="8" y="11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4" y="14"/>
                    <a:pt x="3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2" y="21"/>
                    <a:pt x="3" y="21"/>
                  </a:cubicBezTo>
                  <a:cubicBezTo>
                    <a:pt x="4" y="22"/>
                    <a:pt x="6" y="22"/>
                    <a:pt x="7" y="22"/>
                  </a:cubicBezTo>
                  <a:cubicBezTo>
                    <a:pt x="8" y="22"/>
                    <a:pt x="9" y="23"/>
                    <a:pt x="9" y="24"/>
                  </a:cubicBezTo>
                  <a:cubicBezTo>
                    <a:pt x="9" y="24"/>
                    <a:pt x="10" y="25"/>
                    <a:pt x="10" y="26"/>
                  </a:cubicBezTo>
                  <a:cubicBezTo>
                    <a:pt x="10" y="26"/>
                    <a:pt x="10" y="27"/>
                    <a:pt x="9" y="26"/>
                  </a:cubicBezTo>
                  <a:cubicBezTo>
                    <a:pt x="9" y="26"/>
                    <a:pt x="9" y="26"/>
                    <a:pt x="14" y="27"/>
                  </a:cubicBezTo>
                  <a:cubicBezTo>
                    <a:pt x="18" y="28"/>
                    <a:pt x="19" y="28"/>
                    <a:pt x="19" y="28"/>
                  </a:cubicBezTo>
                  <a:cubicBezTo>
                    <a:pt x="20" y="27"/>
                    <a:pt x="22" y="26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2" y="24"/>
                    <a:pt x="23" y="22"/>
                    <a:pt x="23" y="21"/>
                  </a:cubicBezTo>
                  <a:cubicBezTo>
                    <a:pt x="24" y="21"/>
                    <a:pt x="25" y="20"/>
                    <a:pt x="26" y="20"/>
                  </a:cubicBezTo>
                  <a:cubicBezTo>
                    <a:pt x="27" y="20"/>
                    <a:pt x="28" y="19"/>
                    <a:pt x="29" y="18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4"/>
                    <a:pt x="31" y="12"/>
                    <a:pt x="30" y="11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8"/>
                    <a:pt x="25" y="7"/>
                    <a:pt x="25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3" y="1"/>
                    <a:pt x="22" y="1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9624395-3830-44DF-942C-705E93D7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50" y="5860229"/>
              <a:ext cx="57746" cy="89925"/>
            </a:xfrm>
            <a:custGeom>
              <a:avLst/>
              <a:gdLst>
                <a:gd name="T0" fmla="*/ 16 w 18"/>
                <a:gd name="T1" fmla="*/ 1 h 28"/>
                <a:gd name="T2" fmla="*/ 14 w 18"/>
                <a:gd name="T3" fmla="*/ 2 h 28"/>
                <a:gd name="T4" fmla="*/ 14 w 18"/>
                <a:gd name="T5" fmla="*/ 4 h 28"/>
                <a:gd name="T6" fmla="*/ 11 w 18"/>
                <a:gd name="T7" fmla="*/ 6 h 28"/>
                <a:gd name="T8" fmla="*/ 8 w 18"/>
                <a:gd name="T9" fmla="*/ 7 h 28"/>
                <a:gd name="T10" fmla="*/ 5 w 18"/>
                <a:gd name="T11" fmla="*/ 9 h 28"/>
                <a:gd name="T12" fmla="*/ 2 w 18"/>
                <a:gd name="T13" fmla="*/ 12 h 28"/>
                <a:gd name="T14" fmla="*/ 0 w 18"/>
                <a:gd name="T15" fmla="*/ 15 h 28"/>
                <a:gd name="T16" fmla="*/ 0 w 18"/>
                <a:gd name="T17" fmla="*/ 19 h 28"/>
                <a:gd name="T18" fmla="*/ 2 w 18"/>
                <a:gd name="T19" fmla="*/ 22 h 28"/>
                <a:gd name="T20" fmla="*/ 5 w 18"/>
                <a:gd name="T21" fmla="*/ 24 h 28"/>
                <a:gd name="T22" fmla="*/ 8 w 18"/>
                <a:gd name="T23" fmla="*/ 24 h 28"/>
                <a:gd name="T24" fmla="*/ 10 w 18"/>
                <a:gd name="T25" fmla="*/ 26 h 28"/>
                <a:gd name="T26" fmla="*/ 12 w 18"/>
                <a:gd name="T27" fmla="*/ 27 h 28"/>
                <a:gd name="T28" fmla="*/ 13 w 18"/>
                <a:gd name="T29" fmla="*/ 25 h 28"/>
                <a:gd name="T30" fmla="*/ 13 w 18"/>
                <a:gd name="T31" fmla="*/ 24 h 28"/>
                <a:gd name="T32" fmla="*/ 11 w 18"/>
                <a:gd name="T33" fmla="*/ 21 h 28"/>
                <a:gd name="T34" fmla="*/ 10 w 18"/>
                <a:gd name="T35" fmla="*/ 18 h 28"/>
                <a:gd name="T36" fmla="*/ 12 w 18"/>
                <a:gd name="T37" fmla="*/ 14 h 28"/>
                <a:gd name="T38" fmla="*/ 12 w 18"/>
                <a:gd name="T39" fmla="*/ 14 h 28"/>
                <a:gd name="T40" fmla="*/ 15 w 18"/>
                <a:gd name="T41" fmla="*/ 11 h 28"/>
                <a:gd name="T42" fmla="*/ 16 w 18"/>
                <a:gd name="T43" fmla="*/ 11 h 28"/>
                <a:gd name="T44" fmla="*/ 18 w 18"/>
                <a:gd name="T45" fmla="*/ 7 h 28"/>
                <a:gd name="T46" fmla="*/ 18 w 18"/>
                <a:gd name="T47" fmla="*/ 4 h 28"/>
                <a:gd name="T48" fmla="*/ 16 w 18"/>
                <a:gd name="T4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8">
                  <a:moveTo>
                    <a:pt x="16" y="1"/>
                  </a:moveTo>
                  <a:cubicBezTo>
                    <a:pt x="15" y="0"/>
                    <a:pt x="14" y="1"/>
                    <a:pt x="14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2" y="6"/>
                    <a:pt x="11" y="6"/>
                  </a:cubicBezTo>
                  <a:cubicBezTo>
                    <a:pt x="10" y="5"/>
                    <a:pt x="8" y="6"/>
                    <a:pt x="8" y="7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4" y="10"/>
                    <a:pt x="3" y="11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0"/>
                    <a:pt x="1" y="22"/>
                    <a:pt x="2" y="22"/>
                  </a:cubicBezTo>
                  <a:cubicBezTo>
                    <a:pt x="2" y="23"/>
                    <a:pt x="4" y="24"/>
                    <a:pt x="5" y="24"/>
                  </a:cubicBezTo>
                  <a:cubicBezTo>
                    <a:pt x="5" y="24"/>
                    <a:pt x="7" y="24"/>
                    <a:pt x="8" y="24"/>
                  </a:cubicBezTo>
                  <a:cubicBezTo>
                    <a:pt x="9" y="24"/>
                    <a:pt x="10" y="25"/>
                    <a:pt x="10" y="26"/>
                  </a:cubicBezTo>
                  <a:cubicBezTo>
                    <a:pt x="10" y="27"/>
                    <a:pt x="11" y="28"/>
                    <a:pt x="12" y="27"/>
                  </a:cubicBezTo>
                  <a:cubicBezTo>
                    <a:pt x="13" y="27"/>
                    <a:pt x="13" y="26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2" y="22"/>
                    <a:pt x="11" y="21"/>
                  </a:cubicBezTo>
                  <a:cubicBezTo>
                    <a:pt x="10" y="21"/>
                    <a:pt x="10" y="20"/>
                    <a:pt x="10" y="18"/>
                  </a:cubicBezTo>
                  <a:cubicBezTo>
                    <a:pt x="10" y="17"/>
                    <a:pt x="11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4" y="12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8" y="8"/>
                    <a:pt x="18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8" y="1"/>
                    <a:pt x="16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7AEED45-8B0F-45A4-8885-9921E90E6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350" y="5956577"/>
              <a:ext cx="76995" cy="81896"/>
            </a:xfrm>
            <a:custGeom>
              <a:avLst/>
              <a:gdLst>
                <a:gd name="T0" fmla="*/ 2 w 24"/>
                <a:gd name="T1" fmla="*/ 1 h 25"/>
                <a:gd name="T2" fmla="*/ 0 w 24"/>
                <a:gd name="T3" fmla="*/ 4 h 25"/>
                <a:gd name="T4" fmla="*/ 0 w 24"/>
                <a:gd name="T5" fmla="*/ 8 h 25"/>
                <a:gd name="T6" fmla="*/ 1 w 24"/>
                <a:gd name="T7" fmla="*/ 12 h 25"/>
                <a:gd name="T8" fmla="*/ 1 w 24"/>
                <a:gd name="T9" fmla="*/ 13 h 25"/>
                <a:gd name="T10" fmla="*/ 2 w 24"/>
                <a:gd name="T11" fmla="*/ 14 h 25"/>
                <a:gd name="T12" fmla="*/ 4 w 24"/>
                <a:gd name="T13" fmla="*/ 14 h 25"/>
                <a:gd name="T14" fmla="*/ 5 w 24"/>
                <a:gd name="T15" fmla="*/ 17 h 25"/>
                <a:gd name="T16" fmla="*/ 6 w 24"/>
                <a:gd name="T17" fmla="*/ 20 h 25"/>
                <a:gd name="T18" fmla="*/ 8 w 24"/>
                <a:gd name="T19" fmla="*/ 22 h 25"/>
                <a:gd name="T20" fmla="*/ 10 w 24"/>
                <a:gd name="T21" fmla="*/ 22 h 25"/>
                <a:gd name="T22" fmla="*/ 13 w 24"/>
                <a:gd name="T23" fmla="*/ 22 h 25"/>
                <a:gd name="T24" fmla="*/ 16 w 24"/>
                <a:gd name="T25" fmla="*/ 23 h 25"/>
                <a:gd name="T26" fmla="*/ 18 w 24"/>
                <a:gd name="T27" fmla="*/ 25 h 25"/>
                <a:gd name="T28" fmla="*/ 21 w 24"/>
                <a:gd name="T29" fmla="*/ 25 h 25"/>
                <a:gd name="T30" fmla="*/ 24 w 24"/>
                <a:gd name="T31" fmla="*/ 22 h 25"/>
                <a:gd name="T32" fmla="*/ 24 w 24"/>
                <a:gd name="T33" fmla="*/ 21 h 25"/>
                <a:gd name="T34" fmla="*/ 23 w 24"/>
                <a:gd name="T35" fmla="*/ 17 h 25"/>
                <a:gd name="T36" fmla="*/ 23 w 24"/>
                <a:gd name="T37" fmla="*/ 13 h 25"/>
                <a:gd name="T38" fmla="*/ 23 w 24"/>
                <a:gd name="T39" fmla="*/ 10 h 25"/>
                <a:gd name="T40" fmla="*/ 20 w 24"/>
                <a:gd name="T41" fmla="*/ 9 h 25"/>
                <a:gd name="T42" fmla="*/ 17 w 24"/>
                <a:gd name="T43" fmla="*/ 8 h 25"/>
                <a:gd name="T44" fmla="*/ 15 w 24"/>
                <a:gd name="T45" fmla="*/ 7 h 25"/>
                <a:gd name="T46" fmla="*/ 13 w 24"/>
                <a:gd name="T47" fmla="*/ 4 h 25"/>
                <a:gd name="T48" fmla="*/ 10 w 24"/>
                <a:gd name="T49" fmla="*/ 4 h 25"/>
                <a:gd name="T50" fmla="*/ 8 w 24"/>
                <a:gd name="T51" fmla="*/ 2 h 25"/>
                <a:gd name="T52" fmla="*/ 5 w 24"/>
                <a:gd name="T53" fmla="*/ 0 h 25"/>
                <a:gd name="T54" fmla="*/ 2 w 24"/>
                <a:gd name="T5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5">
                  <a:moveTo>
                    <a:pt x="2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2" y="15"/>
                    <a:pt x="2" y="14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5" y="15"/>
                    <a:pt x="5" y="16"/>
                    <a:pt x="5" y="17"/>
                  </a:cubicBezTo>
                  <a:cubicBezTo>
                    <a:pt x="6" y="17"/>
                    <a:pt x="6" y="19"/>
                    <a:pt x="6" y="20"/>
                  </a:cubicBezTo>
                  <a:cubicBezTo>
                    <a:pt x="6" y="21"/>
                    <a:pt x="7" y="22"/>
                    <a:pt x="8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1" y="22"/>
                    <a:pt x="12" y="22"/>
                    <a:pt x="13" y="22"/>
                  </a:cubicBezTo>
                  <a:cubicBezTo>
                    <a:pt x="14" y="22"/>
                    <a:pt x="15" y="23"/>
                    <a:pt x="16" y="23"/>
                  </a:cubicBezTo>
                  <a:cubicBezTo>
                    <a:pt x="16" y="24"/>
                    <a:pt x="17" y="25"/>
                    <a:pt x="18" y="25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3" y="23"/>
                    <a:pt x="24" y="22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18"/>
                    <a:pt x="23" y="17"/>
                  </a:cubicBezTo>
                  <a:cubicBezTo>
                    <a:pt x="23" y="16"/>
                    <a:pt x="23" y="15"/>
                    <a:pt x="23" y="13"/>
                  </a:cubicBezTo>
                  <a:cubicBezTo>
                    <a:pt x="24" y="12"/>
                    <a:pt x="24" y="11"/>
                    <a:pt x="23" y="10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8"/>
                    <a:pt x="18" y="8"/>
                    <a:pt x="17" y="8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5" y="6"/>
                    <a:pt x="14" y="5"/>
                    <a:pt x="13" y="4"/>
                  </a:cubicBezTo>
                  <a:cubicBezTo>
                    <a:pt x="12" y="4"/>
                    <a:pt x="11" y="4"/>
                    <a:pt x="10" y="4"/>
                  </a:cubicBezTo>
                  <a:cubicBezTo>
                    <a:pt x="10" y="4"/>
                    <a:pt x="9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D105381-E893-4423-8E45-357BA325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49" y="5927672"/>
              <a:ext cx="93035" cy="75472"/>
            </a:xfrm>
            <a:custGeom>
              <a:avLst/>
              <a:gdLst>
                <a:gd name="T0" fmla="*/ 27 w 29"/>
                <a:gd name="T1" fmla="*/ 0 h 23"/>
                <a:gd name="T2" fmla="*/ 23 w 29"/>
                <a:gd name="T3" fmla="*/ 1 h 23"/>
                <a:gd name="T4" fmla="*/ 21 w 29"/>
                <a:gd name="T5" fmla="*/ 3 h 23"/>
                <a:gd name="T6" fmla="*/ 18 w 29"/>
                <a:gd name="T7" fmla="*/ 4 h 23"/>
                <a:gd name="T8" fmla="*/ 15 w 29"/>
                <a:gd name="T9" fmla="*/ 5 h 23"/>
                <a:gd name="T10" fmla="*/ 11 w 29"/>
                <a:gd name="T11" fmla="*/ 6 h 23"/>
                <a:gd name="T12" fmla="*/ 8 w 29"/>
                <a:gd name="T13" fmla="*/ 6 h 23"/>
                <a:gd name="T14" fmla="*/ 5 w 29"/>
                <a:gd name="T15" fmla="*/ 7 h 23"/>
                <a:gd name="T16" fmla="*/ 4 w 29"/>
                <a:gd name="T17" fmla="*/ 8 h 23"/>
                <a:gd name="T18" fmla="*/ 2 w 29"/>
                <a:gd name="T19" fmla="*/ 11 h 23"/>
                <a:gd name="T20" fmla="*/ 0 w 29"/>
                <a:gd name="T21" fmla="*/ 15 h 23"/>
                <a:gd name="T22" fmla="*/ 2 w 29"/>
                <a:gd name="T23" fmla="*/ 18 h 23"/>
                <a:gd name="T24" fmla="*/ 2 w 29"/>
                <a:gd name="T25" fmla="*/ 18 h 23"/>
                <a:gd name="T26" fmla="*/ 4 w 29"/>
                <a:gd name="T27" fmla="*/ 21 h 23"/>
                <a:gd name="T28" fmla="*/ 6 w 29"/>
                <a:gd name="T29" fmla="*/ 23 h 23"/>
                <a:gd name="T30" fmla="*/ 9 w 29"/>
                <a:gd name="T31" fmla="*/ 23 h 23"/>
                <a:gd name="T32" fmla="*/ 11 w 29"/>
                <a:gd name="T33" fmla="*/ 22 h 23"/>
                <a:gd name="T34" fmla="*/ 13 w 29"/>
                <a:gd name="T35" fmla="*/ 19 h 23"/>
                <a:gd name="T36" fmla="*/ 14 w 29"/>
                <a:gd name="T37" fmla="*/ 18 h 23"/>
                <a:gd name="T38" fmla="*/ 19 w 29"/>
                <a:gd name="T39" fmla="*/ 13 h 23"/>
                <a:gd name="T40" fmla="*/ 18 w 29"/>
                <a:gd name="T41" fmla="*/ 12 h 23"/>
                <a:gd name="T42" fmla="*/ 21 w 29"/>
                <a:gd name="T43" fmla="*/ 10 h 23"/>
                <a:gd name="T44" fmla="*/ 25 w 29"/>
                <a:gd name="T45" fmla="*/ 10 h 23"/>
                <a:gd name="T46" fmla="*/ 27 w 29"/>
                <a:gd name="T47" fmla="*/ 7 h 23"/>
                <a:gd name="T48" fmla="*/ 27 w 29"/>
                <a:gd name="T49" fmla="*/ 4 h 23"/>
                <a:gd name="T50" fmla="*/ 28 w 29"/>
                <a:gd name="T51" fmla="*/ 1 h 23"/>
                <a:gd name="T52" fmla="*/ 27 w 29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3">
                  <a:moveTo>
                    <a:pt x="27" y="0"/>
                  </a:moveTo>
                  <a:cubicBezTo>
                    <a:pt x="25" y="0"/>
                    <a:pt x="24" y="1"/>
                    <a:pt x="23" y="1"/>
                  </a:cubicBezTo>
                  <a:cubicBezTo>
                    <a:pt x="23" y="2"/>
                    <a:pt x="22" y="3"/>
                    <a:pt x="21" y="3"/>
                  </a:cubicBezTo>
                  <a:cubicBezTo>
                    <a:pt x="20" y="3"/>
                    <a:pt x="19" y="4"/>
                    <a:pt x="18" y="4"/>
                  </a:cubicBezTo>
                  <a:cubicBezTo>
                    <a:pt x="18" y="4"/>
                    <a:pt x="16" y="4"/>
                    <a:pt x="15" y="5"/>
                  </a:cubicBezTo>
                  <a:cubicBezTo>
                    <a:pt x="14" y="6"/>
                    <a:pt x="12" y="6"/>
                    <a:pt x="11" y="6"/>
                  </a:cubicBezTo>
                  <a:cubicBezTo>
                    <a:pt x="10" y="6"/>
                    <a:pt x="8" y="6"/>
                    <a:pt x="8" y="6"/>
                  </a:cubicBezTo>
                  <a:cubicBezTo>
                    <a:pt x="7" y="6"/>
                    <a:pt x="6" y="6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9"/>
                    <a:pt x="2" y="11"/>
                    <a:pt x="2" y="11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6"/>
                    <a:pt x="1" y="17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3" y="19"/>
                    <a:pt x="4" y="20"/>
                    <a:pt x="4" y="21"/>
                  </a:cubicBezTo>
                  <a:cubicBezTo>
                    <a:pt x="5" y="22"/>
                    <a:pt x="6" y="23"/>
                    <a:pt x="6" y="23"/>
                  </a:cubicBezTo>
                  <a:cubicBezTo>
                    <a:pt x="7" y="23"/>
                    <a:pt x="8" y="23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3" y="21"/>
                    <a:pt x="13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9" y="15"/>
                    <a:pt x="19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20" y="10"/>
                    <a:pt x="21" y="10"/>
                  </a:cubicBezTo>
                  <a:cubicBezTo>
                    <a:pt x="22" y="10"/>
                    <a:pt x="24" y="10"/>
                    <a:pt x="25" y="10"/>
                  </a:cubicBezTo>
                  <a:cubicBezTo>
                    <a:pt x="26" y="10"/>
                    <a:pt x="27" y="9"/>
                    <a:pt x="27" y="7"/>
                  </a:cubicBezTo>
                  <a:cubicBezTo>
                    <a:pt x="27" y="6"/>
                    <a:pt x="27" y="5"/>
                    <a:pt x="27" y="4"/>
                  </a:cubicBezTo>
                  <a:cubicBezTo>
                    <a:pt x="27" y="3"/>
                    <a:pt x="28" y="2"/>
                    <a:pt x="28" y="1"/>
                  </a:cubicBezTo>
                  <a:cubicBezTo>
                    <a:pt x="29" y="0"/>
                    <a:pt x="28" y="0"/>
                    <a:pt x="27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B2B52FA-3BDE-436A-BD16-B540DBE9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21" y="5993510"/>
              <a:ext cx="19249" cy="25693"/>
            </a:xfrm>
            <a:custGeom>
              <a:avLst/>
              <a:gdLst>
                <a:gd name="T0" fmla="*/ 2 w 6"/>
                <a:gd name="T1" fmla="*/ 1 h 8"/>
                <a:gd name="T2" fmla="*/ 0 w 6"/>
                <a:gd name="T3" fmla="*/ 4 h 8"/>
                <a:gd name="T4" fmla="*/ 0 w 6"/>
                <a:gd name="T5" fmla="*/ 5 h 8"/>
                <a:gd name="T6" fmla="*/ 2 w 6"/>
                <a:gd name="T7" fmla="*/ 7 h 8"/>
                <a:gd name="T8" fmla="*/ 4 w 6"/>
                <a:gd name="T9" fmla="*/ 7 h 8"/>
                <a:gd name="T10" fmla="*/ 6 w 6"/>
                <a:gd name="T11" fmla="*/ 5 h 8"/>
                <a:gd name="T12" fmla="*/ 6 w 6"/>
                <a:gd name="T13" fmla="*/ 1 h 8"/>
                <a:gd name="T14" fmla="*/ 3 w 6"/>
                <a:gd name="T15" fmla="*/ 0 h 8"/>
                <a:gd name="T16" fmla="*/ 2 w 6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2" y="1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4" y="7"/>
                  </a:cubicBezTo>
                  <a:cubicBezTo>
                    <a:pt x="5" y="7"/>
                    <a:pt x="5" y="6"/>
                    <a:pt x="6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0"/>
                    <a:pt x="4" y="0"/>
                    <a:pt x="3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7B3DA19-47B1-41D8-B360-F59E4E10F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14" y="5999933"/>
              <a:ext cx="64162" cy="61020"/>
            </a:xfrm>
            <a:custGeom>
              <a:avLst/>
              <a:gdLst>
                <a:gd name="T0" fmla="*/ 15 w 20"/>
                <a:gd name="T1" fmla="*/ 1 h 19"/>
                <a:gd name="T2" fmla="*/ 12 w 20"/>
                <a:gd name="T3" fmla="*/ 3 h 19"/>
                <a:gd name="T4" fmla="*/ 10 w 20"/>
                <a:gd name="T5" fmla="*/ 5 h 19"/>
                <a:gd name="T6" fmla="*/ 9 w 20"/>
                <a:gd name="T7" fmla="*/ 5 h 19"/>
                <a:gd name="T8" fmla="*/ 7 w 20"/>
                <a:gd name="T9" fmla="*/ 5 h 19"/>
                <a:gd name="T10" fmla="*/ 5 w 20"/>
                <a:gd name="T11" fmla="*/ 6 h 19"/>
                <a:gd name="T12" fmla="*/ 2 w 20"/>
                <a:gd name="T13" fmla="*/ 9 h 19"/>
                <a:gd name="T14" fmla="*/ 1 w 20"/>
                <a:gd name="T15" fmla="*/ 12 h 19"/>
                <a:gd name="T16" fmla="*/ 2 w 20"/>
                <a:gd name="T17" fmla="*/ 15 h 19"/>
                <a:gd name="T18" fmla="*/ 3 w 20"/>
                <a:gd name="T19" fmla="*/ 16 h 19"/>
                <a:gd name="T20" fmla="*/ 5 w 20"/>
                <a:gd name="T21" fmla="*/ 16 h 19"/>
                <a:gd name="T22" fmla="*/ 7 w 20"/>
                <a:gd name="T23" fmla="*/ 18 h 19"/>
                <a:gd name="T24" fmla="*/ 10 w 20"/>
                <a:gd name="T25" fmla="*/ 19 h 19"/>
                <a:gd name="T26" fmla="*/ 11 w 20"/>
                <a:gd name="T27" fmla="*/ 19 h 19"/>
                <a:gd name="T28" fmla="*/ 15 w 20"/>
                <a:gd name="T29" fmla="*/ 18 h 19"/>
                <a:gd name="T30" fmla="*/ 17 w 20"/>
                <a:gd name="T31" fmla="*/ 16 h 19"/>
                <a:gd name="T32" fmla="*/ 18 w 20"/>
                <a:gd name="T33" fmla="*/ 13 h 19"/>
                <a:gd name="T34" fmla="*/ 20 w 20"/>
                <a:gd name="T35" fmla="*/ 11 h 19"/>
                <a:gd name="T36" fmla="*/ 20 w 20"/>
                <a:gd name="T37" fmla="*/ 9 h 19"/>
                <a:gd name="T38" fmla="*/ 20 w 20"/>
                <a:gd name="T39" fmla="*/ 8 h 19"/>
                <a:gd name="T40" fmla="*/ 17 w 20"/>
                <a:gd name="T41" fmla="*/ 5 h 19"/>
                <a:gd name="T42" fmla="*/ 16 w 20"/>
                <a:gd name="T43" fmla="*/ 3 h 19"/>
                <a:gd name="T44" fmla="*/ 16 w 20"/>
                <a:gd name="T45" fmla="*/ 3 h 19"/>
                <a:gd name="T46" fmla="*/ 15 w 20"/>
                <a:gd name="T4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" h="19">
                  <a:moveTo>
                    <a:pt x="15" y="1"/>
                  </a:moveTo>
                  <a:cubicBezTo>
                    <a:pt x="14" y="1"/>
                    <a:pt x="13" y="2"/>
                    <a:pt x="12" y="3"/>
                  </a:cubicBezTo>
                  <a:cubicBezTo>
                    <a:pt x="11" y="4"/>
                    <a:pt x="11" y="5"/>
                    <a:pt x="10" y="5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5"/>
                    <a:pt x="5" y="6"/>
                  </a:cubicBezTo>
                  <a:cubicBezTo>
                    <a:pt x="4" y="7"/>
                    <a:pt x="3" y="8"/>
                    <a:pt x="2" y="9"/>
                  </a:cubicBezTo>
                  <a:cubicBezTo>
                    <a:pt x="1" y="9"/>
                    <a:pt x="0" y="11"/>
                    <a:pt x="1" y="12"/>
                  </a:cubicBezTo>
                  <a:cubicBezTo>
                    <a:pt x="1" y="13"/>
                    <a:pt x="1" y="14"/>
                    <a:pt x="2" y="15"/>
                  </a:cubicBezTo>
                  <a:cubicBezTo>
                    <a:pt x="2" y="15"/>
                    <a:pt x="3" y="16"/>
                    <a:pt x="3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5" y="17"/>
                    <a:pt x="6" y="18"/>
                    <a:pt x="7" y="18"/>
                  </a:cubicBezTo>
                  <a:cubicBezTo>
                    <a:pt x="7" y="19"/>
                    <a:pt x="9" y="19"/>
                    <a:pt x="10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4" y="18"/>
                    <a:pt x="15" y="18"/>
                  </a:cubicBezTo>
                  <a:cubicBezTo>
                    <a:pt x="16" y="18"/>
                    <a:pt x="17" y="17"/>
                    <a:pt x="17" y="16"/>
                  </a:cubicBezTo>
                  <a:cubicBezTo>
                    <a:pt x="18" y="15"/>
                    <a:pt x="18" y="14"/>
                    <a:pt x="18" y="13"/>
                  </a:cubicBezTo>
                  <a:cubicBezTo>
                    <a:pt x="19" y="13"/>
                    <a:pt x="19" y="12"/>
                    <a:pt x="20" y="11"/>
                  </a:cubicBezTo>
                  <a:cubicBezTo>
                    <a:pt x="20" y="11"/>
                    <a:pt x="20" y="10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9" y="7"/>
                    <a:pt x="18" y="6"/>
                    <a:pt x="17" y="5"/>
                  </a:cubicBezTo>
                  <a:cubicBezTo>
                    <a:pt x="17" y="5"/>
                    <a:pt x="16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1"/>
                    <a:pt x="16" y="0"/>
                    <a:pt x="15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6427607-DCC5-4A4D-97E7-820F0881A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31" y="6060953"/>
              <a:ext cx="51330" cy="48174"/>
            </a:xfrm>
            <a:custGeom>
              <a:avLst/>
              <a:gdLst>
                <a:gd name="T0" fmla="*/ 9 w 16"/>
                <a:gd name="T1" fmla="*/ 0 h 15"/>
                <a:gd name="T2" fmla="*/ 6 w 16"/>
                <a:gd name="T3" fmla="*/ 2 h 15"/>
                <a:gd name="T4" fmla="*/ 4 w 16"/>
                <a:gd name="T5" fmla="*/ 2 h 15"/>
                <a:gd name="T6" fmla="*/ 2 w 16"/>
                <a:gd name="T7" fmla="*/ 4 h 15"/>
                <a:gd name="T8" fmla="*/ 0 w 16"/>
                <a:gd name="T9" fmla="*/ 6 h 15"/>
                <a:gd name="T10" fmla="*/ 0 w 16"/>
                <a:gd name="T11" fmla="*/ 11 h 15"/>
                <a:gd name="T12" fmla="*/ 0 w 16"/>
                <a:gd name="T13" fmla="*/ 11 h 15"/>
                <a:gd name="T14" fmla="*/ 3 w 16"/>
                <a:gd name="T15" fmla="*/ 14 h 15"/>
                <a:gd name="T16" fmla="*/ 5 w 16"/>
                <a:gd name="T17" fmla="*/ 15 h 15"/>
                <a:gd name="T18" fmla="*/ 8 w 16"/>
                <a:gd name="T19" fmla="*/ 14 h 15"/>
                <a:gd name="T20" fmla="*/ 10 w 16"/>
                <a:gd name="T21" fmla="*/ 12 h 15"/>
                <a:gd name="T22" fmla="*/ 13 w 16"/>
                <a:gd name="T23" fmla="*/ 12 h 15"/>
                <a:gd name="T24" fmla="*/ 16 w 16"/>
                <a:gd name="T25" fmla="*/ 9 h 15"/>
                <a:gd name="T26" fmla="*/ 16 w 16"/>
                <a:gd name="T27" fmla="*/ 9 h 15"/>
                <a:gd name="T28" fmla="*/ 16 w 16"/>
                <a:gd name="T29" fmla="*/ 5 h 15"/>
                <a:gd name="T30" fmla="*/ 14 w 16"/>
                <a:gd name="T31" fmla="*/ 4 h 15"/>
                <a:gd name="T32" fmla="*/ 12 w 16"/>
                <a:gd name="T33" fmla="*/ 3 h 15"/>
                <a:gd name="T34" fmla="*/ 9 w 16"/>
                <a:gd name="T3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9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4" y="2"/>
                    <a:pt x="4" y="2"/>
                    <a:pt x="2" y="4"/>
                  </a:cubicBezTo>
                  <a:cubicBezTo>
                    <a:pt x="1" y="6"/>
                    <a:pt x="0" y="6"/>
                    <a:pt x="0" y="6"/>
                  </a:cubicBezTo>
                  <a:cubicBezTo>
                    <a:pt x="0" y="7"/>
                    <a:pt x="0" y="9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2" y="14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4" y="11"/>
                    <a:pt x="15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6"/>
                    <a:pt x="16" y="5"/>
                  </a:cubicBezTo>
                  <a:cubicBezTo>
                    <a:pt x="16" y="4"/>
                    <a:pt x="15" y="4"/>
                    <a:pt x="14" y="4"/>
                  </a:cubicBezTo>
                  <a:cubicBezTo>
                    <a:pt x="13" y="4"/>
                    <a:pt x="12" y="4"/>
                    <a:pt x="12" y="3"/>
                  </a:cubicBezTo>
                  <a:cubicBezTo>
                    <a:pt x="11" y="2"/>
                    <a:pt x="10" y="1"/>
                    <a:pt x="9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78A63575-41A5-4D22-B796-07D6FE5E3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21" y="6105916"/>
              <a:ext cx="19249" cy="28904"/>
            </a:xfrm>
            <a:custGeom>
              <a:avLst/>
              <a:gdLst>
                <a:gd name="T0" fmla="*/ 3 w 6"/>
                <a:gd name="T1" fmla="*/ 0 h 9"/>
                <a:gd name="T2" fmla="*/ 1 w 6"/>
                <a:gd name="T3" fmla="*/ 1 h 9"/>
                <a:gd name="T4" fmla="*/ 0 w 6"/>
                <a:gd name="T5" fmla="*/ 5 h 9"/>
                <a:gd name="T6" fmla="*/ 1 w 6"/>
                <a:gd name="T7" fmla="*/ 8 h 9"/>
                <a:gd name="T8" fmla="*/ 3 w 6"/>
                <a:gd name="T9" fmla="*/ 9 h 9"/>
                <a:gd name="T10" fmla="*/ 6 w 6"/>
                <a:gd name="T11" fmla="*/ 7 h 9"/>
                <a:gd name="T12" fmla="*/ 6 w 6"/>
                <a:gd name="T13" fmla="*/ 3 h 9"/>
                <a:gd name="T14" fmla="*/ 3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3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6" y="6"/>
                    <a:pt x="6" y="4"/>
                    <a:pt x="6" y="3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F3D9BF0A-FFBD-4EE3-B466-B84344326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53" y="6118762"/>
              <a:ext cx="51330" cy="69049"/>
            </a:xfrm>
            <a:custGeom>
              <a:avLst/>
              <a:gdLst>
                <a:gd name="T0" fmla="*/ 14 w 16"/>
                <a:gd name="T1" fmla="*/ 1 h 21"/>
                <a:gd name="T2" fmla="*/ 12 w 16"/>
                <a:gd name="T3" fmla="*/ 0 h 21"/>
                <a:gd name="T4" fmla="*/ 10 w 16"/>
                <a:gd name="T5" fmla="*/ 4 h 21"/>
                <a:gd name="T6" fmla="*/ 10 w 16"/>
                <a:gd name="T7" fmla="*/ 6 h 21"/>
                <a:gd name="T8" fmla="*/ 8 w 16"/>
                <a:gd name="T9" fmla="*/ 9 h 21"/>
                <a:gd name="T10" fmla="*/ 6 w 16"/>
                <a:gd name="T11" fmla="*/ 11 h 21"/>
                <a:gd name="T12" fmla="*/ 4 w 16"/>
                <a:gd name="T13" fmla="*/ 12 h 21"/>
                <a:gd name="T14" fmla="*/ 1 w 16"/>
                <a:gd name="T15" fmla="*/ 15 h 21"/>
                <a:gd name="T16" fmla="*/ 1 w 16"/>
                <a:gd name="T17" fmla="*/ 18 h 21"/>
                <a:gd name="T18" fmla="*/ 4 w 16"/>
                <a:gd name="T19" fmla="*/ 20 h 21"/>
                <a:gd name="T20" fmla="*/ 5 w 16"/>
                <a:gd name="T21" fmla="*/ 21 h 21"/>
                <a:gd name="T22" fmla="*/ 9 w 16"/>
                <a:gd name="T23" fmla="*/ 18 h 21"/>
                <a:gd name="T24" fmla="*/ 11 w 16"/>
                <a:gd name="T25" fmla="*/ 15 h 21"/>
                <a:gd name="T26" fmla="*/ 15 w 16"/>
                <a:gd name="T27" fmla="*/ 12 h 21"/>
                <a:gd name="T28" fmla="*/ 16 w 16"/>
                <a:gd name="T29" fmla="*/ 8 h 21"/>
                <a:gd name="T30" fmla="*/ 16 w 16"/>
                <a:gd name="T31" fmla="*/ 7 h 21"/>
                <a:gd name="T32" fmla="*/ 15 w 16"/>
                <a:gd name="T33" fmla="*/ 2 h 21"/>
                <a:gd name="T34" fmla="*/ 14 w 16"/>
                <a:gd name="T3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21">
                  <a:moveTo>
                    <a:pt x="14" y="1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2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8" y="9"/>
                  </a:cubicBezTo>
                  <a:cubicBezTo>
                    <a:pt x="8" y="10"/>
                    <a:pt x="7" y="11"/>
                    <a:pt x="6" y="11"/>
                  </a:cubicBezTo>
                  <a:cubicBezTo>
                    <a:pt x="6" y="11"/>
                    <a:pt x="5" y="12"/>
                    <a:pt x="4" y="12"/>
                  </a:cubicBezTo>
                  <a:cubicBezTo>
                    <a:pt x="3" y="13"/>
                    <a:pt x="2" y="14"/>
                    <a:pt x="1" y="15"/>
                  </a:cubicBezTo>
                  <a:cubicBezTo>
                    <a:pt x="1" y="16"/>
                    <a:pt x="0" y="17"/>
                    <a:pt x="1" y="18"/>
                  </a:cubicBezTo>
                  <a:cubicBezTo>
                    <a:pt x="1" y="18"/>
                    <a:pt x="3" y="20"/>
                    <a:pt x="4" y="20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0"/>
                    <a:pt x="9" y="20"/>
                    <a:pt x="9" y="18"/>
                  </a:cubicBezTo>
                  <a:cubicBezTo>
                    <a:pt x="9" y="16"/>
                    <a:pt x="11" y="15"/>
                    <a:pt x="11" y="15"/>
                  </a:cubicBezTo>
                  <a:cubicBezTo>
                    <a:pt x="12" y="14"/>
                    <a:pt x="14" y="13"/>
                    <a:pt x="15" y="12"/>
                  </a:cubicBezTo>
                  <a:cubicBezTo>
                    <a:pt x="15" y="11"/>
                    <a:pt x="16" y="10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5" y="4"/>
                    <a:pt x="15" y="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BA476001-75B2-4DE0-B158-343F6B57D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5" y="6210293"/>
              <a:ext cx="25665" cy="51385"/>
            </a:xfrm>
            <a:custGeom>
              <a:avLst/>
              <a:gdLst>
                <a:gd name="T0" fmla="*/ 8 w 8"/>
                <a:gd name="T1" fmla="*/ 1 h 16"/>
                <a:gd name="T2" fmla="*/ 6 w 8"/>
                <a:gd name="T3" fmla="*/ 1 h 16"/>
                <a:gd name="T4" fmla="*/ 4 w 8"/>
                <a:gd name="T5" fmla="*/ 2 h 16"/>
                <a:gd name="T6" fmla="*/ 2 w 8"/>
                <a:gd name="T7" fmla="*/ 5 h 16"/>
                <a:gd name="T8" fmla="*/ 1 w 8"/>
                <a:gd name="T9" fmla="*/ 10 h 16"/>
                <a:gd name="T10" fmla="*/ 1 w 8"/>
                <a:gd name="T11" fmla="*/ 11 h 16"/>
                <a:gd name="T12" fmla="*/ 0 w 8"/>
                <a:gd name="T13" fmla="*/ 15 h 16"/>
                <a:gd name="T14" fmla="*/ 2 w 8"/>
                <a:gd name="T15" fmla="*/ 15 h 16"/>
                <a:gd name="T16" fmla="*/ 5 w 8"/>
                <a:gd name="T17" fmla="*/ 14 h 16"/>
                <a:gd name="T18" fmla="*/ 7 w 8"/>
                <a:gd name="T19" fmla="*/ 10 h 16"/>
                <a:gd name="T20" fmla="*/ 7 w 8"/>
                <a:gd name="T21" fmla="*/ 10 h 16"/>
                <a:gd name="T22" fmla="*/ 8 w 8"/>
                <a:gd name="T23" fmla="*/ 5 h 16"/>
                <a:gd name="T24" fmla="*/ 8 w 8"/>
                <a:gd name="T25" fmla="*/ 5 h 16"/>
                <a:gd name="T26" fmla="*/ 8 w 8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6">
                  <a:moveTo>
                    <a:pt x="8" y="1"/>
                  </a:moveTo>
                  <a:cubicBezTo>
                    <a:pt x="7" y="1"/>
                    <a:pt x="7" y="0"/>
                    <a:pt x="6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5"/>
                    <a:pt x="0" y="16"/>
                    <a:pt x="2" y="15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3"/>
                    <a:pt x="7" y="12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7" y="6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3"/>
                    <a:pt x="8" y="2"/>
                    <a:pt x="8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8553CAB-B3B1-43D3-A7A2-E510D579E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947" y="6449556"/>
              <a:ext cx="25665" cy="25693"/>
            </a:xfrm>
            <a:custGeom>
              <a:avLst/>
              <a:gdLst>
                <a:gd name="T0" fmla="*/ 1 w 8"/>
                <a:gd name="T1" fmla="*/ 1 h 8"/>
                <a:gd name="T2" fmla="*/ 0 w 8"/>
                <a:gd name="T3" fmla="*/ 3 h 8"/>
                <a:gd name="T4" fmla="*/ 2 w 8"/>
                <a:gd name="T5" fmla="*/ 6 h 8"/>
                <a:gd name="T6" fmla="*/ 4 w 8"/>
                <a:gd name="T7" fmla="*/ 8 h 8"/>
                <a:gd name="T8" fmla="*/ 7 w 8"/>
                <a:gd name="T9" fmla="*/ 6 h 8"/>
                <a:gd name="T10" fmla="*/ 7 w 8"/>
                <a:gd name="T11" fmla="*/ 2 h 8"/>
                <a:gd name="T12" fmla="*/ 5 w 8"/>
                <a:gd name="T13" fmla="*/ 0 h 8"/>
                <a:gd name="T14" fmla="*/ 1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8" y="3"/>
                    <a:pt x="7" y="2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A2F5CF4-2DEA-463B-80BF-5EDF15CF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242" y="6472037"/>
              <a:ext cx="51330" cy="44962"/>
            </a:xfrm>
            <a:custGeom>
              <a:avLst/>
              <a:gdLst>
                <a:gd name="T0" fmla="*/ 1 w 16"/>
                <a:gd name="T1" fmla="*/ 1 h 14"/>
                <a:gd name="T2" fmla="*/ 0 w 16"/>
                <a:gd name="T3" fmla="*/ 3 h 14"/>
                <a:gd name="T4" fmla="*/ 0 w 16"/>
                <a:gd name="T5" fmla="*/ 6 h 14"/>
                <a:gd name="T6" fmla="*/ 1 w 16"/>
                <a:gd name="T7" fmla="*/ 9 h 14"/>
                <a:gd name="T8" fmla="*/ 4 w 16"/>
                <a:gd name="T9" fmla="*/ 11 h 14"/>
                <a:gd name="T10" fmla="*/ 5 w 16"/>
                <a:gd name="T11" fmla="*/ 12 h 14"/>
                <a:gd name="T12" fmla="*/ 9 w 16"/>
                <a:gd name="T13" fmla="*/ 14 h 14"/>
                <a:gd name="T14" fmla="*/ 11 w 16"/>
                <a:gd name="T15" fmla="*/ 14 h 14"/>
                <a:gd name="T16" fmla="*/ 13 w 16"/>
                <a:gd name="T17" fmla="*/ 14 h 14"/>
                <a:gd name="T18" fmla="*/ 16 w 16"/>
                <a:gd name="T19" fmla="*/ 10 h 14"/>
                <a:gd name="T20" fmla="*/ 16 w 16"/>
                <a:gd name="T21" fmla="*/ 10 h 14"/>
                <a:gd name="T22" fmla="*/ 14 w 16"/>
                <a:gd name="T23" fmla="*/ 6 h 14"/>
                <a:gd name="T24" fmla="*/ 10 w 16"/>
                <a:gd name="T25" fmla="*/ 4 h 14"/>
                <a:gd name="T26" fmla="*/ 7 w 16"/>
                <a:gd name="T27" fmla="*/ 2 h 14"/>
                <a:gd name="T28" fmla="*/ 4 w 16"/>
                <a:gd name="T29" fmla="*/ 0 h 14"/>
                <a:gd name="T30" fmla="*/ 1 w 16"/>
                <a:gd name="T3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14">
                  <a:moveTo>
                    <a:pt x="1" y="1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9"/>
                    <a:pt x="1" y="9"/>
                  </a:cubicBezTo>
                  <a:cubicBezTo>
                    <a:pt x="2" y="10"/>
                    <a:pt x="3" y="10"/>
                    <a:pt x="4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8" y="13"/>
                    <a:pt x="9" y="14"/>
                  </a:cubicBezTo>
                  <a:cubicBezTo>
                    <a:pt x="9" y="14"/>
                    <a:pt x="9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5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5" y="7"/>
                    <a:pt x="14" y="6"/>
                  </a:cubicBezTo>
                  <a:cubicBezTo>
                    <a:pt x="13" y="6"/>
                    <a:pt x="12" y="5"/>
                    <a:pt x="10" y="4"/>
                  </a:cubicBezTo>
                  <a:cubicBezTo>
                    <a:pt x="9" y="4"/>
                    <a:pt x="8" y="3"/>
                    <a:pt x="7" y="2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41D9511-4AF0-4E06-AD23-3C1AA095B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369" y="6526634"/>
              <a:ext cx="70578" cy="46568"/>
            </a:xfrm>
            <a:custGeom>
              <a:avLst/>
              <a:gdLst>
                <a:gd name="T0" fmla="*/ 6 w 22"/>
                <a:gd name="T1" fmla="*/ 0 h 14"/>
                <a:gd name="T2" fmla="*/ 3 w 22"/>
                <a:gd name="T3" fmla="*/ 1 h 14"/>
                <a:gd name="T4" fmla="*/ 1 w 22"/>
                <a:gd name="T5" fmla="*/ 4 h 14"/>
                <a:gd name="T6" fmla="*/ 0 w 22"/>
                <a:gd name="T7" fmla="*/ 7 h 14"/>
                <a:gd name="T8" fmla="*/ 2 w 22"/>
                <a:gd name="T9" fmla="*/ 10 h 14"/>
                <a:gd name="T10" fmla="*/ 3 w 22"/>
                <a:gd name="T11" fmla="*/ 12 h 14"/>
                <a:gd name="T12" fmla="*/ 5 w 22"/>
                <a:gd name="T13" fmla="*/ 13 h 14"/>
                <a:gd name="T14" fmla="*/ 7 w 22"/>
                <a:gd name="T15" fmla="*/ 13 h 14"/>
                <a:gd name="T16" fmla="*/ 10 w 22"/>
                <a:gd name="T17" fmla="*/ 10 h 14"/>
                <a:gd name="T18" fmla="*/ 13 w 22"/>
                <a:gd name="T19" fmla="*/ 9 h 14"/>
                <a:gd name="T20" fmla="*/ 17 w 22"/>
                <a:gd name="T21" fmla="*/ 9 h 14"/>
                <a:gd name="T22" fmla="*/ 19 w 22"/>
                <a:gd name="T23" fmla="*/ 7 h 14"/>
                <a:gd name="T24" fmla="*/ 21 w 22"/>
                <a:gd name="T25" fmla="*/ 4 h 14"/>
                <a:gd name="T26" fmla="*/ 21 w 22"/>
                <a:gd name="T27" fmla="*/ 2 h 14"/>
                <a:gd name="T28" fmla="*/ 21 w 22"/>
                <a:gd name="T29" fmla="*/ 2 h 14"/>
                <a:gd name="T30" fmla="*/ 17 w 22"/>
                <a:gd name="T31" fmla="*/ 0 h 14"/>
                <a:gd name="T32" fmla="*/ 16 w 22"/>
                <a:gd name="T33" fmla="*/ 0 h 14"/>
                <a:gd name="T34" fmla="*/ 12 w 22"/>
                <a:gd name="T35" fmla="*/ 2 h 14"/>
                <a:gd name="T36" fmla="*/ 10 w 22"/>
                <a:gd name="T37" fmla="*/ 1 h 14"/>
                <a:gd name="T38" fmla="*/ 6 w 22"/>
                <a:gd name="T3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14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2" y="4"/>
                    <a:pt x="1" y="4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7"/>
                    <a:pt x="2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4" y="14"/>
                    <a:pt x="5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0" y="11"/>
                    <a:pt x="10" y="10"/>
                  </a:cubicBezTo>
                  <a:cubicBezTo>
                    <a:pt x="11" y="10"/>
                    <a:pt x="12" y="9"/>
                    <a:pt x="13" y="9"/>
                  </a:cubicBezTo>
                  <a:cubicBezTo>
                    <a:pt x="15" y="9"/>
                    <a:pt x="16" y="9"/>
                    <a:pt x="17" y="9"/>
                  </a:cubicBezTo>
                  <a:cubicBezTo>
                    <a:pt x="17" y="9"/>
                    <a:pt x="18" y="8"/>
                    <a:pt x="19" y="7"/>
                  </a:cubicBezTo>
                  <a:cubicBezTo>
                    <a:pt x="19" y="6"/>
                    <a:pt x="20" y="5"/>
                    <a:pt x="21" y="4"/>
                  </a:cubicBezTo>
                  <a:cubicBezTo>
                    <a:pt x="22" y="4"/>
                    <a:pt x="22" y="3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1"/>
                    <a:pt x="13" y="1"/>
                    <a:pt x="12" y="2"/>
                  </a:cubicBezTo>
                  <a:cubicBezTo>
                    <a:pt x="12" y="2"/>
                    <a:pt x="11" y="2"/>
                    <a:pt x="10" y="1"/>
                  </a:cubicBezTo>
                  <a:cubicBezTo>
                    <a:pt x="9" y="0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E73C667-AF01-4B0C-AC9D-5DC99AC73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028" y="6500942"/>
              <a:ext cx="36893" cy="81896"/>
            </a:xfrm>
            <a:custGeom>
              <a:avLst/>
              <a:gdLst>
                <a:gd name="T0" fmla="*/ 3 w 11"/>
                <a:gd name="T1" fmla="*/ 0 h 25"/>
                <a:gd name="T2" fmla="*/ 4 w 11"/>
                <a:gd name="T3" fmla="*/ 4 h 25"/>
                <a:gd name="T4" fmla="*/ 4 w 11"/>
                <a:gd name="T5" fmla="*/ 7 h 25"/>
                <a:gd name="T6" fmla="*/ 3 w 11"/>
                <a:gd name="T7" fmla="*/ 8 h 25"/>
                <a:gd name="T8" fmla="*/ 1 w 11"/>
                <a:gd name="T9" fmla="*/ 12 h 25"/>
                <a:gd name="T10" fmla="*/ 0 w 11"/>
                <a:gd name="T11" fmla="*/ 15 h 25"/>
                <a:gd name="T12" fmla="*/ 0 w 11"/>
                <a:gd name="T13" fmla="*/ 17 h 25"/>
                <a:gd name="T14" fmla="*/ 0 w 11"/>
                <a:gd name="T15" fmla="*/ 20 h 25"/>
                <a:gd name="T16" fmla="*/ 1 w 11"/>
                <a:gd name="T17" fmla="*/ 25 h 25"/>
                <a:gd name="T18" fmla="*/ 3 w 11"/>
                <a:gd name="T19" fmla="*/ 25 h 25"/>
                <a:gd name="T20" fmla="*/ 6 w 11"/>
                <a:gd name="T21" fmla="*/ 25 h 25"/>
                <a:gd name="T22" fmla="*/ 7 w 11"/>
                <a:gd name="T23" fmla="*/ 21 h 25"/>
                <a:gd name="T24" fmla="*/ 6 w 11"/>
                <a:gd name="T25" fmla="*/ 19 h 25"/>
                <a:gd name="T26" fmla="*/ 6 w 11"/>
                <a:gd name="T27" fmla="*/ 16 h 25"/>
                <a:gd name="T28" fmla="*/ 7 w 11"/>
                <a:gd name="T29" fmla="*/ 14 h 25"/>
                <a:gd name="T30" fmla="*/ 10 w 11"/>
                <a:gd name="T31" fmla="*/ 10 h 25"/>
                <a:gd name="T32" fmla="*/ 11 w 11"/>
                <a:gd name="T33" fmla="*/ 6 h 25"/>
                <a:gd name="T34" fmla="*/ 11 w 11"/>
                <a:gd name="T35" fmla="*/ 5 h 25"/>
                <a:gd name="T36" fmla="*/ 9 w 11"/>
                <a:gd name="T37" fmla="*/ 2 h 25"/>
                <a:gd name="T38" fmla="*/ 5 w 11"/>
                <a:gd name="T39" fmla="*/ 0 h 25"/>
                <a:gd name="T40" fmla="*/ 3 w 11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" h="25">
                  <a:moveTo>
                    <a:pt x="3" y="0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7"/>
                    <a:pt x="4" y="7"/>
                  </a:cubicBezTo>
                  <a:cubicBezTo>
                    <a:pt x="4" y="7"/>
                    <a:pt x="4" y="7"/>
                    <a:pt x="3" y="8"/>
                  </a:cubicBezTo>
                  <a:cubicBezTo>
                    <a:pt x="3" y="10"/>
                    <a:pt x="1" y="12"/>
                    <a:pt x="1" y="12"/>
                  </a:cubicBezTo>
                  <a:cubicBezTo>
                    <a:pt x="0" y="13"/>
                    <a:pt x="0" y="15"/>
                    <a:pt x="0" y="15"/>
                  </a:cubicBezTo>
                  <a:cubicBezTo>
                    <a:pt x="0" y="15"/>
                    <a:pt x="0" y="15"/>
                    <a:pt x="0" y="17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" y="22"/>
                    <a:pt x="1" y="24"/>
                    <a:pt x="1" y="25"/>
                  </a:cubicBezTo>
                  <a:cubicBezTo>
                    <a:pt x="1" y="25"/>
                    <a:pt x="1" y="25"/>
                    <a:pt x="3" y="25"/>
                  </a:cubicBezTo>
                  <a:cubicBezTo>
                    <a:pt x="5" y="25"/>
                    <a:pt x="6" y="25"/>
                    <a:pt x="6" y="25"/>
                  </a:cubicBezTo>
                  <a:cubicBezTo>
                    <a:pt x="7" y="24"/>
                    <a:pt x="7" y="23"/>
                    <a:pt x="7" y="21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6" y="16"/>
                    <a:pt x="6" y="16"/>
                    <a:pt x="7" y="14"/>
                  </a:cubicBezTo>
                  <a:cubicBezTo>
                    <a:pt x="8" y="12"/>
                    <a:pt x="10" y="10"/>
                    <a:pt x="10" y="10"/>
                  </a:cubicBezTo>
                  <a:cubicBezTo>
                    <a:pt x="11" y="9"/>
                    <a:pt x="11" y="7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2"/>
                    <a:pt x="9" y="2"/>
                  </a:cubicBezTo>
                  <a:cubicBezTo>
                    <a:pt x="8" y="1"/>
                    <a:pt x="6" y="0"/>
                    <a:pt x="5" y="0"/>
                  </a:cubicBezTo>
                  <a:cubicBezTo>
                    <a:pt x="5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949BC99A-21A0-4ACE-B60A-85B5B6F3F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211" y="6500942"/>
              <a:ext cx="16041" cy="25693"/>
            </a:xfrm>
            <a:custGeom>
              <a:avLst/>
              <a:gdLst>
                <a:gd name="T0" fmla="*/ 2 w 5"/>
                <a:gd name="T1" fmla="*/ 0 h 8"/>
                <a:gd name="T2" fmla="*/ 0 w 5"/>
                <a:gd name="T3" fmla="*/ 2 h 8"/>
                <a:gd name="T4" fmla="*/ 0 w 5"/>
                <a:gd name="T5" fmla="*/ 6 h 8"/>
                <a:gd name="T6" fmla="*/ 3 w 5"/>
                <a:gd name="T7" fmla="*/ 7 h 8"/>
                <a:gd name="T8" fmla="*/ 5 w 5"/>
                <a:gd name="T9" fmla="*/ 4 h 8"/>
                <a:gd name="T10" fmla="*/ 5 w 5"/>
                <a:gd name="T11" fmla="*/ 3 h 8"/>
                <a:gd name="T12" fmla="*/ 5 w 5"/>
                <a:gd name="T13" fmla="*/ 0 h 8"/>
                <a:gd name="T14" fmla="*/ 2 w 5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4" y="7"/>
                    <a:pt x="5" y="5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34DDAB46-B7B0-40F9-9722-26E04B0D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211" y="6500942"/>
              <a:ext cx="16041" cy="19270"/>
            </a:xfrm>
            <a:custGeom>
              <a:avLst/>
              <a:gdLst>
                <a:gd name="T0" fmla="*/ 2 w 5"/>
                <a:gd name="T1" fmla="*/ 6 h 6"/>
                <a:gd name="T2" fmla="*/ 1 w 5"/>
                <a:gd name="T3" fmla="*/ 6 h 6"/>
                <a:gd name="T4" fmla="*/ 0 w 5"/>
                <a:gd name="T5" fmla="*/ 2 h 6"/>
                <a:gd name="T6" fmla="*/ 2 w 5"/>
                <a:gd name="T7" fmla="*/ 1 h 6"/>
                <a:gd name="T8" fmla="*/ 3 w 5"/>
                <a:gd name="T9" fmla="*/ 0 h 6"/>
                <a:gd name="T10" fmla="*/ 4 w 5"/>
                <a:gd name="T11" fmla="*/ 1 h 6"/>
                <a:gd name="T12" fmla="*/ 4 w 5"/>
                <a:gd name="T13" fmla="*/ 3 h 6"/>
                <a:gd name="T14" fmla="*/ 4 w 5"/>
                <a:gd name="T15" fmla="*/ 4 h 6"/>
                <a:gd name="T16" fmla="*/ 2 w 5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2" y="6"/>
                    <a:pt x="1" y="6"/>
                    <a:pt x="1" y="6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5" y="2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2" y="6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469E31D9-8B30-4ADA-B85A-5DAC5344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531" y="6579626"/>
              <a:ext cx="16041" cy="19270"/>
            </a:xfrm>
            <a:custGeom>
              <a:avLst/>
              <a:gdLst>
                <a:gd name="T0" fmla="*/ 2 w 5"/>
                <a:gd name="T1" fmla="*/ 1 h 6"/>
                <a:gd name="T2" fmla="*/ 1 w 5"/>
                <a:gd name="T3" fmla="*/ 4 h 6"/>
                <a:gd name="T4" fmla="*/ 2 w 5"/>
                <a:gd name="T5" fmla="*/ 6 h 6"/>
                <a:gd name="T6" fmla="*/ 4 w 5"/>
                <a:gd name="T7" fmla="*/ 6 h 6"/>
                <a:gd name="T8" fmla="*/ 5 w 5"/>
                <a:gd name="T9" fmla="*/ 2 h 6"/>
                <a:gd name="T10" fmla="*/ 5 w 5"/>
                <a:gd name="T11" fmla="*/ 2 h 6"/>
                <a:gd name="T12" fmla="*/ 2 w 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2" y="1"/>
                  </a:moveTo>
                  <a:cubicBezTo>
                    <a:pt x="1" y="1"/>
                    <a:pt x="0" y="3"/>
                    <a:pt x="1" y="4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5"/>
                    <a:pt x="5" y="4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E3DE24BB-1BA8-40E9-AFD6-83D01F813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413" y="6491307"/>
              <a:ext cx="65766" cy="75472"/>
            </a:xfrm>
            <a:custGeom>
              <a:avLst/>
              <a:gdLst>
                <a:gd name="T0" fmla="*/ 3 w 20"/>
                <a:gd name="T1" fmla="*/ 4 h 23"/>
                <a:gd name="T2" fmla="*/ 3 w 20"/>
                <a:gd name="T3" fmla="*/ 9 h 23"/>
                <a:gd name="T4" fmla="*/ 3 w 20"/>
                <a:gd name="T5" fmla="*/ 14 h 23"/>
                <a:gd name="T6" fmla="*/ 3 w 20"/>
                <a:gd name="T7" fmla="*/ 14 h 23"/>
                <a:gd name="T8" fmla="*/ 1 w 20"/>
                <a:gd name="T9" fmla="*/ 18 h 23"/>
                <a:gd name="T10" fmla="*/ 4 w 20"/>
                <a:gd name="T11" fmla="*/ 18 h 23"/>
                <a:gd name="T12" fmla="*/ 9 w 20"/>
                <a:gd name="T13" fmla="*/ 18 h 23"/>
                <a:gd name="T14" fmla="*/ 11 w 20"/>
                <a:gd name="T15" fmla="*/ 19 h 23"/>
                <a:gd name="T16" fmla="*/ 13 w 20"/>
                <a:gd name="T17" fmla="*/ 21 h 23"/>
                <a:gd name="T18" fmla="*/ 15 w 20"/>
                <a:gd name="T19" fmla="*/ 23 h 23"/>
                <a:gd name="T20" fmla="*/ 17 w 20"/>
                <a:gd name="T21" fmla="*/ 22 h 23"/>
                <a:gd name="T22" fmla="*/ 19 w 20"/>
                <a:gd name="T23" fmla="*/ 18 h 23"/>
                <a:gd name="T24" fmla="*/ 20 w 20"/>
                <a:gd name="T25" fmla="*/ 16 h 23"/>
                <a:gd name="T26" fmla="*/ 20 w 20"/>
                <a:gd name="T27" fmla="*/ 11 h 23"/>
                <a:gd name="T28" fmla="*/ 20 w 20"/>
                <a:gd name="T29" fmla="*/ 10 h 23"/>
                <a:gd name="T30" fmla="*/ 19 w 20"/>
                <a:gd name="T31" fmla="*/ 5 h 23"/>
                <a:gd name="T32" fmla="*/ 18 w 20"/>
                <a:gd name="T33" fmla="*/ 3 h 23"/>
                <a:gd name="T34" fmla="*/ 15 w 20"/>
                <a:gd name="T35" fmla="*/ 0 h 23"/>
                <a:gd name="T36" fmla="*/ 11 w 20"/>
                <a:gd name="T37" fmla="*/ 0 h 23"/>
                <a:gd name="T38" fmla="*/ 7 w 20"/>
                <a:gd name="T39" fmla="*/ 2 h 23"/>
                <a:gd name="T40" fmla="*/ 3 w 20"/>
                <a:gd name="T41" fmla="*/ 4 h 23"/>
                <a:gd name="T42" fmla="*/ 3 w 20"/>
                <a:gd name="T4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23">
                  <a:moveTo>
                    <a:pt x="3" y="4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2" y="17"/>
                    <a:pt x="1" y="18"/>
                  </a:cubicBezTo>
                  <a:cubicBezTo>
                    <a:pt x="1" y="18"/>
                    <a:pt x="0" y="18"/>
                    <a:pt x="4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0" y="19"/>
                    <a:pt x="11" y="19"/>
                  </a:cubicBezTo>
                  <a:cubicBezTo>
                    <a:pt x="12" y="19"/>
                    <a:pt x="13" y="20"/>
                    <a:pt x="13" y="21"/>
                  </a:cubicBezTo>
                  <a:cubicBezTo>
                    <a:pt x="14" y="21"/>
                    <a:pt x="15" y="22"/>
                    <a:pt x="15" y="23"/>
                  </a:cubicBezTo>
                  <a:cubicBezTo>
                    <a:pt x="16" y="23"/>
                    <a:pt x="17" y="23"/>
                    <a:pt x="17" y="22"/>
                  </a:cubicBezTo>
                  <a:cubicBezTo>
                    <a:pt x="18" y="21"/>
                    <a:pt x="19" y="19"/>
                    <a:pt x="19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5"/>
                    <a:pt x="20" y="12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8"/>
                    <a:pt x="20" y="6"/>
                    <a:pt x="19" y="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6" y="1"/>
                    <a:pt x="15" y="0"/>
                  </a:cubicBezTo>
                  <a:cubicBezTo>
                    <a:pt x="14" y="0"/>
                    <a:pt x="12" y="0"/>
                    <a:pt x="11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6782B403-E710-48D2-9B6A-66619E2D1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975" y="6452768"/>
              <a:ext cx="35289" cy="44962"/>
            </a:xfrm>
            <a:custGeom>
              <a:avLst/>
              <a:gdLst>
                <a:gd name="T0" fmla="*/ 2 w 11"/>
                <a:gd name="T1" fmla="*/ 0 h 14"/>
                <a:gd name="T2" fmla="*/ 0 w 11"/>
                <a:gd name="T3" fmla="*/ 2 h 14"/>
                <a:gd name="T4" fmla="*/ 0 w 11"/>
                <a:gd name="T5" fmla="*/ 4 h 14"/>
                <a:gd name="T6" fmla="*/ 0 w 11"/>
                <a:gd name="T7" fmla="*/ 9 h 14"/>
                <a:gd name="T8" fmla="*/ 1 w 11"/>
                <a:gd name="T9" fmla="*/ 10 h 14"/>
                <a:gd name="T10" fmla="*/ 2 w 11"/>
                <a:gd name="T11" fmla="*/ 14 h 14"/>
                <a:gd name="T12" fmla="*/ 4 w 11"/>
                <a:gd name="T13" fmla="*/ 14 h 14"/>
                <a:gd name="T14" fmla="*/ 8 w 11"/>
                <a:gd name="T15" fmla="*/ 12 h 14"/>
                <a:gd name="T16" fmla="*/ 11 w 11"/>
                <a:gd name="T17" fmla="*/ 8 h 14"/>
                <a:gd name="T18" fmla="*/ 11 w 11"/>
                <a:gd name="T19" fmla="*/ 6 h 14"/>
                <a:gd name="T20" fmla="*/ 10 w 11"/>
                <a:gd name="T21" fmla="*/ 2 h 14"/>
                <a:gd name="T22" fmla="*/ 10 w 11"/>
                <a:gd name="T23" fmla="*/ 1 h 14"/>
                <a:gd name="T24" fmla="*/ 5 w 11"/>
                <a:gd name="T25" fmla="*/ 0 h 14"/>
                <a:gd name="T26" fmla="*/ 2 w 11"/>
                <a:gd name="T2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7"/>
                    <a:pt x="0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2"/>
                    <a:pt x="1" y="13"/>
                    <a:pt x="2" y="14"/>
                  </a:cubicBezTo>
                  <a:cubicBezTo>
                    <a:pt x="2" y="14"/>
                    <a:pt x="2" y="14"/>
                    <a:pt x="4" y="14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9" y="11"/>
                    <a:pt x="10" y="9"/>
                    <a:pt x="11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3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7" y="0"/>
                    <a:pt x="5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6485084B-E903-443F-8013-464D623C1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5990" y="6420652"/>
              <a:ext cx="22457" cy="28904"/>
            </a:xfrm>
            <a:custGeom>
              <a:avLst/>
              <a:gdLst>
                <a:gd name="T0" fmla="*/ 1 w 7"/>
                <a:gd name="T1" fmla="*/ 1 h 9"/>
                <a:gd name="T2" fmla="*/ 0 w 7"/>
                <a:gd name="T3" fmla="*/ 5 h 9"/>
                <a:gd name="T4" fmla="*/ 2 w 7"/>
                <a:gd name="T5" fmla="*/ 8 h 9"/>
                <a:gd name="T6" fmla="*/ 6 w 7"/>
                <a:gd name="T7" fmla="*/ 7 h 9"/>
                <a:gd name="T8" fmla="*/ 6 w 7"/>
                <a:gd name="T9" fmla="*/ 7 h 9"/>
                <a:gd name="T10" fmla="*/ 7 w 7"/>
                <a:gd name="T11" fmla="*/ 3 h 9"/>
                <a:gd name="T12" fmla="*/ 5 w 7"/>
                <a:gd name="T13" fmla="*/ 0 h 9"/>
                <a:gd name="T14" fmla="*/ 1 w 7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1" y="1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1" y="6"/>
                    <a:pt x="2" y="8"/>
                    <a:pt x="2" y="8"/>
                  </a:cubicBezTo>
                  <a:cubicBezTo>
                    <a:pt x="3" y="9"/>
                    <a:pt x="5" y="8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4"/>
                    <a:pt x="7" y="3"/>
                  </a:cubicBezTo>
                  <a:cubicBezTo>
                    <a:pt x="7" y="2"/>
                    <a:pt x="6" y="0"/>
                    <a:pt x="5" y="0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7F9590A-AC43-4E5F-8002-2968487F7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861" y="6316275"/>
              <a:ext cx="85015" cy="107588"/>
            </a:xfrm>
            <a:custGeom>
              <a:avLst/>
              <a:gdLst>
                <a:gd name="T0" fmla="*/ 7 w 26"/>
                <a:gd name="T1" fmla="*/ 1 h 33"/>
                <a:gd name="T2" fmla="*/ 4 w 26"/>
                <a:gd name="T3" fmla="*/ 4 h 33"/>
                <a:gd name="T4" fmla="*/ 3 w 26"/>
                <a:gd name="T5" fmla="*/ 6 h 33"/>
                <a:gd name="T6" fmla="*/ 1 w 26"/>
                <a:gd name="T7" fmla="*/ 8 h 33"/>
                <a:gd name="T8" fmla="*/ 0 w 26"/>
                <a:gd name="T9" fmla="*/ 11 h 33"/>
                <a:gd name="T10" fmla="*/ 0 w 26"/>
                <a:gd name="T11" fmla="*/ 15 h 33"/>
                <a:gd name="T12" fmla="*/ 0 w 26"/>
                <a:gd name="T13" fmla="*/ 18 h 33"/>
                <a:gd name="T14" fmla="*/ 0 w 26"/>
                <a:gd name="T15" fmla="*/ 22 h 33"/>
                <a:gd name="T16" fmla="*/ 3 w 26"/>
                <a:gd name="T17" fmla="*/ 23 h 33"/>
                <a:gd name="T18" fmla="*/ 7 w 26"/>
                <a:gd name="T19" fmla="*/ 23 h 33"/>
                <a:gd name="T20" fmla="*/ 8 w 26"/>
                <a:gd name="T21" fmla="*/ 23 h 33"/>
                <a:gd name="T22" fmla="*/ 9 w 26"/>
                <a:gd name="T23" fmla="*/ 28 h 33"/>
                <a:gd name="T24" fmla="*/ 9 w 26"/>
                <a:gd name="T25" fmla="*/ 30 h 33"/>
                <a:gd name="T26" fmla="*/ 12 w 26"/>
                <a:gd name="T27" fmla="*/ 33 h 33"/>
                <a:gd name="T28" fmla="*/ 16 w 26"/>
                <a:gd name="T29" fmla="*/ 33 h 33"/>
                <a:gd name="T30" fmla="*/ 21 w 26"/>
                <a:gd name="T31" fmla="*/ 33 h 33"/>
                <a:gd name="T32" fmla="*/ 24 w 26"/>
                <a:gd name="T33" fmla="*/ 32 h 33"/>
                <a:gd name="T34" fmla="*/ 26 w 26"/>
                <a:gd name="T35" fmla="*/ 31 h 33"/>
                <a:gd name="T36" fmla="*/ 26 w 26"/>
                <a:gd name="T37" fmla="*/ 27 h 33"/>
                <a:gd name="T38" fmla="*/ 26 w 26"/>
                <a:gd name="T39" fmla="*/ 25 h 33"/>
                <a:gd name="T40" fmla="*/ 23 w 26"/>
                <a:gd name="T41" fmla="*/ 22 h 33"/>
                <a:gd name="T42" fmla="*/ 22 w 26"/>
                <a:gd name="T43" fmla="*/ 22 h 33"/>
                <a:gd name="T44" fmla="*/ 18 w 26"/>
                <a:gd name="T45" fmla="*/ 19 h 33"/>
                <a:gd name="T46" fmla="*/ 17 w 26"/>
                <a:gd name="T47" fmla="*/ 15 h 33"/>
                <a:gd name="T48" fmla="*/ 17 w 26"/>
                <a:gd name="T49" fmla="*/ 14 h 33"/>
                <a:gd name="T50" fmla="*/ 17 w 26"/>
                <a:gd name="T51" fmla="*/ 10 h 33"/>
                <a:gd name="T52" fmla="*/ 18 w 26"/>
                <a:gd name="T53" fmla="*/ 6 h 33"/>
                <a:gd name="T54" fmla="*/ 16 w 26"/>
                <a:gd name="T55" fmla="*/ 3 h 33"/>
                <a:gd name="T56" fmla="*/ 12 w 26"/>
                <a:gd name="T57" fmla="*/ 2 h 33"/>
                <a:gd name="T58" fmla="*/ 11 w 26"/>
                <a:gd name="T59" fmla="*/ 1 h 33"/>
                <a:gd name="T60" fmla="*/ 7 w 26"/>
                <a:gd name="T61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" h="33">
                  <a:moveTo>
                    <a:pt x="7" y="1"/>
                  </a:moveTo>
                  <a:cubicBezTo>
                    <a:pt x="6" y="2"/>
                    <a:pt x="5" y="3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0" y="8"/>
                    <a:pt x="0" y="9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5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4"/>
                    <a:pt x="8" y="26"/>
                    <a:pt x="9" y="28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1"/>
                    <a:pt x="11" y="32"/>
                    <a:pt x="12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7" y="33"/>
                    <a:pt x="19" y="33"/>
                    <a:pt x="21" y="3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5" y="32"/>
                    <a:pt x="26" y="31"/>
                    <a:pt x="26" y="31"/>
                  </a:cubicBezTo>
                  <a:cubicBezTo>
                    <a:pt x="26" y="30"/>
                    <a:pt x="26" y="28"/>
                    <a:pt x="26" y="27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4" y="23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1"/>
                    <a:pt x="19" y="20"/>
                    <a:pt x="18" y="19"/>
                  </a:cubicBezTo>
                  <a:cubicBezTo>
                    <a:pt x="18" y="18"/>
                    <a:pt x="17" y="16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7" y="11"/>
                    <a:pt x="17" y="10"/>
                  </a:cubicBezTo>
                  <a:cubicBezTo>
                    <a:pt x="18" y="9"/>
                    <a:pt x="18" y="8"/>
                    <a:pt x="18" y="6"/>
                  </a:cubicBezTo>
                  <a:cubicBezTo>
                    <a:pt x="17" y="5"/>
                    <a:pt x="17" y="4"/>
                    <a:pt x="16" y="3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8" y="1"/>
                    <a:pt x="7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D14D1900-73E2-41B1-BDB9-6135DC2D0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51" y="6280948"/>
              <a:ext cx="80203" cy="70655"/>
            </a:xfrm>
            <a:custGeom>
              <a:avLst/>
              <a:gdLst>
                <a:gd name="T0" fmla="*/ 1 w 25"/>
                <a:gd name="T1" fmla="*/ 9 h 22"/>
                <a:gd name="T2" fmla="*/ 1 w 25"/>
                <a:gd name="T3" fmla="*/ 13 h 22"/>
                <a:gd name="T4" fmla="*/ 1 w 25"/>
                <a:gd name="T5" fmla="*/ 13 h 22"/>
                <a:gd name="T6" fmla="*/ 3 w 25"/>
                <a:gd name="T7" fmla="*/ 18 h 22"/>
                <a:gd name="T8" fmla="*/ 3 w 25"/>
                <a:gd name="T9" fmla="*/ 19 h 22"/>
                <a:gd name="T10" fmla="*/ 7 w 25"/>
                <a:gd name="T11" fmla="*/ 22 h 22"/>
                <a:gd name="T12" fmla="*/ 10 w 25"/>
                <a:gd name="T13" fmla="*/ 21 h 22"/>
                <a:gd name="T14" fmla="*/ 11 w 25"/>
                <a:gd name="T15" fmla="*/ 21 h 22"/>
                <a:gd name="T16" fmla="*/ 15 w 25"/>
                <a:gd name="T17" fmla="*/ 19 h 22"/>
                <a:gd name="T18" fmla="*/ 17 w 25"/>
                <a:gd name="T19" fmla="*/ 18 h 22"/>
                <a:gd name="T20" fmla="*/ 21 w 25"/>
                <a:gd name="T21" fmla="*/ 17 h 22"/>
                <a:gd name="T22" fmla="*/ 22 w 25"/>
                <a:gd name="T23" fmla="*/ 17 h 22"/>
                <a:gd name="T24" fmla="*/ 24 w 25"/>
                <a:gd name="T25" fmla="*/ 13 h 22"/>
                <a:gd name="T26" fmla="*/ 24 w 25"/>
                <a:gd name="T27" fmla="*/ 12 h 22"/>
                <a:gd name="T28" fmla="*/ 23 w 25"/>
                <a:gd name="T29" fmla="*/ 8 h 22"/>
                <a:gd name="T30" fmla="*/ 23 w 25"/>
                <a:gd name="T31" fmla="*/ 7 h 22"/>
                <a:gd name="T32" fmla="*/ 20 w 25"/>
                <a:gd name="T33" fmla="*/ 3 h 22"/>
                <a:gd name="T34" fmla="*/ 20 w 25"/>
                <a:gd name="T35" fmla="*/ 2 h 22"/>
                <a:gd name="T36" fmla="*/ 17 w 25"/>
                <a:gd name="T37" fmla="*/ 0 h 22"/>
                <a:gd name="T38" fmla="*/ 14 w 25"/>
                <a:gd name="T39" fmla="*/ 0 h 22"/>
                <a:gd name="T40" fmla="*/ 9 w 25"/>
                <a:gd name="T41" fmla="*/ 2 h 22"/>
                <a:gd name="T42" fmla="*/ 7 w 25"/>
                <a:gd name="T43" fmla="*/ 3 h 22"/>
                <a:gd name="T44" fmla="*/ 3 w 25"/>
                <a:gd name="T45" fmla="*/ 6 h 22"/>
                <a:gd name="T46" fmla="*/ 1 w 25"/>
                <a:gd name="T4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2">
                  <a:moveTo>
                    <a:pt x="1" y="9"/>
                  </a:moveTo>
                  <a:cubicBezTo>
                    <a:pt x="1" y="10"/>
                    <a:pt x="0" y="12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5"/>
                    <a:pt x="2" y="17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6" y="21"/>
                    <a:pt x="7" y="22"/>
                  </a:cubicBezTo>
                  <a:cubicBezTo>
                    <a:pt x="7" y="22"/>
                    <a:pt x="9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0"/>
                    <a:pt x="14" y="20"/>
                    <a:pt x="15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20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4" y="15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0"/>
                    <a:pt x="24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6"/>
                    <a:pt x="21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4"/>
                    <a:pt x="4" y="5"/>
                    <a:pt x="3" y="6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41AC591-5BD9-4CF4-B2AD-AE9AC58A6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332" y="6359632"/>
              <a:ext cx="78599" cy="51385"/>
            </a:xfrm>
            <a:custGeom>
              <a:avLst/>
              <a:gdLst>
                <a:gd name="T0" fmla="*/ 9 w 24"/>
                <a:gd name="T1" fmla="*/ 0 h 16"/>
                <a:gd name="T2" fmla="*/ 6 w 24"/>
                <a:gd name="T3" fmla="*/ 4 h 16"/>
                <a:gd name="T4" fmla="*/ 3 w 24"/>
                <a:gd name="T5" fmla="*/ 6 h 16"/>
                <a:gd name="T6" fmla="*/ 1 w 24"/>
                <a:gd name="T7" fmla="*/ 8 h 16"/>
                <a:gd name="T8" fmla="*/ 0 w 24"/>
                <a:gd name="T9" fmla="*/ 8 h 16"/>
                <a:gd name="T10" fmla="*/ 2 w 24"/>
                <a:gd name="T11" fmla="*/ 12 h 16"/>
                <a:gd name="T12" fmla="*/ 5 w 24"/>
                <a:gd name="T13" fmla="*/ 12 h 16"/>
                <a:gd name="T14" fmla="*/ 9 w 24"/>
                <a:gd name="T15" fmla="*/ 13 h 16"/>
                <a:gd name="T16" fmla="*/ 10 w 24"/>
                <a:gd name="T17" fmla="*/ 15 h 16"/>
                <a:gd name="T18" fmla="*/ 12 w 24"/>
                <a:gd name="T19" fmla="*/ 16 h 16"/>
                <a:gd name="T20" fmla="*/ 14 w 24"/>
                <a:gd name="T21" fmla="*/ 16 h 16"/>
                <a:gd name="T22" fmla="*/ 17 w 24"/>
                <a:gd name="T23" fmla="*/ 14 h 16"/>
                <a:gd name="T24" fmla="*/ 20 w 24"/>
                <a:gd name="T25" fmla="*/ 11 h 16"/>
                <a:gd name="T26" fmla="*/ 22 w 24"/>
                <a:gd name="T27" fmla="*/ 10 h 16"/>
                <a:gd name="T28" fmla="*/ 24 w 24"/>
                <a:gd name="T29" fmla="*/ 7 h 16"/>
                <a:gd name="T30" fmla="*/ 24 w 24"/>
                <a:gd name="T31" fmla="*/ 7 h 16"/>
                <a:gd name="T32" fmla="*/ 23 w 24"/>
                <a:gd name="T33" fmla="*/ 2 h 16"/>
                <a:gd name="T34" fmla="*/ 21 w 24"/>
                <a:gd name="T35" fmla="*/ 2 h 16"/>
                <a:gd name="T36" fmla="*/ 16 w 24"/>
                <a:gd name="T37" fmla="*/ 4 h 16"/>
                <a:gd name="T38" fmla="*/ 12 w 24"/>
                <a:gd name="T39" fmla="*/ 2 h 16"/>
                <a:gd name="T40" fmla="*/ 11 w 24"/>
                <a:gd name="T41" fmla="*/ 1 h 16"/>
                <a:gd name="T42" fmla="*/ 9 w 24"/>
                <a:gd name="T4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" h="16">
                  <a:moveTo>
                    <a:pt x="9" y="0"/>
                  </a:moveTo>
                  <a:cubicBezTo>
                    <a:pt x="8" y="1"/>
                    <a:pt x="7" y="3"/>
                    <a:pt x="6" y="4"/>
                  </a:cubicBezTo>
                  <a:cubicBezTo>
                    <a:pt x="6" y="5"/>
                    <a:pt x="4" y="6"/>
                    <a:pt x="3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1" y="11"/>
                    <a:pt x="2" y="12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6" y="12"/>
                    <a:pt x="8" y="13"/>
                    <a:pt x="9" y="13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10" y="15"/>
                    <a:pt x="11" y="16"/>
                    <a:pt x="12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7" y="15"/>
                    <a:pt x="17" y="14"/>
                  </a:cubicBezTo>
                  <a:cubicBezTo>
                    <a:pt x="18" y="13"/>
                    <a:pt x="19" y="12"/>
                    <a:pt x="20" y="11"/>
                  </a:cubicBezTo>
                  <a:cubicBezTo>
                    <a:pt x="20" y="11"/>
                    <a:pt x="21" y="10"/>
                    <a:pt x="22" y="10"/>
                  </a:cubicBezTo>
                  <a:cubicBezTo>
                    <a:pt x="23" y="9"/>
                    <a:pt x="24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5"/>
                    <a:pt x="24" y="3"/>
                    <a:pt x="23" y="2"/>
                  </a:cubicBezTo>
                  <a:cubicBezTo>
                    <a:pt x="23" y="2"/>
                    <a:pt x="23" y="1"/>
                    <a:pt x="21" y="2"/>
                  </a:cubicBezTo>
                  <a:cubicBezTo>
                    <a:pt x="20" y="3"/>
                    <a:pt x="16" y="4"/>
                    <a:pt x="16" y="4"/>
                  </a:cubicBez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2103AEB6-A8DA-4BF3-ABF4-48D77CDC4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5078" y="6325910"/>
              <a:ext cx="62558" cy="36933"/>
            </a:xfrm>
            <a:custGeom>
              <a:avLst/>
              <a:gdLst>
                <a:gd name="T0" fmla="*/ 2 w 19"/>
                <a:gd name="T1" fmla="*/ 1 h 11"/>
                <a:gd name="T2" fmla="*/ 1 w 19"/>
                <a:gd name="T3" fmla="*/ 3 h 11"/>
                <a:gd name="T4" fmla="*/ 1 w 19"/>
                <a:gd name="T5" fmla="*/ 3 h 11"/>
                <a:gd name="T6" fmla="*/ 3 w 19"/>
                <a:gd name="T7" fmla="*/ 6 h 11"/>
                <a:gd name="T8" fmla="*/ 6 w 19"/>
                <a:gd name="T9" fmla="*/ 9 h 11"/>
                <a:gd name="T10" fmla="*/ 10 w 19"/>
                <a:gd name="T11" fmla="*/ 11 h 11"/>
                <a:gd name="T12" fmla="*/ 13 w 19"/>
                <a:gd name="T13" fmla="*/ 11 h 11"/>
                <a:gd name="T14" fmla="*/ 15 w 19"/>
                <a:gd name="T15" fmla="*/ 9 h 11"/>
                <a:gd name="T16" fmla="*/ 16 w 19"/>
                <a:gd name="T17" fmla="*/ 6 h 11"/>
                <a:gd name="T18" fmla="*/ 18 w 19"/>
                <a:gd name="T19" fmla="*/ 3 h 11"/>
                <a:gd name="T20" fmla="*/ 18 w 19"/>
                <a:gd name="T21" fmla="*/ 3 h 11"/>
                <a:gd name="T22" fmla="*/ 18 w 19"/>
                <a:gd name="T23" fmla="*/ 0 h 11"/>
                <a:gd name="T24" fmla="*/ 14 w 19"/>
                <a:gd name="T25" fmla="*/ 0 h 11"/>
                <a:gd name="T26" fmla="*/ 2 w 19"/>
                <a:gd name="T2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">
                  <a:moveTo>
                    <a:pt x="2" y="1"/>
                  </a:move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4" y="7"/>
                    <a:pt x="5" y="8"/>
                    <a:pt x="6" y="9"/>
                  </a:cubicBezTo>
                  <a:cubicBezTo>
                    <a:pt x="7" y="10"/>
                    <a:pt x="8" y="11"/>
                    <a:pt x="10" y="11"/>
                  </a:cubicBezTo>
                  <a:cubicBezTo>
                    <a:pt x="11" y="11"/>
                    <a:pt x="12" y="11"/>
                    <a:pt x="13" y="11"/>
                  </a:cubicBezTo>
                  <a:cubicBezTo>
                    <a:pt x="14" y="11"/>
                    <a:pt x="15" y="10"/>
                    <a:pt x="15" y="9"/>
                  </a:cubicBezTo>
                  <a:cubicBezTo>
                    <a:pt x="15" y="8"/>
                    <a:pt x="15" y="7"/>
                    <a:pt x="16" y="6"/>
                  </a:cubicBezTo>
                  <a:cubicBezTo>
                    <a:pt x="16" y="6"/>
                    <a:pt x="17" y="5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19" y="0"/>
                    <a:pt x="18" y="0"/>
                  </a:cubicBezTo>
                  <a:cubicBezTo>
                    <a:pt x="17" y="0"/>
                    <a:pt x="16" y="0"/>
                    <a:pt x="14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E95B363E-94AE-4F6C-9673-0BADC0FA8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844" y="6375690"/>
              <a:ext cx="44913" cy="35328"/>
            </a:xfrm>
            <a:custGeom>
              <a:avLst/>
              <a:gdLst>
                <a:gd name="T0" fmla="*/ 5 w 14"/>
                <a:gd name="T1" fmla="*/ 0 h 11"/>
                <a:gd name="T2" fmla="*/ 1 w 14"/>
                <a:gd name="T3" fmla="*/ 3 h 11"/>
                <a:gd name="T4" fmla="*/ 0 w 14"/>
                <a:gd name="T5" fmla="*/ 5 h 11"/>
                <a:gd name="T6" fmla="*/ 2 w 14"/>
                <a:gd name="T7" fmla="*/ 8 h 11"/>
                <a:gd name="T8" fmla="*/ 6 w 14"/>
                <a:gd name="T9" fmla="*/ 11 h 11"/>
                <a:gd name="T10" fmla="*/ 7 w 14"/>
                <a:gd name="T11" fmla="*/ 11 h 11"/>
                <a:gd name="T12" fmla="*/ 10 w 14"/>
                <a:gd name="T13" fmla="*/ 10 h 11"/>
                <a:gd name="T14" fmla="*/ 13 w 14"/>
                <a:gd name="T15" fmla="*/ 8 h 11"/>
                <a:gd name="T16" fmla="*/ 13 w 14"/>
                <a:gd name="T17" fmla="*/ 5 h 11"/>
                <a:gd name="T18" fmla="*/ 12 w 14"/>
                <a:gd name="T19" fmla="*/ 3 h 11"/>
                <a:gd name="T20" fmla="*/ 11 w 14"/>
                <a:gd name="T21" fmla="*/ 1 h 11"/>
                <a:gd name="T22" fmla="*/ 7 w 14"/>
                <a:gd name="T23" fmla="*/ 0 h 11"/>
                <a:gd name="T24" fmla="*/ 5 w 14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1">
                  <a:moveTo>
                    <a:pt x="5" y="0"/>
                  </a:moveTo>
                  <a:cubicBezTo>
                    <a:pt x="3" y="1"/>
                    <a:pt x="2" y="1"/>
                    <a:pt x="1" y="3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6"/>
                    <a:pt x="2" y="7"/>
                    <a:pt x="2" y="8"/>
                  </a:cubicBezTo>
                  <a:cubicBezTo>
                    <a:pt x="3" y="9"/>
                    <a:pt x="5" y="10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10" y="11"/>
                    <a:pt x="10" y="10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8"/>
                    <a:pt x="14" y="6"/>
                    <a:pt x="13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1" y="1"/>
                    <a:pt x="11" y="1"/>
                  </a:cubicBezTo>
                  <a:cubicBezTo>
                    <a:pt x="10" y="0"/>
                    <a:pt x="9" y="0"/>
                    <a:pt x="7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16E0CF81-7267-44D3-951B-E1CF0BFC0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134" y="6341968"/>
              <a:ext cx="64162" cy="59414"/>
            </a:xfrm>
            <a:custGeom>
              <a:avLst/>
              <a:gdLst>
                <a:gd name="T0" fmla="*/ 1 w 20"/>
                <a:gd name="T1" fmla="*/ 2 h 18"/>
                <a:gd name="T2" fmla="*/ 3 w 20"/>
                <a:gd name="T3" fmla="*/ 5 h 18"/>
                <a:gd name="T4" fmla="*/ 3 w 20"/>
                <a:gd name="T5" fmla="*/ 6 h 18"/>
                <a:gd name="T6" fmla="*/ 5 w 20"/>
                <a:gd name="T7" fmla="*/ 8 h 18"/>
                <a:gd name="T8" fmla="*/ 7 w 20"/>
                <a:gd name="T9" fmla="*/ 10 h 18"/>
                <a:gd name="T10" fmla="*/ 10 w 20"/>
                <a:gd name="T11" fmla="*/ 13 h 18"/>
                <a:gd name="T12" fmla="*/ 10 w 20"/>
                <a:gd name="T13" fmla="*/ 17 h 18"/>
                <a:gd name="T14" fmla="*/ 12 w 20"/>
                <a:gd name="T15" fmla="*/ 18 h 18"/>
                <a:gd name="T16" fmla="*/ 15 w 20"/>
                <a:gd name="T17" fmla="*/ 17 h 18"/>
                <a:gd name="T18" fmla="*/ 18 w 20"/>
                <a:gd name="T19" fmla="*/ 17 h 18"/>
                <a:gd name="T20" fmla="*/ 20 w 20"/>
                <a:gd name="T21" fmla="*/ 14 h 18"/>
                <a:gd name="T22" fmla="*/ 20 w 20"/>
                <a:gd name="T23" fmla="*/ 14 h 18"/>
                <a:gd name="T24" fmla="*/ 20 w 20"/>
                <a:gd name="T25" fmla="*/ 9 h 18"/>
                <a:gd name="T26" fmla="*/ 19 w 20"/>
                <a:gd name="T27" fmla="*/ 8 h 18"/>
                <a:gd name="T28" fmla="*/ 17 w 20"/>
                <a:gd name="T29" fmla="*/ 5 h 18"/>
                <a:gd name="T30" fmla="*/ 14 w 20"/>
                <a:gd name="T31" fmla="*/ 3 h 18"/>
                <a:gd name="T32" fmla="*/ 13 w 20"/>
                <a:gd name="T33" fmla="*/ 2 h 18"/>
                <a:gd name="T34" fmla="*/ 11 w 20"/>
                <a:gd name="T35" fmla="*/ 0 h 18"/>
                <a:gd name="T36" fmla="*/ 7 w 20"/>
                <a:gd name="T37" fmla="*/ 0 h 18"/>
                <a:gd name="T38" fmla="*/ 2 w 20"/>
                <a:gd name="T39" fmla="*/ 1 h 18"/>
                <a:gd name="T40" fmla="*/ 1 w 20"/>
                <a:gd name="T41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18">
                  <a:moveTo>
                    <a:pt x="1" y="2"/>
                  </a:moveTo>
                  <a:cubicBezTo>
                    <a:pt x="1" y="3"/>
                    <a:pt x="2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8"/>
                    <a:pt x="5" y="8"/>
                  </a:cubicBezTo>
                  <a:cubicBezTo>
                    <a:pt x="5" y="9"/>
                    <a:pt x="7" y="9"/>
                    <a:pt x="7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0" y="16"/>
                    <a:pt x="10" y="17"/>
                  </a:cubicBezTo>
                  <a:cubicBezTo>
                    <a:pt x="10" y="18"/>
                    <a:pt x="11" y="18"/>
                    <a:pt x="12" y="18"/>
                  </a:cubicBezTo>
                  <a:cubicBezTo>
                    <a:pt x="12" y="18"/>
                    <a:pt x="13" y="17"/>
                    <a:pt x="15" y="17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9" y="17"/>
                    <a:pt x="20" y="15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1"/>
                    <a:pt x="20" y="9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8" y="5"/>
                    <a:pt x="17" y="5"/>
                  </a:cubicBezTo>
                  <a:cubicBezTo>
                    <a:pt x="16" y="5"/>
                    <a:pt x="15" y="4"/>
                    <a:pt x="14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94698912-4E02-4C3D-9C46-C05D41F1B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007" y="6271313"/>
              <a:ext cx="22457" cy="48174"/>
            </a:xfrm>
            <a:custGeom>
              <a:avLst/>
              <a:gdLst>
                <a:gd name="T0" fmla="*/ 1 w 7"/>
                <a:gd name="T1" fmla="*/ 2 h 15"/>
                <a:gd name="T2" fmla="*/ 0 w 7"/>
                <a:gd name="T3" fmla="*/ 6 h 15"/>
                <a:gd name="T4" fmla="*/ 0 w 7"/>
                <a:gd name="T5" fmla="*/ 6 h 15"/>
                <a:gd name="T6" fmla="*/ 1 w 7"/>
                <a:gd name="T7" fmla="*/ 11 h 15"/>
                <a:gd name="T8" fmla="*/ 2 w 7"/>
                <a:gd name="T9" fmla="*/ 12 h 15"/>
                <a:gd name="T10" fmla="*/ 3 w 7"/>
                <a:gd name="T11" fmla="*/ 15 h 15"/>
                <a:gd name="T12" fmla="*/ 5 w 7"/>
                <a:gd name="T13" fmla="*/ 13 h 15"/>
                <a:gd name="T14" fmla="*/ 6 w 7"/>
                <a:gd name="T15" fmla="*/ 10 h 15"/>
                <a:gd name="T16" fmla="*/ 7 w 7"/>
                <a:gd name="T17" fmla="*/ 8 h 15"/>
                <a:gd name="T18" fmla="*/ 6 w 7"/>
                <a:gd name="T19" fmla="*/ 3 h 15"/>
                <a:gd name="T20" fmla="*/ 4 w 7"/>
                <a:gd name="T21" fmla="*/ 0 h 15"/>
                <a:gd name="T22" fmla="*/ 1 w 7"/>
                <a:gd name="T2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5">
                  <a:moveTo>
                    <a:pt x="1" y="2"/>
                  </a:moveTo>
                  <a:cubicBezTo>
                    <a:pt x="0" y="3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4"/>
                    <a:pt x="3" y="15"/>
                    <a:pt x="3" y="15"/>
                  </a:cubicBezTo>
                  <a:cubicBezTo>
                    <a:pt x="4" y="14"/>
                    <a:pt x="5" y="14"/>
                    <a:pt x="5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6"/>
                    <a:pt x="6" y="4"/>
                    <a:pt x="6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FC25DDD4-009A-4DA9-B3E7-AE9EE82E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712" y="6239197"/>
              <a:ext cx="104263" cy="64232"/>
            </a:xfrm>
            <a:custGeom>
              <a:avLst/>
              <a:gdLst>
                <a:gd name="T0" fmla="*/ 10 w 32"/>
                <a:gd name="T1" fmla="*/ 1 h 20"/>
                <a:gd name="T2" fmla="*/ 6 w 32"/>
                <a:gd name="T3" fmla="*/ 1 h 20"/>
                <a:gd name="T4" fmla="*/ 2 w 32"/>
                <a:gd name="T5" fmla="*/ 5 h 20"/>
                <a:gd name="T6" fmla="*/ 1 w 32"/>
                <a:gd name="T7" fmla="*/ 6 h 20"/>
                <a:gd name="T8" fmla="*/ 3 w 32"/>
                <a:gd name="T9" fmla="*/ 9 h 20"/>
                <a:gd name="T10" fmla="*/ 3 w 32"/>
                <a:gd name="T11" fmla="*/ 9 h 20"/>
                <a:gd name="T12" fmla="*/ 4 w 32"/>
                <a:gd name="T13" fmla="*/ 13 h 20"/>
                <a:gd name="T14" fmla="*/ 5 w 32"/>
                <a:gd name="T15" fmla="*/ 15 h 20"/>
                <a:gd name="T16" fmla="*/ 7 w 32"/>
                <a:gd name="T17" fmla="*/ 18 h 20"/>
                <a:gd name="T18" fmla="*/ 13 w 32"/>
                <a:gd name="T19" fmla="*/ 18 h 20"/>
                <a:gd name="T20" fmla="*/ 18 w 32"/>
                <a:gd name="T21" fmla="*/ 18 h 20"/>
                <a:gd name="T22" fmla="*/ 18 w 32"/>
                <a:gd name="T23" fmla="*/ 18 h 20"/>
                <a:gd name="T24" fmla="*/ 23 w 32"/>
                <a:gd name="T25" fmla="*/ 20 h 20"/>
                <a:gd name="T26" fmla="*/ 26 w 32"/>
                <a:gd name="T27" fmla="*/ 19 h 20"/>
                <a:gd name="T28" fmla="*/ 28 w 32"/>
                <a:gd name="T29" fmla="*/ 17 h 20"/>
                <a:gd name="T30" fmla="*/ 30 w 32"/>
                <a:gd name="T31" fmla="*/ 13 h 20"/>
                <a:gd name="T32" fmla="*/ 31 w 32"/>
                <a:gd name="T33" fmla="*/ 11 h 20"/>
                <a:gd name="T34" fmla="*/ 32 w 32"/>
                <a:gd name="T35" fmla="*/ 7 h 20"/>
                <a:gd name="T36" fmla="*/ 31 w 32"/>
                <a:gd name="T37" fmla="*/ 3 h 20"/>
                <a:gd name="T38" fmla="*/ 31 w 32"/>
                <a:gd name="T39" fmla="*/ 2 h 20"/>
                <a:gd name="T40" fmla="*/ 29 w 32"/>
                <a:gd name="T41" fmla="*/ 1 h 20"/>
                <a:gd name="T42" fmla="*/ 25 w 32"/>
                <a:gd name="T43" fmla="*/ 1 h 20"/>
                <a:gd name="T44" fmla="*/ 21 w 32"/>
                <a:gd name="T45" fmla="*/ 1 h 20"/>
                <a:gd name="T46" fmla="*/ 17 w 32"/>
                <a:gd name="T47" fmla="*/ 3 h 20"/>
                <a:gd name="T48" fmla="*/ 17 w 32"/>
                <a:gd name="T49" fmla="*/ 3 h 20"/>
                <a:gd name="T50" fmla="*/ 14 w 32"/>
                <a:gd name="T51" fmla="*/ 4 h 20"/>
                <a:gd name="T52" fmla="*/ 10 w 32"/>
                <a:gd name="T53" fmla="*/ 2 h 20"/>
                <a:gd name="T54" fmla="*/ 10 w 32"/>
                <a:gd name="T55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20">
                  <a:moveTo>
                    <a:pt x="10" y="1"/>
                  </a:moveTo>
                  <a:cubicBezTo>
                    <a:pt x="9" y="0"/>
                    <a:pt x="7" y="0"/>
                    <a:pt x="6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6"/>
                    <a:pt x="1" y="6"/>
                  </a:cubicBezTo>
                  <a:cubicBezTo>
                    <a:pt x="2" y="7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3" y="12"/>
                    <a:pt x="4" y="13"/>
                  </a:cubicBezTo>
                  <a:cubicBezTo>
                    <a:pt x="4" y="13"/>
                    <a:pt x="4" y="13"/>
                    <a:pt x="5" y="15"/>
                  </a:cubicBezTo>
                  <a:cubicBezTo>
                    <a:pt x="6" y="17"/>
                    <a:pt x="5" y="17"/>
                    <a:pt x="7" y="18"/>
                  </a:cubicBezTo>
                  <a:cubicBezTo>
                    <a:pt x="10" y="18"/>
                    <a:pt x="13" y="18"/>
                    <a:pt x="13" y="18"/>
                  </a:cubicBezTo>
                  <a:cubicBezTo>
                    <a:pt x="14" y="18"/>
                    <a:pt x="16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0" y="18"/>
                    <a:pt x="22" y="19"/>
                    <a:pt x="23" y="20"/>
                  </a:cubicBezTo>
                  <a:cubicBezTo>
                    <a:pt x="24" y="20"/>
                    <a:pt x="25" y="20"/>
                    <a:pt x="26" y="19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6"/>
                    <a:pt x="30" y="14"/>
                    <a:pt x="30" y="13"/>
                  </a:cubicBezTo>
                  <a:cubicBezTo>
                    <a:pt x="30" y="13"/>
                    <a:pt x="30" y="13"/>
                    <a:pt x="31" y="11"/>
                  </a:cubicBezTo>
                  <a:cubicBezTo>
                    <a:pt x="32" y="9"/>
                    <a:pt x="32" y="7"/>
                    <a:pt x="32" y="7"/>
                  </a:cubicBezTo>
                  <a:cubicBezTo>
                    <a:pt x="32" y="6"/>
                    <a:pt x="32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1"/>
                    <a:pt x="29" y="0"/>
                    <a:pt x="29" y="1"/>
                  </a:cubicBezTo>
                  <a:cubicBezTo>
                    <a:pt x="29" y="1"/>
                    <a:pt x="29" y="1"/>
                    <a:pt x="25" y="1"/>
                  </a:cubicBezTo>
                  <a:cubicBezTo>
                    <a:pt x="22" y="1"/>
                    <a:pt x="21" y="1"/>
                    <a:pt x="21" y="1"/>
                  </a:cubicBezTo>
                  <a:cubicBezTo>
                    <a:pt x="19" y="1"/>
                    <a:pt x="18" y="2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4"/>
                    <a:pt x="14" y="4"/>
                    <a:pt x="14" y="4"/>
                  </a:cubicBezTo>
                  <a:cubicBezTo>
                    <a:pt x="13" y="4"/>
                    <a:pt x="11" y="3"/>
                    <a:pt x="10" y="2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B009BC3-5BC1-4EFD-878C-6BA193BD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609" y="6210293"/>
              <a:ext cx="41705" cy="54597"/>
            </a:xfrm>
            <a:custGeom>
              <a:avLst/>
              <a:gdLst>
                <a:gd name="T0" fmla="*/ 6 w 13"/>
                <a:gd name="T1" fmla="*/ 1 h 17"/>
                <a:gd name="T2" fmla="*/ 3 w 13"/>
                <a:gd name="T3" fmla="*/ 1 h 17"/>
                <a:gd name="T4" fmla="*/ 2 w 13"/>
                <a:gd name="T5" fmla="*/ 4 h 17"/>
                <a:gd name="T6" fmla="*/ 1 w 13"/>
                <a:gd name="T7" fmla="*/ 8 h 17"/>
                <a:gd name="T8" fmla="*/ 0 w 13"/>
                <a:gd name="T9" fmla="*/ 11 h 17"/>
                <a:gd name="T10" fmla="*/ 2 w 13"/>
                <a:gd name="T11" fmla="*/ 15 h 17"/>
                <a:gd name="T12" fmla="*/ 2 w 13"/>
                <a:gd name="T13" fmla="*/ 16 h 17"/>
                <a:gd name="T14" fmla="*/ 5 w 13"/>
                <a:gd name="T15" fmla="*/ 17 h 17"/>
                <a:gd name="T16" fmla="*/ 6 w 13"/>
                <a:gd name="T17" fmla="*/ 16 h 17"/>
                <a:gd name="T18" fmla="*/ 10 w 13"/>
                <a:gd name="T19" fmla="*/ 14 h 17"/>
                <a:gd name="T20" fmla="*/ 12 w 13"/>
                <a:gd name="T21" fmla="*/ 11 h 17"/>
                <a:gd name="T22" fmla="*/ 12 w 13"/>
                <a:gd name="T23" fmla="*/ 8 h 17"/>
                <a:gd name="T24" fmla="*/ 10 w 13"/>
                <a:gd name="T25" fmla="*/ 5 h 17"/>
                <a:gd name="T26" fmla="*/ 7 w 13"/>
                <a:gd name="T27" fmla="*/ 3 h 17"/>
                <a:gd name="T28" fmla="*/ 6 w 13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7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1" y="6"/>
                    <a:pt x="1" y="7"/>
                    <a:pt x="1" y="8"/>
                  </a:cubicBezTo>
                  <a:cubicBezTo>
                    <a:pt x="0" y="8"/>
                    <a:pt x="0" y="10"/>
                    <a:pt x="0" y="11"/>
                  </a:cubicBezTo>
                  <a:cubicBezTo>
                    <a:pt x="0" y="12"/>
                    <a:pt x="1" y="13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7"/>
                    <a:pt x="4" y="17"/>
                    <a:pt x="5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9" y="15"/>
                    <a:pt x="10" y="14"/>
                  </a:cubicBezTo>
                  <a:cubicBezTo>
                    <a:pt x="10" y="14"/>
                    <a:pt x="11" y="13"/>
                    <a:pt x="12" y="11"/>
                  </a:cubicBezTo>
                  <a:cubicBezTo>
                    <a:pt x="13" y="9"/>
                    <a:pt x="12" y="8"/>
                    <a:pt x="12" y="8"/>
                  </a:cubicBezTo>
                  <a:cubicBezTo>
                    <a:pt x="12" y="7"/>
                    <a:pt x="11" y="6"/>
                    <a:pt x="10" y="5"/>
                  </a:cubicBezTo>
                  <a:cubicBezTo>
                    <a:pt x="9" y="5"/>
                    <a:pt x="7" y="4"/>
                    <a:pt x="7" y="3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DDEDCB16-C020-424D-9D23-C1E8C11B7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858" y="6264890"/>
              <a:ext cx="56142" cy="51385"/>
            </a:xfrm>
            <a:custGeom>
              <a:avLst/>
              <a:gdLst>
                <a:gd name="T0" fmla="*/ 3 w 17"/>
                <a:gd name="T1" fmla="*/ 3 h 16"/>
                <a:gd name="T2" fmla="*/ 0 w 17"/>
                <a:gd name="T3" fmla="*/ 5 h 16"/>
                <a:gd name="T4" fmla="*/ 0 w 17"/>
                <a:gd name="T5" fmla="*/ 6 h 16"/>
                <a:gd name="T6" fmla="*/ 1 w 17"/>
                <a:gd name="T7" fmla="*/ 12 h 16"/>
                <a:gd name="T8" fmla="*/ 3 w 17"/>
                <a:gd name="T9" fmla="*/ 15 h 16"/>
                <a:gd name="T10" fmla="*/ 4 w 17"/>
                <a:gd name="T11" fmla="*/ 15 h 16"/>
                <a:gd name="T12" fmla="*/ 8 w 17"/>
                <a:gd name="T13" fmla="*/ 16 h 16"/>
                <a:gd name="T14" fmla="*/ 10 w 17"/>
                <a:gd name="T15" fmla="*/ 16 h 16"/>
                <a:gd name="T16" fmla="*/ 14 w 17"/>
                <a:gd name="T17" fmla="*/ 15 h 16"/>
                <a:gd name="T18" fmla="*/ 16 w 17"/>
                <a:gd name="T19" fmla="*/ 12 h 16"/>
                <a:gd name="T20" fmla="*/ 16 w 17"/>
                <a:gd name="T21" fmla="*/ 6 h 16"/>
                <a:gd name="T22" fmla="*/ 15 w 17"/>
                <a:gd name="T23" fmla="*/ 3 h 16"/>
                <a:gd name="T24" fmla="*/ 12 w 17"/>
                <a:gd name="T25" fmla="*/ 1 h 16"/>
                <a:gd name="T26" fmla="*/ 11 w 17"/>
                <a:gd name="T27" fmla="*/ 1 h 16"/>
                <a:gd name="T28" fmla="*/ 9 w 17"/>
                <a:gd name="T29" fmla="*/ 2 h 16"/>
                <a:gd name="T30" fmla="*/ 7 w 17"/>
                <a:gd name="T31" fmla="*/ 4 h 16"/>
                <a:gd name="T32" fmla="*/ 3 w 17"/>
                <a:gd name="T3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3" y="3"/>
                  </a:moveTo>
                  <a:cubicBezTo>
                    <a:pt x="2" y="3"/>
                    <a:pt x="1" y="3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8"/>
                    <a:pt x="1" y="12"/>
                    <a:pt x="1" y="12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5"/>
                    <a:pt x="7" y="16"/>
                    <a:pt x="8" y="16"/>
                  </a:cubicBezTo>
                  <a:cubicBezTo>
                    <a:pt x="8" y="16"/>
                    <a:pt x="8" y="16"/>
                    <a:pt x="10" y="16"/>
                  </a:cubicBezTo>
                  <a:cubicBezTo>
                    <a:pt x="12" y="16"/>
                    <a:pt x="14" y="15"/>
                    <a:pt x="14" y="15"/>
                  </a:cubicBezTo>
                  <a:cubicBezTo>
                    <a:pt x="15" y="14"/>
                    <a:pt x="16" y="13"/>
                    <a:pt x="16" y="1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5"/>
                    <a:pt x="16" y="3"/>
                    <a:pt x="15" y="3"/>
                  </a:cubicBezTo>
                  <a:cubicBezTo>
                    <a:pt x="15" y="2"/>
                    <a:pt x="13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0"/>
                    <a:pt x="9" y="1"/>
                    <a:pt x="9" y="2"/>
                  </a:cubicBezTo>
                  <a:cubicBezTo>
                    <a:pt x="8" y="2"/>
                    <a:pt x="8" y="3"/>
                    <a:pt x="7" y="4"/>
                  </a:cubicBezTo>
                  <a:cubicBezTo>
                    <a:pt x="6" y="4"/>
                    <a:pt x="4" y="4"/>
                    <a:pt x="3" y="3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3755B0CD-BBD6-461C-A789-3267E797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791" y="6128397"/>
              <a:ext cx="22457" cy="28904"/>
            </a:xfrm>
            <a:custGeom>
              <a:avLst/>
              <a:gdLst>
                <a:gd name="T0" fmla="*/ 1 w 7"/>
                <a:gd name="T1" fmla="*/ 1 h 9"/>
                <a:gd name="T2" fmla="*/ 0 w 7"/>
                <a:gd name="T3" fmla="*/ 4 h 9"/>
                <a:gd name="T4" fmla="*/ 0 w 7"/>
                <a:gd name="T5" fmla="*/ 5 h 9"/>
                <a:gd name="T6" fmla="*/ 2 w 7"/>
                <a:gd name="T7" fmla="*/ 7 h 9"/>
                <a:gd name="T8" fmla="*/ 4 w 7"/>
                <a:gd name="T9" fmla="*/ 8 h 9"/>
                <a:gd name="T10" fmla="*/ 6 w 7"/>
                <a:gd name="T11" fmla="*/ 9 h 9"/>
                <a:gd name="T12" fmla="*/ 7 w 7"/>
                <a:gd name="T13" fmla="*/ 5 h 9"/>
                <a:gd name="T14" fmla="*/ 7 w 7"/>
                <a:gd name="T15" fmla="*/ 4 h 9"/>
                <a:gd name="T16" fmla="*/ 5 w 7"/>
                <a:gd name="T17" fmla="*/ 1 h 9"/>
                <a:gd name="T18" fmla="*/ 1 w 7"/>
                <a:gd name="T1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1" y="1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2" y="7"/>
                    <a:pt x="2" y="7"/>
                    <a:pt x="4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8"/>
                    <a:pt x="7" y="6"/>
                    <a:pt x="7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1"/>
                    <a:pt x="5" y="1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2EC74692-4291-4FA9-B01E-7C9B9014F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298" y="6300217"/>
              <a:ext cx="12832" cy="16058"/>
            </a:xfrm>
            <a:custGeom>
              <a:avLst/>
              <a:gdLst>
                <a:gd name="T0" fmla="*/ 2 w 4"/>
                <a:gd name="T1" fmla="*/ 5 h 5"/>
                <a:gd name="T2" fmla="*/ 2 w 4"/>
                <a:gd name="T3" fmla="*/ 5 h 5"/>
                <a:gd name="T4" fmla="*/ 0 w 4"/>
                <a:gd name="T5" fmla="*/ 3 h 5"/>
                <a:gd name="T6" fmla="*/ 0 w 4"/>
                <a:gd name="T7" fmla="*/ 3 h 5"/>
                <a:gd name="T8" fmla="*/ 2 w 4"/>
                <a:gd name="T9" fmla="*/ 0 h 5"/>
                <a:gd name="T10" fmla="*/ 3 w 4"/>
                <a:gd name="T11" fmla="*/ 0 h 5"/>
                <a:gd name="T12" fmla="*/ 4 w 4"/>
                <a:gd name="T13" fmla="*/ 1 h 5"/>
                <a:gd name="T14" fmla="*/ 2 w 4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5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83D0B162-AF41-4F38-A8DC-11821F29C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401" y="5963000"/>
              <a:ext cx="22457" cy="20875"/>
            </a:xfrm>
            <a:custGeom>
              <a:avLst/>
              <a:gdLst>
                <a:gd name="T0" fmla="*/ 2 w 7"/>
                <a:gd name="T1" fmla="*/ 1 h 6"/>
                <a:gd name="T2" fmla="*/ 1 w 7"/>
                <a:gd name="T3" fmla="*/ 3 h 6"/>
                <a:gd name="T4" fmla="*/ 2 w 7"/>
                <a:gd name="T5" fmla="*/ 5 h 6"/>
                <a:gd name="T6" fmla="*/ 5 w 7"/>
                <a:gd name="T7" fmla="*/ 6 h 6"/>
                <a:gd name="T8" fmla="*/ 6 w 7"/>
                <a:gd name="T9" fmla="*/ 4 h 6"/>
                <a:gd name="T10" fmla="*/ 5 w 7"/>
                <a:gd name="T11" fmla="*/ 1 h 6"/>
                <a:gd name="T12" fmla="*/ 2 w 7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6" y="6"/>
                    <a:pt x="7" y="5"/>
                    <a:pt x="6" y="4"/>
                  </a:cubicBezTo>
                  <a:cubicBezTo>
                    <a:pt x="6" y="3"/>
                    <a:pt x="5" y="1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02A9E17F-63CE-40A7-B1C8-F9E71B91F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36" y="3997505"/>
              <a:ext cx="12832" cy="3212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AD190D40-F022-4019-98B3-8C5F51F8E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7636" y="3997505"/>
              <a:ext cx="12832" cy="3212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1"/>
                    <a:pt x="1" y="0"/>
                    <a:pt x="0" y="0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109D4960-47EE-4843-A7B6-53F329BFF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469" y="4000716"/>
              <a:ext cx="16041" cy="6423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0 h 2"/>
                <a:gd name="T4" fmla="*/ 5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1" y="1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C2F68F63-6BBD-4F42-8058-70D9129A0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469" y="4000716"/>
              <a:ext cx="16041" cy="6423"/>
            </a:xfrm>
            <a:custGeom>
              <a:avLst/>
              <a:gdLst>
                <a:gd name="T0" fmla="*/ 5 w 5"/>
                <a:gd name="T1" fmla="*/ 2 h 2"/>
                <a:gd name="T2" fmla="*/ 0 w 5"/>
                <a:gd name="T3" fmla="*/ 0 h 2"/>
                <a:gd name="T4" fmla="*/ 5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1" y="1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A3FC47D6-D4CE-4185-8CD2-2A0007C97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270" y="2455940"/>
              <a:ext cx="1703504" cy="1499814"/>
            </a:xfrm>
            <a:custGeom>
              <a:avLst/>
              <a:gdLst>
                <a:gd name="T0" fmla="*/ 352 w 526"/>
                <a:gd name="T1" fmla="*/ 447 h 463"/>
                <a:gd name="T2" fmla="*/ 314 w 526"/>
                <a:gd name="T3" fmla="*/ 434 h 463"/>
                <a:gd name="T4" fmla="*/ 285 w 526"/>
                <a:gd name="T5" fmla="*/ 430 h 463"/>
                <a:gd name="T6" fmla="*/ 287 w 526"/>
                <a:gd name="T7" fmla="*/ 417 h 463"/>
                <a:gd name="T8" fmla="*/ 276 w 526"/>
                <a:gd name="T9" fmla="*/ 404 h 463"/>
                <a:gd name="T10" fmla="*/ 254 w 526"/>
                <a:gd name="T11" fmla="*/ 394 h 463"/>
                <a:gd name="T12" fmla="*/ 247 w 526"/>
                <a:gd name="T13" fmla="*/ 407 h 463"/>
                <a:gd name="T14" fmla="*/ 230 w 526"/>
                <a:gd name="T15" fmla="*/ 403 h 463"/>
                <a:gd name="T16" fmla="*/ 212 w 526"/>
                <a:gd name="T17" fmla="*/ 398 h 463"/>
                <a:gd name="T18" fmla="*/ 191 w 526"/>
                <a:gd name="T19" fmla="*/ 398 h 463"/>
                <a:gd name="T20" fmla="*/ 185 w 526"/>
                <a:gd name="T21" fmla="*/ 418 h 463"/>
                <a:gd name="T22" fmla="*/ 143 w 526"/>
                <a:gd name="T23" fmla="*/ 405 h 463"/>
                <a:gd name="T24" fmla="*/ 146 w 526"/>
                <a:gd name="T25" fmla="*/ 366 h 463"/>
                <a:gd name="T26" fmla="*/ 165 w 526"/>
                <a:gd name="T27" fmla="*/ 337 h 463"/>
                <a:gd name="T28" fmla="*/ 155 w 526"/>
                <a:gd name="T29" fmla="*/ 313 h 463"/>
                <a:gd name="T30" fmla="*/ 155 w 526"/>
                <a:gd name="T31" fmla="*/ 291 h 463"/>
                <a:gd name="T32" fmla="*/ 134 w 526"/>
                <a:gd name="T33" fmla="*/ 289 h 463"/>
                <a:gd name="T34" fmla="*/ 108 w 526"/>
                <a:gd name="T35" fmla="*/ 283 h 463"/>
                <a:gd name="T36" fmla="*/ 102 w 526"/>
                <a:gd name="T37" fmla="*/ 259 h 463"/>
                <a:gd name="T38" fmla="*/ 102 w 526"/>
                <a:gd name="T39" fmla="*/ 233 h 463"/>
                <a:gd name="T40" fmla="*/ 114 w 526"/>
                <a:gd name="T41" fmla="*/ 211 h 463"/>
                <a:gd name="T42" fmla="*/ 86 w 526"/>
                <a:gd name="T43" fmla="*/ 164 h 463"/>
                <a:gd name="T44" fmla="*/ 72 w 526"/>
                <a:gd name="T45" fmla="*/ 141 h 463"/>
                <a:gd name="T46" fmla="*/ 43 w 526"/>
                <a:gd name="T47" fmla="*/ 135 h 463"/>
                <a:gd name="T48" fmla="*/ 23 w 526"/>
                <a:gd name="T49" fmla="*/ 118 h 463"/>
                <a:gd name="T50" fmla="*/ 0 w 526"/>
                <a:gd name="T51" fmla="*/ 104 h 463"/>
                <a:gd name="T52" fmla="*/ 16 w 526"/>
                <a:gd name="T53" fmla="*/ 89 h 463"/>
                <a:gd name="T54" fmla="*/ 122 w 526"/>
                <a:gd name="T55" fmla="*/ 81 h 463"/>
                <a:gd name="T56" fmla="*/ 154 w 526"/>
                <a:gd name="T57" fmla="*/ 83 h 463"/>
                <a:gd name="T58" fmla="*/ 197 w 526"/>
                <a:gd name="T59" fmla="*/ 92 h 463"/>
                <a:gd name="T60" fmla="*/ 219 w 526"/>
                <a:gd name="T61" fmla="*/ 89 h 463"/>
                <a:gd name="T62" fmla="*/ 250 w 526"/>
                <a:gd name="T63" fmla="*/ 72 h 463"/>
                <a:gd name="T64" fmla="*/ 268 w 526"/>
                <a:gd name="T65" fmla="*/ 38 h 463"/>
                <a:gd name="T66" fmla="*/ 275 w 526"/>
                <a:gd name="T67" fmla="*/ 15 h 463"/>
                <a:gd name="T68" fmla="*/ 290 w 526"/>
                <a:gd name="T69" fmla="*/ 0 h 463"/>
                <a:gd name="T70" fmla="*/ 302 w 526"/>
                <a:gd name="T71" fmla="*/ 23 h 463"/>
                <a:gd name="T72" fmla="*/ 311 w 526"/>
                <a:gd name="T73" fmla="*/ 47 h 463"/>
                <a:gd name="T74" fmla="*/ 327 w 526"/>
                <a:gd name="T75" fmla="*/ 71 h 463"/>
                <a:gd name="T76" fmla="*/ 332 w 526"/>
                <a:gd name="T77" fmla="*/ 93 h 463"/>
                <a:gd name="T78" fmla="*/ 344 w 526"/>
                <a:gd name="T79" fmla="*/ 117 h 463"/>
                <a:gd name="T80" fmla="*/ 351 w 526"/>
                <a:gd name="T81" fmla="*/ 136 h 463"/>
                <a:gd name="T82" fmla="*/ 365 w 526"/>
                <a:gd name="T83" fmla="*/ 158 h 463"/>
                <a:gd name="T84" fmla="*/ 380 w 526"/>
                <a:gd name="T85" fmla="*/ 181 h 463"/>
                <a:gd name="T86" fmla="*/ 396 w 526"/>
                <a:gd name="T87" fmla="*/ 204 h 463"/>
                <a:gd name="T88" fmla="*/ 412 w 526"/>
                <a:gd name="T89" fmla="*/ 228 h 463"/>
                <a:gd name="T90" fmla="*/ 437 w 526"/>
                <a:gd name="T91" fmla="*/ 254 h 463"/>
                <a:gd name="T92" fmla="*/ 447 w 526"/>
                <a:gd name="T93" fmla="*/ 280 h 463"/>
                <a:gd name="T94" fmla="*/ 467 w 526"/>
                <a:gd name="T95" fmla="*/ 309 h 463"/>
                <a:gd name="T96" fmla="*/ 482 w 526"/>
                <a:gd name="T97" fmla="*/ 336 h 463"/>
                <a:gd name="T98" fmla="*/ 497 w 526"/>
                <a:gd name="T99" fmla="*/ 351 h 463"/>
                <a:gd name="T100" fmla="*/ 502 w 526"/>
                <a:gd name="T101" fmla="*/ 374 h 463"/>
                <a:gd name="T102" fmla="*/ 509 w 526"/>
                <a:gd name="T103" fmla="*/ 388 h 463"/>
                <a:gd name="T104" fmla="*/ 524 w 526"/>
                <a:gd name="T105" fmla="*/ 418 h 463"/>
                <a:gd name="T106" fmla="*/ 504 w 526"/>
                <a:gd name="T107" fmla="*/ 433 h 463"/>
                <a:gd name="T108" fmla="*/ 490 w 526"/>
                <a:gd name="T109" fmla="*/ 459 h 463"/>
                <a:gd name="T110" fmla="*/ 470 w 526"/>
                <a:gd name="T111" fmla="*/ 440 h 463"/>
                <a:gd name="T112" fmla="*/ 438 w 526"/>
                <a:gd name="T113" fmla="*/ 449 h 463"/>
                <a:gd name="T114" fmla="*/ 419 w 526"/>
                <a:gd name="T115" fmla="*/ 451 h 463"/>
                <a:gd name="T116" fmla="*/ 405 w 526"/>
                <a:gd name="T117" fmla="*/ 433 h 463"/>
                <a:gd name="T118" fmla="*/ 383 w 526"/>
                <a:gd name="T119" fmla="*/ 44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6" h="463">
                  <a:moveTo>
                    <a:pt x="373" y="463"/>
                  </a:moveTo>
                  <a:cubicBezTo>
                    <a:pt x="372" y="463"/>
                    <a:pt x="372" y="463"/>
                    <a:pt x="372" y="463"/>
                  </a:cubicBezTo>
                  <a:cubicBezTo>
                    <a:pt x="361" y="460"/>
                    <a:pt x="361" y="460"/>
                    <a:pt x="361" y="460"/>
                  </a:cubicBezTo>
                  <a:cubicBezTo>
                    <a:pt x="360" y="460"/>
                    <a:pt x="359" y="459"/>
                    <a:pt x="358" y="458"/>
                  </a:cubicBezTo>
                  <a:cubicBezTo>
                    <a:pt x="355" y="451"/>
                    <a:pt x="355" y="451"/>
                    <a:pt x="355" y="451"/>
                  </a:cubicBezTo>
                  <a:cubicBezTo>
                    <a:pt x="354" y="450"/>
                    <a:pt x="353" y="448"/>
                    <a:pt x="352" y="447"/>
                  </a:cubicBezTo>
                  <a:cubicBezTo>
                    <a:pt x="346" y="441"/>
                    <a:pt x="346" y="441"/>
                    <a:pt x="346" y="441"/>
                  </a:cubicBezTo>
                  <a:cubicBezTo>
                    <a:pt x="345" y="440"/>
                    <a:pt x="343" y="439"/>
                    <a:pt x="342" y="438"/>
                  </a:cubicBezTo>
                  <a:cubicBezTo>
                    <a:pt x="332" y="433"/>
                    <a:pt x="332" y="433"/>
                    <a:pt x="332" y="433"/>
                  </a:cubicBezTo>
                  <a:cubicBezTo>
                    <a:pt x="331" y="433"/>
                    <a:pt x="330" y="432"/>
                    <a:pt x="328" y="432"/>
                  </a:cubicBezTo>
                  <a:cubicBezTo>
                    <a:pt x="328" y="432"/>
                    <a:pt x="328" y="432"/>
                    <a:pt x="327" y="432"/>
                  </a:cubicBezTo>
                  <a:cubicBezTo>
                    <a:pt x="314" y="434"/>
                    <a:pt x="314" y="434"/>
                    <a:pt x="314" y="434"/>
                  </a:cubicBezTo>
                  <a:cubicBezTo>
                    <a:pt x="314" y="434"/>
                    <a:pt x="314" y="434"/>
                    <a:pt x="314" y="434"/>
                  </a:cubicBezTo>
                  <a:cubicBezTo>
                    <a:pt x="313" y="434"/>
                    <a:pt x="311" y="434"/>
                    <a:pt x="311" y="433"/>
                  </a:cubicBezTo>
                  <a:cubicBezTo>
                    <a:pt x="311" y="433"/>
                    <a:pt x="305" y="426"/>
                    <a:pt x="298" y="426"/>
                  </a:cubicBezTo>
                  <a:cubicBezTo>
                    <a:pt x="298" y="426"/>
                    <a:pt x="297" y="426"/>
                    <a:pt x="297" y="427"/>
                  </a:cubicBezTo>
                  <a:cubicBezTo>
                    <a:pt x="289" y="429"/>
                    <a:pt x="289" y="429"/>
                    <a:pt x="289" y="429"/>
                  </a:cubicBezTo>
                  <a:cubicBezTo>
                    <a:pt x="288" y="429"/>
                    <a:pt x="286" y="430"/>
                    <a:pt x="285" y="430"/>
                  </a:cubicBezTo>
                  <a:cubicBezTo>
                    <a:pt x="277" y="432"/>
                    <a:pt x="277" y="432"/>
                    <a:pt x="277" y="432"/>
                  </a:cubicBezTo>
                  <a:cubicBezTo>
                    <a:pt x="277" y="432"/>
                    <a:pt x="277" y="432"/>
                    <a:pt x="277" y="432"/>
                  </a:cubicBezTo>
                  <a:cubicBezTo>
                    <a:pt x="276" y="432"/>
                    <a:pt x="276" y="431"/>
                    <a:pt x="276" y="431"/>
                  </a:cubicBezTo>
                  <a:cubicBezTo>
                    <a:pt x="276" y="431"/>
                    <a:pt x="276" y="431"/>
                    <a:pt x="276" y="430"/>
                  </a:cubicBezTo>
                  <a:cubicBezTo>
                    <a:pt x="276" y="430"/>
                    <a:pt x="276" y="421"/>
                    <a:pt x="282" y="418"/>
                  </a:cubicBezTo>
                  <a:cubicBezTo>
                    <a:pt x="287" y="417"/>
                    <a:pt x="287" y="417"/>
                    <a:pt x="287" y="417"/>
                  </a:cubicBezTo>
                  <a:cubicBezTo>
                    <a:pt x="288" y="416"/>
                    <a:pt x="289" y="414"/>
                    <a:pt x="290" y="413"/>
                  </a:cubicBezTo>
                  <a:cubicBezTo>
                    <a:pt x="290" y="404"/>
                    <a:pt x="290" y="404"/>
                    <a:pt x="290" y="404"/>
                  </a:cubicBezTo>
                  <a:cubicBezTo>
                    <a:pt x="291" y="403"/>
                    <a:pt x="290" y="402"/>
                    <a:pt x="290" y="402"/>
                  </a:cubicBezTo>
                  <a:cubicBezTo>
                    <a:pt x="289" y="401"/>
                    <a:pt x="289" y="401"/>
                    <a:pt x="288" y="401"/>
                  </a:cubicBezTo>
                  <a:cubicBezTo>
                    <a:pt x="288" y="401"/>
                    <a:pt x="288" y="401"/>
                    <a:pt x="287" y="401"/>
                  </a:cubicBezTo>
                  <a:cubicBezTo>
                    <a:pt x="276" y="404"/>
                    <a:pt x="276" y="404"/>
                    <a:pt x="276" y="404"/>
                  </a:cubicBezTo>
                  <a:cubicBezTo>
                    <a:pt x="275" y="404"/>
                    <a:pt x="274" y="404"/>
                    <a:pt x="272" y="404"/>
                  </a:cubicBezTo>
                  <a:cubicBezTo>
                    <a:pt x="272" y="404"/>
                    <a:pt x="271" y="404"/>
                    <a:pt x="271" y="404"/>
                  </a:cubicBezTo>
                  <a:cubicBezTo>
                    <a:pt x="271" y="404"/>
                    <a:pt x="267" y="404"/>
                    <a:pt x="265" y="401"/>
                  </a:cubicBezTo>
                  <a:cubicBezTo>
                    <a:pt x="265" y="400"/>
                    <a:pt x="264" y="399"/>
                    <a:pt x="265" y="397"/>
                  </a:cubicBezTo>
                  <a:cubicBezTo>
                    <a:pt x="265" y="396"/>
                    <a:pt x="265" y="396"/>
                    <a:pt x="265" y="396"/>
                  </a:cubicBezTo>
                  <a:cubicBezTo>
                    <a:pt x="254" y="394"/>
                    <a:pt x="254" y="394"/>
                    <a:pt x="254" y="394"/>
                  </a:cubicBezTo>
                  <a:cubicBezTo>
                    <a:pt x="254" y="394"/>
                    <a:pt x="254" y="394"/>
                    <a:pt x="253" y="394"/>
                  </a:cubicBezTo>
                  <a:cubicBezTo>
                    <a:pt x="253" y="394"/>
                    <a:pt x="252" y="394"/>
                    <a:pt x="252" y="395"/>
                  </a:cubicBezTo>
                  <a:cubicBezTo>
                    <a:pt x="251" y="395"/>
                    <a:pt x="251" y="396"/>
                    <a:pt x="251" y="397"/>
                  </a:cubicBezTo>
                  <a:cubicBezTo>
                    <a:pt x="252" y="404"/>
                    <a:pt x="252" y="404"/>
                    <a:pt x="252" y="404"/>
                  </a:cubicBezTo>
                  <a:cubicBezTo>
                    <a:pt x="252" y="405"/>
                    <a:pt x="251" y="406"/>
                    <a:pt x="250" y="406"/>
                  </a:cubicBezTo>
                  <a:cubicBezTo>
                    <a:pt x="250" y="406"/>
                    <a:pt x="247" y="407"/>
                    <a:pt x="247" y="407"/>
                  </a:cubicBezTo>
                  <a:cubicBezTo>
                    <a:pt x="246" y="407"/>
                    <a:pt x="245" y="406"/>
                    <a:pt x="245" y="406"/>
                  </a:cubicBezTo>
                  <a:cubicBezTo>
                    <a:pt x="243" y="402"/>
                    <a:pt x="243" y="402"/>
                    <a:pt x="243" y="402"/>
                  </a:cubicBezTo>
                  <a:cubicBezTo>
                    <a:pt x="243" y="400"/>
                    <a:pt x="241" y="399"/>
                    <a:pt x="240" y="399"/>
                  </a:cubicBezTo>
                  <a:cubicBezTo>
                    <a:pt x="239" y="399"/>
                    <a:pt x="239" y="399"/>
                    <a:pt x="239" y="399"/>
                  </a:cubicBezTo>
                  <a:cubicBezTo>
                    <a:pt x="234" y="400"/>
                    <a:pt x="234" y="400"/>
                    <a:pt x="234" y="400"/>
                  </a:cubicBezTo>
                  <a:cubicBezTo>
                    <a:pt x="233" y="400"/>
                    <a:pt x="231" y="402"/>
                    <a:pt x="230" y="403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4" y="413"/>
                    <a:pt x="224" y="413"/>
                    <a:pt x="224" y="413"/>
                  </a:cubicBezTo>
                  <a:cubicBezTo>
                    <a:pt x="224" y="413"/>
                    <a:pt x="223" y="413"/>
                    <a:pt x="223" y="413"/>
                  </a:cubicBezTo>
                  <a:cubicBezTo>
                    <a:pt x="219" y="407"/>
                    <a:pt x="219" y="407"/>
                    <a:pt x="219" y="407"/>
                  </a:cubicBezTo>
                  <a:cubicBezTo>
                    <a:pt x="218" y="406"/>
                    <a:pt x="217" y="404"/>
                    <a:pt x="216" y="403"/>
                  </a:cubicBezTo>
                  <a:cubicBezTo>
                    <a:pt x="212" y="398"/>
                    <a:pt x="212" y="398"/>
                    <a:pt x="212" y="398"/>
                  </a:cubicBezTo>
                  <a:cubicBezTo>
                    <a:pt x="212" y="397"/>
                    <a:pt x="210" y="396"/>
                    <a:pt x="209" y="395"/>
                  </a:cubicBezTo>
                  <a:cubicBezTo>
                    <a:pt x="204" y="391"/>
                    <a:pt x="204" y="391"/>
                    <a:pt x="204" y="391"/>
                  </a:cubicBezTo>
                  <a:cubicBezTo>
                    <a:pt x="204" y="391"/>
                    <a:pt x="203" y="390"/>
                    <a:pt x="202" y="390"/>
                  </a:cubicBezTo>
                  <a:cubicBezTo>
                    <a:pt x="201" y="390"/>
                    <a:pt x="200" y="391"/>
                    <a:pt x="200" y="391"/>
                  </a:cubicBezTo>
                  <a:cubicBezTo>
                    <a:pt x="195" y="395"/>
                    <a:pt x="195" y="395"/>
                    <a:pt x="195" y="395"/>
                  </a:cubicBezTo>
                  <a:cubicBezTo>
                    <a:pt x="194" y="396"/>
                    <a:pt x="192" y="397"/>
                    <a:pt x="191" y="398"/>
                  </a:cubicBezTo>
                  <a:cubicBezTo>
                    <a:pt x="188" y="400"/>
                    <a:pt x="188" y="400"/>
                    <a:pt x="188" y="400"/>
                  </a:cubicBezTo>
                  <a:cubicBezTo>
                    <a:pt x="187" y="402"/>
                    <a:pt x="186" y="404"/>
                    <a:pt x="187" y="405"/>
                  </a:cubicBezTo>
                  <a:cubicBezTo>
                    <a:pt x="188" y="408"/>
                    <a:pt x="188" y="408"/>
                    <a:pt x="188" y="408"/>
                  </a:cubicBezTo>
                  <a:cubicBezTo>
                    <a:pt x="188" y="409"/>
                    <a:pt x="189" y="410"/>
                    <a:pt x="188" y="412"/>
                  </a:cubicBezTo>
                  <a:cubicBezTo>
                    <a:pt x="187" y="417"/>
                    <a:pt x="187" y="417"/>
                    <a:pt x="187" y="417"/>
                  </a:cubicBezTo>
                  <a:cubicBezTo>
                    <a:pt x="187" y="417"/>
                    <a:pt x="186" y="418"/>
                    <a:pt x="185" y="418"/>
                  </a:cubicBezTo>
                  <a:cubicBezTo>
                    <a:pt x="181" y="417"/>
                    <a:pt x="181" y="417"/>
                    <a:pt x="181" y="417"/>
                  </a:cubicBezTo>
                  <a:cubicBezTo>
                    <a:pt x="180" y="417"/>
                    <a:pt x="178" y="417"/>
                    <a:pt x="176" y="417"/>
                  </a:cubicBezTo>
                  <a:cubicBezTo>
                    <a:pt x="148" y="414"/>
                    <a:pt x="148" y="414"/>
                    <a:pt x="148" y="414"/>
                  </a:cubicBezTo>
                  <a:cubicBezTo>
                    <a:pt x="147" y="414"/>
                    <a:pt x="146" y="413"/>
                    <a:pt x="146" y="412"/>
                  </a:cubicBezTo>
                  <a:cubicBezTo>
                    <a:pt x="144" y="406"/>
                    <a:pt x="144" y="406"/>
                    <a:pt x="144" y="406"/>
                  </a:cubicBezTo>
                  <a:cubicBezTo>
                    <a:pt x="143" y="406"/>
                    <a:pt x="143" y="405"/>
                    <a:pt x="143" y="405"/>
                  </a:cubicBezTo>
                  <a:cubicBezTo>
                    <a:pt x="144" y="404"/>
                    <a:pt x="144" y="404"/>
                    <a:pt x="144" y="404"/>
                  </a:cubicBezTo>
                  <a:cubicBezTo>
                    <a:pt x="144" y="402"/>
                    <a:pt x="145" y="400"/>
                    <a:pt x="145" y="399"/>
                  </a:cubicBezTo>
                  <a:cubicBezTo>
                    <a:pt x="147" y="386"/>
                    <a:pt x="147" y="386"/>
                    <a:pt x="147" y="386"/>
                  </a:cubicBezTo>
                  <a:cubicBezTo>
                    <a:pt x="148" y="384"/>
                    <a:pt x="148" y="382"/>
                    <a:pt x="148" y="381"/>
                  </a:cubicBezTo>
                  <a:cubicBezTo>
                    <a:pt x="147" y="371"/>
                    <a:pt x="147" y="371"/>
                    <a:pt x="147" y="371"/>
                  </a:cubicBezTo>
                  <a:cubicBezTo>
                    <a:pt x="147" y="369"/>
                    <a:pt x="146" y="367"/>
                    <a:pt x="146" y="366"/>
                  </a:cubicBezTo>
                  <a:cubicBezTo>
                    <a:pt x="146" y="362"/>
                    <a:pt x="146" y="362"/>
                    <a:pt x="146" y="362"/>
                  </a:cubicBezTo>
                  <a:cubicBezTo>
                    <a:pt x="146" y="362"/>
                    <a:pt x="147" y="361"/>
                    <a:pt x="148" y="361"/>
                  </a:cubicBezTo>
                  <a:cubicBezTo>
                    <a:pt x="151" y="361"/>
                    <a:pt x="151" y="361"/>
                    <a:pt x="151" y="361"/>
                  </a:cubicBezTo>
                  <a:cubicBezTo>
                    <a:pt x="153" y="361"/>
                    <a:pt x="155" y="360"/>
                    <a:pt x="156" y="358"/>
                  </a:cubicBezTo>
                  <a:cubicBezTo>
                    <a:pt x="164" y="341"/>
                    <a:pt x="164" y="341"/>
                    <a:pt x="164" y="341"/>
                  </a:cubicBezTo>
                  <a:cubicBezTo>
                    <a:pt x="165" y="340"/>
                    <a:pt x="165" y="338"/>
                    <a:pt x="165" y="337"/>
                  </a:cubicBezTo>
                  <a:cubicBezTo>
                    <a:pt x="164" y="335"/>
                    <a:pt x="161" y="334"/>
                    <a:pt x="158" y="332"/>
                  </a:cubicBezTo>
                  <a:cubicBezTo>
                    <a:pt x="155" y="330"/>
                    <a:pt x="151" y="329"/>
                    <a:pt x="151" y="324"/>
                  </a:cubicBezTo>
                  <a:cubicBezTo>
                    <a:pt x="151" y="313"/>
                    <a:pt x="151" y="313"/>
                    <a:pt x="151" y="313"/>
                  </a:cubicBezTo>
                  <a:cubicBezTo>
                    <a:pt x="151" y="313"/>
                    <a:pt x="151" y="312"/>
                    <a:pt x="151" y="312"/>
                  </a:cubicBezTo>
                  <a:cubicBezTo>
                    <a:pt x="151" y="312"/>
                    <a:pt x="152" y="312"/>
                    <a:pt x="152" y="312"/>
                  </a:cubicBezTo>
                  <a:cubicBezTo>
                    <a:pt x="152" y="312"/>
                    <a:pt x="153" y="313"/>
                    <a:pt x="155" y="313"/>
                  </a:cubicBezTo>
                  <a:cubicBezTo>
                    <a:pt x="157" y="313"/>
                    <a:pt x="160" y="312"/>
                    <a:pt x="164" y="310"/>
                  </a:cubicBezTo>
                  <a:cubicBezTo>
                    <a:pt x="164" y="310"/>
                    <a:pt x="164" y="310"/>
                    <a:pt x="164" y="310"/>
                  </a:cubicBezTo>
                  <a:cubicBezTo>
                    <a:pt x="168" y="299"/>
                    <a:pt x="168" y="299"/>
                    <a:pt x="168" y="299"/>
                  </a:cubicBezTo>
                  <a:cubicBezTo>
                    <a:pt x="168" y="298"/>
                    <a:pt x="167" y="296"/>
                    <a:pt x="166" y="295"/>
                  </a:cubicBezTo>
                  <a:cubicBezTo>
                    <a:pt x="159" y="292"/>
                    <a:pt x="159" y="292"/>
                    <a:pt x="159" y="292"/>
                  </a:cubicBezTo>
                  <a:cubicBezTo>
                    <a:pt x="158" y="291"/>
                    <a:pt x="157" y="291"/>
                    <a:pt x="155" y="291"/>
                  </a:cubicBezTo>
                  <a:cubicBezTo>
                    <a:pt x="155" y="291"/>
                    <a:pt x="155" y="291"/>
                    <a:pt x="154" y="291"/>
                  </a:cubicBezTo>
                  <a:cubicBezTo>
                    <a:pt x="145" y="293"/>
                    <a:pt x="145" y="293"/>
                    <a:pt x="145" y="293"/>
                  </a:cubicBezTo>
                  <a:cubicBezTo>
                    <a:pt x="145" y="293"/>
                    <a:pt x="144" y="293"/>
                    <a:pt x="144" y="293"/>
                  </a:cubicBezTo>
                  <a:cubicBezTo>
                    <a:pt x="143" y="293"/>
                    <a:pt x="142" y="293"/>
                    <a:pt x="141" y="293"/>
                  </a:cubicBezTo>
                  <a:cubicBezTo>
                    <a:pt x="137" y="291"/>
                    <a:pt x="137" y="291"/>
                    <a:pt x="137" y="291"/>
                  </a:cubicBezTo>
                  <a:cubicBezTo>
                    <a:pt x="136" y="291"/>
                    <a:pt x="135" y="290"/>
                    <a:pt x="134" y="289"/>
                  </a:cubicBezTo>
                  <a:cubicBezTo>
                    <a:pt x="130" y="281"/>
                    <a:pt x="130" y="281"/>
                    <a:pt x="130" y="281"/>
                  </a:cubicBezTo>
                  <a:cubicBezTo>
                    <a:pt x="129" y="280"/>
                    <a:pt x="128" y="279"/>
                    <a:pt x="126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11" y="284"/>
                    <a:pt x="111" y="284"/>
                    <a:pt x="111" y="284"/>
                  </a:cubicBezTo>
                  <a:cubicBezTo>
                    <a:pt x="110" y="284"/>
                    <a:pt x="110" y="284"/>
                    <a:pt x="110" y="284"/>
                  </a:cubicBezTo>
                  <a:cubicBezTo>
                    <a:pt x="109" y="284"/>
                    <a:pt x="109" y="284"/>
                    <a:pt x="108" y="283"/>
                  </a:cubicBezTo>
                  <a:cubicBezTo>
                    <a:pt x="107" y="281"/>
                    <a:pt x="107" y="281"/>
                    <a:pt x="107" y="281"/>
                  </a:cubicBezTo>
                  <a:cubicBezTo>
                    <a:pt x="107" y="280"/>
                    <a:pt x="107" y="278"/>
                    <a:pt x="107" y="277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10" y="269"/>
                    <a:pt x="110" y="267"/>
                    <a:pt x="109" y="266"/>
                  </a:cubicBezTo>
                  <a:cubicBezTo>
                    <a:pt x="104" y="262"/>
                    <a:pt x="104" y="262"/>
                    <a:pt x="104" y="262"/>
                  </a:cubicBezTo>
                  <a:cubicBezTo>
                    <a:pt x="103" y="261"/>
                    <a:pt x="102" y="260"/>
                    <a:pt x="102" y="259"/>
                  </a:cubicBezTo>
                  <a:cubicBezTo>
                    <a:pt x="99" y="251"/>
                    <a:pt x="99" y="251"/>
                    <a:pt x="99" y="251"/>
                  </a:cubicBezTo>
                  <a:cubicBezTo>
                    <a:pt x="99" y="250"/>
                    <a:pt x="99" y="248"/>
                    <a:pt x="100" y="248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04" y="244"/>
                    <a:pt x="105" y="242"/>
                    <a:pt x="105" y="241"/>
                  </a:cubicBezTo>
                  <a:cubicBezTo>
                    <a:pt x="104" y="237"/>
                    <a:pt x="104" y="237"/>
                    <a:pt x="104" y="237"/>
                  </a:cubicBezTo>
                  <a:cubicBezTo>
                    <a:pt x="104" y="236"/>
                    <a:pt x="103" y="234"/>
                    <a:pt x="102" y="233"/>
                  </a:cubicBezTo>
                  <a:cubicBezTo>
                    <a:pt x="99" y="230"/>
                    <a:pt x="99" y="230"/>
                    <a:pt x="99" y="230"/>
                  </a:cubicBezTo>
                  <a:cubicBezTo>
                    <a:pt x="98" y="230"/>
                    <a:pt x="97" y="228"/>
                    <a:pt x="98" y="227"/>
                  </a:cubicBezTo>
                  <a:cubicBezTo>
                    <a:pt x="99" y="222"/>
                    <a:pt x="99" y="222"/>
                    <a:pt x="99" y="222"/>
                  </a:cubicBezTo>
                  <a:cubicBezTo>
                    <a:pt x="99" y="221"/>
                    <a:pt x="100" y="220"/>
                    <a:pt x="101" y="219"/>
                  </a:cubicBezTo>
                  <a:cubicBezTo>
                    <a:pt x="110" y="212"/>
                    <a:pt x="110" y="212"/>
                    <a:pt x="110" y="212"/>
                  </a:cubicBezTo>
                  <a:cubicBezTo>
                    <a:pt x="111" y="212"/>
                    <a:pt x="113" y="211"/>
                    <a:pt x="114" y="211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9" y="210"/>
                    <a:pt x="120" y="208"/>
                    <a:pt x="121" y="207"/>
                  </a:cubicBezTo>
                  <a:cubicBezTo>
                    <a:pt x="122" y="198"/>
                    <a:pt x="122" y="198"/>
                    <a:pt x="122" y="198"/>
                  </a:cubicBezTo>
                  <a:cubicBezTo>
                    <a:pt x="122" y="196"/>
                    <a:pt x="121" y="194"/>
                    <a:pt x="119" y="193"/>
                  </a:cubicBezTo>
                  <a:cubicBezTo>
                    <a:pt x="119" y="193"/>
                    <a:pt x="102" y="182"/>
                    <a:pt x="94" y="174"/>
                  </a:cubicBezTo>
                  <a:cubicBezTo>
                    <a:pt x="86" y="164"/>
                    <a:pt x="86" y="164"/>
                    <a:pt x="86" y="164"/>
                  </a:cubicBezTo>
                  <a:cubicBezTo>
                    <a:pt x="85" y="163"/>
                    <a:pt x="84" y="161"/>
                    <a:pt x="84" y="160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49"/>
                    <a:pt x="81" y="147"/>
                    <a:pt x="80" y="146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1"/>
                    <a:pt x="75" y="140"/>
                    <a:pt x="73" y="140"/>
                  </a:cubicBezTo>
                  <a:cubicBezTo>
                    <a:pt x="73" y="140"/>
                    <a:pt x="72" y="140"/>
                    <a:pt x="72" y="141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4" y="144"/>
                    <a:pt x="63" y="145"/>
                    <a:pt x="62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47" y="142"/>
                    <a:pt x="46" y="141"/>
                    <a:pt x="45" y="140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2" y="134"/>
                    <a:pt x="42" y="132"/>
                    <a:pt x="42" y="131"/>
                  </a:cubicBezTo>
                  <a:cubicBezTo>
                    <a:pt x="42" y="131"/>
                    <a:pt x="40" y="126"/>
                    <a:pt x="33" y="126"/>
                  </a:cubicBezTo>
                  <a:cubicBezTo>
                    <a:pt x="29" y="126"/>
                    <a:pt x="28" y="127"/>
                    <a:pt x="28" y="128"/>
                  </a:cubicBezTo>
                  <a:cubicBezTo>
                    <a:pt x="27" y="129"/>
                    <a:pt x="27" y="130"/>
                    <a:pt x="24" y="130"/>
                  </a:cubicBezTo>
                  <a:cubicBezTo>
                    <a:pt x="24" y="123"/>
                    <a:pt x="24" y="123"/>
                    <a:pt x="24" y="123"/>
                  </a:cubicBezTo>
                  <a:cubicBezTo>
                    <a:pt x="24" y="122"/>
                    <a:pt x="24" y="120"/>
                    <a:pt x="23" y="118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19" y="106"/>
                    <a:pt x="17" y="105"/>
                    <a:pt x="16" y="104"/>
                  </a:cubicBezTo>
                  <a:cubicBezTo>
                    <a:pt x="12" y="102"/>
                    <a:pt x="12" y="102"/>
                    <a:pt x="12" y="102"/>
                  </a:cubicBezTo>
                  <a:cubicBezTo>
                    <a:pt x="11" y="102"/>
                    <a:pt x="10" y="101"/>
                    <a:pt x="9" y="101"/>
                  </a:cubicBezTo>
                  <a:cubicBezTo>
                    <a:pt x="8" y="101"/>
                    <a:pt x="8" y="102"/>
                    <a:pt x="7" y="10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2" y="103"/>
                    <a:pt x="4" y="101"/>
                    <a:pt x="5" y="100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7" y="96"/>
                    <a:pt x="8" y="94"/>
                    <a:pt x="9" y="93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4" y="89"/>
                    <a:pt x="16" y="89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4" y="86"/>
                    <a:pt x="46" y="85"/>
                    <a:pt x="47" y="84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3" y="80"/>
                    <a:pt x="55" y="80"/>
                  </a:cubicBezTo>
                  <a:cubicBezTo>
                    <a:pt x="55" y="80"/>
                    <a:pt x="117" y="83"/>
                    <a:pt x="117" y="83"/>
                  </a:cubicBezTo>
                  <a:cubicBezTo>
                    <a:pt x="119" y="83"/>
                    <a:pt x="121" y="82"/>
                    <a:pt x="122" y="81"/>
                  </a:cubicBezTo>
                  <a:cubicBezTo>
                    <a:pt x="123" y="80"/>
                    <a:pt x="124" y="79"/>
                    <a:pt x="125" y="79"/>
                  </a:cubicBezTo>
                  <a:cubicBezTo>
                    <a:pt x="126" y="79"/>
                    <a:pt x="126" y="79"/>
                    <a:pt x="126" y="79"/>
                  </a:cubicBezTo>
                  <a:cubicBezTo>
                    <a:pt x="127" y="79"/>
                    <a:pt x="130" y="79"/>
                    <a:pt x="131" y="79"/>
                  </a:cubicBezTo>
                  <a:cubicBezTo>
                    <a:pt x="146" y="79"/>
                    <a:pt x="146" y="79"/>
                    <a:pt x="146" y="79"/>
                  </a:cubicBezTo>
                  <a:cubicBezTo>
                    <a:pt x="149" y="79"/>
                    <a:pt x="151" y="79"/>
                    <a:pt x="151" y="79"/>
                  </a:cubicBezTo>
                  <a:cubicBezTo>
                    <a:pt x="151" y="81"/>
                    <a:pt x="152" y="82"/>
                    <a:pt x="154" y="83"/>
                  </a:cubicBezTo>
                  <a:cubicBezTo>
                    <a:pt x="161" y="86"/>
                    <a:pt x="161" y="86"/>
                    <a:pt x="161" y="86"/>
                  </a:cubicBezTo>
                  <a:cubicBezTo>
                    <a:pt x="162" y="87"/>
                    <a:pt x="164" y="88"/>
                    <a:pt x="165" y="89"/>
                  </a:cubicBezTo>
                  <a:cubicBezTo>
                    <a:pt x="166" y="90"/>
                    <a:pt x="166" y="90"/>
                    <a:pt x="166" y="90"/>
                  </a:cubicBezTo>
                  <a:cubicBezTo>
                    <a:pt x="167" y="91"/>
                    <a:pt x="169" y="92"/>
                    <a:pt x="171" y="92"/>
                  </a:cubicBezTo>
                  <a:cubicBezTo>
                    <a:pt x="171" y="92"/>
                    <a:pt x="184" y="92"/>
                    <a:pt x="192" y="92"/>
                  </a:cubicBezTo>
                  <a:cubicBezTo>
                    <a:pt x="195" y="92"/>
                    <a:pt x="196" y="92"/>
                    <a:pt x="197" y="92"/>
                  </a:cubicBezTo>
                  <a:cubicBezTo>
                    <a:pt x="202" y="92"/>
                    <a:pt x="203" y="91"/>
                    <a:pt x="203" y="91"/>
                  </a:cubicBezTo>
                  <a:cubicBezTo>
                    <a:pt x="205" y="91"/>
                    <a:pt x="207" y="90"/>
                    <a:pt x="208" y="90"/>
                  </a:cubicBezTo>
                  <a:cubicBezTo>
                    <a:pt x="209" y="89"/>
                    <a:pt x="209" y="89"/>
                    <a:pt x="209" y="89"/>
                  </a:cubicBezTo>
                  <a:cubicBezTo>
                    <a:pt x="210" y="88"/>
                    <a:pt x="212" y="88"/>
                    <a:pt x="213" y="88"/>
                  </a:cubicBezTo>
                  <a:cubicBezTo>
                    <a:pt x="213" y="88"/>
                    <a:pt x="213" y="88"/>
                    <a:pt x="213" y="88"/>
                  </a:cubicBezTo>
                  <a:cubicBezTo>
                    <a:pt x="219" y="89"/>
                    <a:pt x="219" y="89"/>
                    <a:pt x="219" y="89"/>
                  </a:cubicBezTo>
                  <a:cubicBezTo>
                    <a:pt x="219" y="89"/>
                    <a:pt x="219" y="89"/>
                    <a:pt x="220" y="89"/>
                  </a:cubicBezTo>
                  <a:cubicBezTo>
                    <a:pt x="221" y="89"/>
                    <a:pt x="223" y="88"/>
                    <a:pt x="224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4" y="82"/>
                    <a:pt x="236" y="81"/>
                    <a:pt x="237" y="80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247" y="74"/>
                    <a:pt x="249" y="72"/>
                    <a:pt x="250" y="72"/>
                  </a:cubicBezTo>
                  <a:cubicBezTo>
                    <a:pt x="250" y="71"/>
                    <a:pt x="257" y="67"/>
                    <a:pt x="259" y="62"/>
                  </a:cubicBezTo>
                  <a:cubicBezTo>
                    <a:pt x="261" y="57"/>
                    <a:pt x="262" y="55"/>
                    <a:pt x="262" y="55"/>
                  </a:cubicBezTo>
                  <a:cubicBezTo>
                    <a:pt x="263" y="54"/>
                    <a:pt x="263" y="51"/>
                    <a:pt x="263" y="50"/>
                  </a:cubicBezTo>
                  <a:cubicBezTo>
                    <a:pt x="263" y="48"/>
                    <a:pt x="263" y="48"/>
                    <a:pt x="263" y="48"/>
                  </a:cubicBezTo>
                  <a:cubicBezTo>
                    <a:pt x="263" y="47"/>
                    <a:pt x="264" y="45"/>
                    <a:pt x="264" y="44"/>
                  </a:cubicBezTo>
                  <a:cubicBezTo>
                    <a:pt x="268" y="38"/>
                    <a:pt x="268" y="38"/>
                    <a:pt x="268" y="38"/>
                  </a:cubicBezTo>
                  <a:cubicBezTo>
                    <a:pt x="269" y="36"/>
                    <a:pt x="269" y="34"/>
                    <a:pt x="269" y="33"/>
                  </a:cubicBezTo>
                  <a:cubicBezTo>
                    <a:pt x="269" y="27"/>
                    <a:pt x="269" y="27"/>
                    <a:pt x="269" y="27"/>
                  </a:cubicBezTo>
                  <a:cubicBezTo>
                    <a:pt x="269" y="26"/>
                    <a:pt x="270" y="25"/>
                    <a:pt x="271" y="24"/>
                  </a:cubicBezTo>
                  <a:cubicBezTo>
                    <a:pt x="272" y="23"/>
                    <a:pt x="272" y="23"/>
                    <a:pt x="272" y="23"/>
                  </a:cubicBezTo>
                  <a:cubicBezTo>
                    <a:pt x="273" y="22"/>
                    <a:pt x="274" y="20"/>
                    <a:pt x="275" y="18"/>
                  </a:cubicBezTo>
                  <a:cubicBezTo>
                    <a:pt x="275" y="15"/>
                    <a:pt x="275" y="15"/>
                    <a:pt x="275" y="15"/>
                  </a:cubicBezTo>
                  <a:cubicBezTo>
                    <a:pt x="275" y="14"/>
                    <a:pt x="276" y="12"/>
                    <a:pt x="277" y="11"/>
                  </a:cubicBezTo>
                  <a:cubicBezTo>
                    <a:pt x="278" y="10"/>
                    <a:pt x="279" y="9"/>
                    <a:pt x="280" y="8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83" y="4"/>
                    <a:pt x="284" y="3"/>
                    <a:pt x="285" y="2"/>
                  </a:cubicBezTo>
                  <a:cubicBezTo>
                    <a:pt x="287" y="1"/>
                    <a:pt x="287" y="1"/>
                    <a:pt x="287" y="1"/>
                  </a:cubicBezTo>
                  <a:cubicBezTo>
                    <a:pt x="288" y="0"/>
                    <a:pt x="289" y="0"/>
                    <a:pt x="290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1" y="1"/>
                    <a:pt x="292" y="3"/>
                    <a:pt x="293" y="4"/>
                  </a:cubicBezTo>
                  <a:cubicBezTo>
                    <a:pt x="295" y="7"/>
                    <a:pt x="295" y="7"/>
                    <a:pt x="295" y="7"/>
                  </a:cubicBezTo>
                  <a:cubicBezTo>
                    <a:pt x="295" y="8"/>
                    <a:pt x="296" y="10"/>
                    <a:pt x="297" y="11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99" y="21"/>
                    <a:pt x="301" y="23"/>
                    <a:pt x="302" y="23"/>
                  </a:cubicBezTo>
                  <a:cubicBezTo>
                    <a:pt x="303" y="24"/>
                    <a:pt x="303" y="25"/>
                    <a:pt x="303" y="26"/>
                  </a:cubicBezTo>
                  <a:cubicBezTo>
                    <a:pt x="303" y="33"/>
                    <a:pt x="303" y="33"/>
                    <a:pt x="303" y="33"/>
                  </a:cubicBezTo>
                  <a:cubicBezTo>
                    <a:pt x="303" y="35"/>
                    <a:pt x="304" y="37"/>
                    <a:pt x="305" y="38"/>
                  </a:cubicBezTo>
                  <a:cubicBezTo>
                    <a:pt x="309" y="40"/>
                    <a:pt x="309" y="40"/>
                    <a:pt x="309" y="40"/>
                  </a:cubicBezTo>
                  <a:cubicBezTo>
                    <a:pt x="310" y="40"/>
                    <a:pt x="310" y="41"/>
                    <a:pt x="310" y="42"/>
                  </a:cubicBezTo>
                  <a:cubicBezTo>
                    <a:pt x="310" y="43"/>
                    <a:pt x="310" y="45"/>
                    <a:pt x="311" y="47"/>
                  </a:cubicBezTo>
                  <a:cubicBezTo>
                    <a:pt x="313" y="49"/>
                    <a:pt x="313" y="49"/>
                    <a:pt x="313" y="49"/>
                  </a:cubicBezTo>
                  <a:cubicBezTo>
                    <a:pt x="314" y="51"/>
                    <a:pt x="315" y="52"/>
                    <a:pt x="316" y="53"/>
                  </a:cubicBezTo>
                  <a:cubicBezTo>
                    <a:pt x="319" y="58"/>
                    <a:pt x="319" y="58"/>
                    <a:pt x="319" y="58"/>
                  </a:cubicBezTo>
                  <a:cubicBezTo>
                    <a:pt x="320" y="59"/>
                    <a:pt x="321" y="61"/>
                    <a:pt x="322" y="62"/>
                  </a:cubicBezTo>
                  <a:cubicBezTo>
                    <a:pt x="326" y="67"/>
                    <a:pt x="326" y="67"/>
                    <a:pt x="326" y="67"/>
                  </a:cubicBezTo>
                  <a:cubicBezTo>
                    <a:pt x="327" y="68"/>
                    <a:pt x="327" y="70"/>
                    <a:pt x="327" y="71"/>
                  </a:cubicBezTo>
                  <a:cubicBezTo>
                    <a:pt x="327" y="74"/>
                    <a:pt x="327" y="74"/>
                    <a:pt x="327" y="74"/>
                  </a:cubicBezTo>
                  <a:cubicBezTo>
                    <a:pt x="326" y="75"/>
                    <a:pt x="326" y="77"/>
                    <a:pt x="327" y="79"/>
                  </a:cubicBezTo>
                  <a:cubicBezTo>
                    <a:pt x="327" y="82"/>
                    <a:pt x="327" y="82"/>
                    <a:pt x="327" y="82"/>
                  </a:cubicBezTo>
                  <a:cubicBezTo>
                    <a:pt x="327" y="84"/>
                    <a:pt x="328" y="86"/>
                    <a:pt x="329" y="87"/>
                  </a:cubicBezTo>
                  <a:cubicBezTo>
                    <a:pt x="329" y="89"/>
                    <a:pt x="329" y="89"/>
                    <a:pt x="329" y="89"/>
                  </a:cubicBezTo>
                  <a:cubicBezTo>
                    <a:pt x="330" y="90"/>
                    <a:pt x="331" y="92"/>
                    <a:pt x="332" y="93"/>
                  </a:cubicBezTo>
                  <a:cubicBezTo>
                    <a:pt x="335" y="97"/>
                    <a:pt x="335" y="97"/>
                    <a:pt x="335" y="97"/>
                  </a:cubicBezTo>
                  <a:cubicBezTo>
                    <a:pt x="336" y="98"/>
                    <a:pt x="337" y="100"/>
                    <a:pt x="337" y="101"/>
                  </a:cubicBezTo>
                  <a:cubicBezTo>
                    <a:pt x="338" y="105"/>
                    <a:pt x="338" y="105"/>
                    <a:pt x="338" y="105"/>
                  </a:cubicBezTo>
                  <a:cubicBezTo>
                    <a:pt x="338" y="106"/>
                    <a:pt x="338" y="109"/>
                    <a:pt x="339" y="110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342" y="114"/>
                    <a:pt x="343" y="116"/>
                    <a:pt x="344" y="117"/>
                  </a:cubicBezTo>
                  <a:cubicBezTo>
                    <a:pt x="348" y="119"/>
                    <a:pt x="348" y="119"/>
                    <a:pt x="348" y="119"/>
                  </a:cubicBezTo>
                  <a:cubicBezTo>
                    <a:pt x="349" y="120"/>
                    <a:pt x="350" y="121"/>
                    <a:pt x="350" y="122"/>
                  </a:cubicBezTo>
                  <a:cubicBezTo>
                    <a:pt x="350" y="124"/>
                    <a:pt x="350" y="124"/>
                    <a:pt x="350" y="124"/>
                  </a:cubicBezTo>
                  <a:cubicBezTo>
                    <a:pt x="350" y="125"/>
                    <a:pt x="350" y="128"/>
                    <a:pt x="350" y="129"/>
                  </a:cubicBezTo>
                  <a:cubicBezTo>
                    <a:pt x="350" y="131"/>
                    <a:pt x="350" y="131"/>
                    <a:pt x="350" y="131"/>
                  </a:cubicBezTo>
                  <a:cubicBezTo>
                    <a:pt x="350" y="132"/>
                    <a:pt x="350" y="135"/>
                    <a:pt x="351" y="136"/>
                  </a:cubicBezTo>
                  <a:cubicBezTo>
                    <a:pt x="354" y="140"/>
                    <a:pt x="354" y="140"/>
                    <a:pt x="354" y="140"/>
                  </a:cubicBezTo>
                  <a:cubicBezTo>
                    <a:pt x="355" y="141"/>
                    <a:pt x="356" y="142"/>
                    <a:pt x="357" y="143"/>
                  </a:cubicBezTo>
                  <a:cubicBezTo>
                    <a:pt x="358" y="149"/>
                    <a:pt x="358" y="149"/>
                    <a:pt x="358" y="149"/>
                  </a:cubicBezTo>
                  <a:cubicBezTo>
                    <a:pt x="359" y="151"/>
                    <a:pt x="360" y="153"/>
                    <a:pt x="361" y="154"/>
                  </a:cubicBezTo>
                  <a:cubicBezTo>
                    <a:pt x="361" y="155"/>
                    <a:pt x="361" y="155"/>
                    <a:pt x="361" y="155"/>
                  </a:cubicBezTo>
                  <a:cubicBezTo>
                    <a:pt x="362" y="156"/>
                    <a:pt x="364" y="157"/>
                    <a:pt x="365" y="158"/>
                  </a:cubicBezTo>
                  <a:cubicBezTo>
                    <a:pt x="369" y="162"/>
                    <a:pt x="369" y="162"/>
                    <a:pt x="369" y="162"/>
                  </a:cubicBezTo>
                  <a:cubicBezTo>
                    <a:pt x="370" y="163"/>
                    <a:pt x="371" y="165"/>
                    <a:pt x="372" y="166"/>
                  </a:cubicBezTo>
                  <a:cubicBezTo>
                    <a:pt x="376" y="171"/>
                    <a:pt x="376" y="171"/>
                    <a:pt x="376" y="171"/>
                  </a:cubicBezTo>
                  <a:cubicBezTo>
                    <a:pt x="376" y="172"/>
                    <a:pt x="377" y="174"/>
                    <a:pt x="378" y="175"/>
                  </a:cubicBezTo>
                  <a:cubicBezTo>
                    <a:pt x="378" y="177"/>
                    <a:pt x="378" y="177"/>
                    <a:pt x="378" y="177"/>
                  </a:cubicBezTo>
                  <a:cubicBezTo>
                    <a:pt x="378" y="178"/>
                    <a:pt x="379" y="180"/>
                    <a:pt x="380" y="181"/>
                  </a:cubicBezTo>
                  <a:cubicBezTo>
                    <a:pt x="382" y="183"/>
                    <a:pt x="382" y="183"/>
                    <a:pt x="382" y="183"/>
                  </a:cubicBezTo>
                  <a:cubicBezTo>
                    <a:pt x="383" y="184"/>
                    <a:pt x="384" y="186"/>
                    <a:pt x="385" y="187"/>
                  </a:cubicBezTo>
                  <a:cubicBezTo>
                    <a:pt x="391" y="195"/>
                    <a:pt x="391" y="195"/>
                    <a:pt x="391" y="195"/>
                  </a:cubicBezTo>
                  <a:cubicBezTo>
                    <a:pt x="392" y="196"/>
                    <a:pt x="394" y="198"/>
                    <a:pt x="394" y="199"/>
                  </a:cubicBezTo>
                  <a:cubicBezTo>
                    <a:pt x="396" y="201"/>
                    <a:pt x="396" y="201"/>
                    <a:pt x="396" y="201"/>
                  </a:cubicBezTo>
                  <a:cubicBezTo>
                    <a:pt x="396" y="202"/>
                    <a:pt x="397" y="204"/>
                    <a:pt x="396" y="204"/>
                  </a:cubicBezTo>
                  <a:cubicBezTo>
                    <a:pt x="396" y="205"/>
                    <a:pt x="396" y="207"/>
                    <a:pt x="397" y="209"/>
                  </a:cubicBezTo>
                  <a:cubicBezTo>
                    <a:pt x="403" y="216"/>
                    <a:pt x="403" y="216"/>
                    <a:pt x="403" y="216"/>
                  </a:cubicBezTo>
                  <a:cubicBezTo>
                    <a:pt x="404" y="217"/>
                    <a:pt x="405" y="219"/>
                    <a:pt x="406" y="219"/>
                  </a:cubicBezTo>
                  <a:cubicBezTo>
                    <a:pt x="408" y="221"/>
                    <a:pt x="408" y="221"/>
                    <a:pt x="408" y="221"/>
                  </a:cubicBezTo>
                  <a:cubicBezTo>
                    <a:pt x="409" y="222"/>
                    <a:pt x="410" y="224"/>
                    <a:pt x="410" y="225"/>
                  </a:cubicBezTo>
                  <a:cubicBezTo>
                    <a:pt x="412" y="228"/>
                    <a:pt x="412" y="228"/>
                    <a:pt x="412" y="228"/>
                  </a:cubicBezTo>
                  <a:cubicBezTo>
                    <a:pt x="412" y="230"/>
                    <a:pt x="413" y="232"/>
                    <a:pt x="414" y="233"/>
                  </a:cubicBezTo>
                  <a:cubicBezTo>
                    <a:pt x="414" y="234"/>
                    <a:pt x="414" y="234"/>
                    <a:pt x="414" y="234"/>
                  </a:cubicBezTo>
                  <a:cubicBezTo>
                    <a:pt x="414" y="235"/>
                    <a:pt x="416" y="237"/>
                    <a:pt x="417" y="237"/>
                  </a:cubicBezTo>
                  <a:cubicBezTo>
                    <a:pt x="421" y="239"/>
                    <a:pt x="421" y="239"/>
                    <a:pt x="421" y="239"/>
                  </a:cubicBezTo>
                  <a:cubicBezTo>
                    <a:pt x="422" y="240"/>
                    <a:pt x="424" y="241"/>
                    <a:pt x="425" y="242"/>
                  </a:cubicBezTo>
                  <a:cubicBezTo>
                    <a:pt x="437" y="254"/>
                    <a:pt x="437" y="254"/>
                    <a:pt x="437" y="254"/>
                  </a:cubicBezTo>
                  <a:cubicBezTo>
                    <a:pt x="438" y="255"/>
                    <a:pt x="439" y="256"/>
                    <a:pt x="440" y="257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6" y="262"/>
                    <a:pt x="446" y="263"/>
                    <a:pt x="446" y="264"/>
                  </a:cubicBezTo>
                  <a:cubicBezTo>
                    <a:pt x="446" y="268"/>
                    <a:pt x="446" y="268"/>
                    <a:pt x="446" y="268"/>
                  </a:cubicBezTo>
                  <a:cubicBezTo>
                    <a:pt x="446" y="269"/>
                    <a:pt x="445" y="275"/>
                    <a:pt x="445" y="275"/>
                  </a:cubicBezTo>
                  <a:cubicBezTo>
                    <a:pt x="445" y="277"/>
                    <a:pt x="446" y="279"/>
                    <a:pt x="447" y="280"/>
                  </a:cubicBezTo>
                  <a:cubicBezTo>
                    <a:pt x="447" y="280"/>
                    <a:pt x="454" y="286"/>
                    <a:pt x="455" y="287"/>
                  </a:cubicBezTo>
                  <a:cubicBezTo>
                    <a:pt x="456" y="288"/>
                    <a:pt x="456" y="288"/>
                    <a:pt x="456" y="288"/>
                  </a:cubicBezTo>
                  <a:cubicBezTo>
                    <a:pt x="457" y="288"/>
                    <a:pt x="459" y="290"/>
                    <a:pt x="459" y="291"/>
                  </a:cubicBezTo>
                  <a:cubicBezTo>
                    <a:pt x="464" y="301"/>
                    <a:pt x="464" y="301"/>
                    <a:pt x="464" y="301"/>
                  </a:cubicBezTo>
                  <a:cubicBezTo>
                    <a:pt x="465" y="302"/>
                    <a:pt x="465" y="304"/>
                    <a:pt x="466" y="305"/>
                  </a:cubicBezTo>
                  <a:cubicBezTo>
                    <a:pt x="467" y="309"/>
                    <a:pt x="467" y="309"/>
                    <a:pt x="467" y="309"/>
                  </a:cubicBezTo>
                  <a:cubicBezTo>
                    <a:pt x="468" y="310"/>
                    <a:pt x="469" y="312"/>
                    <a:pt x="469" y="313"/>
                  </a:cubicBezTo>
                  <a:cubicBezTo>
                    <a:pt x="473" y="320"/>
                    <a:pt x="473" y="320"/>
                    <a:pt x="473" y="320"/>
                  </a:cubicBezTo>
                  <a:cubicBezTo>
                    <a:pt x="473" y="321"/>
                    <a:pt x="474" y="323"/>
                    <a:pt x="475" y="324"/>
                  </a:cubicBezTo>
                  <a:cubicBezTo>
                    <a:pt x="478" y="328"/>
                    <a:pt x="478" y="328"/>
                    <a:pt x="478" y="328"/>
                  </a:cubicBezTo>
                  <a:cubicBezTo>
                    <a:pt x="478" y="329"/>
                    <a:pt x="479" y="331"/>
                    <a:pt x="480" y="332"/>
                  </a:cubicBezTo>
                  <a:cubicBezTo>
                    <a:pt x="482" y="336"/>
                    <a:pt x="482" y="336"/>
                    <a:pt x="482" y="336"/>
                  </a:cubicBezTo>
                  <a:cubicBezTo>
                    <a:pt x="483" y="337"/>
                    <a:pt x="484" y="339"/>
                    <a:pt x="484" y="340"/>
                  </a:cubicBezTo>
                  <a:cubicBezTo>
                    <a:pt x="484" y="342"/>
                    <a:pt x="484" y="342"/>
                    <a:pt x="484" y="342"/>
                  </a:cubicBezTo>
                  <a:cubicBezTo>
                    <a:pt x="484" y="344"/>
                    <a:pt x="485" y="345"/>
                    <a:pt x="487" y="346"/>
                  </a:cubicBezTo>
                  <a:cubicBezTo>
                    <a:pt x="490" y="347"/>
                    <a:pt x="490" y="347"/>
                    <a:pt x="490" y="347"/>
                  </a:cubicBezTo>
                  <a:cubicBezTo>
                    <a:pt x="491" y="348"/>
                    <a:pt x="493" y="349"/>
                    <a:pt x="494" y="349"/>
                  </a:cubicBezTo>
                  <a:cubicBezTo>
                    <a:pt x="497" y="351"/>
                    <a:pt x="497" y="351"/>
                    <a:pt x="497" y="351"/>
                  </a:cubicBezTo>
                  <a:cubicBezTo>
                    <a:pt x="498" y="351"/>
                    <a:pt x="499" y="352"/>
                    <a:pt x="499" y="353"/>
                  </a:cubicBezTo>
                  <a:cubicBezTo>
                    <a:pt x="499" y="356"/>
                    <a:pt x="499" y="356"/>
                    <a:pt x="499" y="356"/>
                  </a:cubicBezTo>
                  <a:cubicBezTo>
                    <a:pt x="499" y="358"/>
                    <a:pt x="498" y="360"/>
                    <a:pt x="498" y="361"/>
                  </a:cubicBezTo>
                  <a:cubicBezTo>
                    <a:pt x="497" y="369"/>
                    <a:pt x="497" y="369"/>
                    <a:pt x="497" y="369"/>
                  </a:cubicBezTo>
                  <a:cubicBezTo>
                    <a:pt x="497" y="371"/>
                    <a:pt x="498" y="373"/>
                    <a:pt x="500" y="373"/>
                  </a:cubicBezTo>
                  <a:cubicBezTo>
                    <a:pt x="502" y="374"/>
                    <a:pt x="502" y="374"/>
                    <a:pt x="502" y="374"/>
                  </a:cubicBezTo>
                  <a:cubicBezTo>
                    <a:pt x="503" y="374"/>
                    <a:pt x="505" y="375"/>
                    <a:pt x="506" y="376"/>
                  </a:cubicBezTo>
                  <a:cubicBezTo>
                    <a:pt x="507" y="376"/>
                    <a:pt x="507" y="376"/>
                    <a:pt x="507" y="376"/>
                  </a:cubicBezTo>
                  <a:cubicBezTo>
                    <a:pt x="507" y="377"/>
                    <a:pt x="508" y="379"/>
                    <a:pt x="509" y="380"/>
                  </a:cubicBezTo>
                  <a:cubicBezTo>
                    <a:pt x="509" y="381"/>
                    <a:pt x="509" y="381"/>
                    <a:pt x="509" y="381"/>
                  </a:cubicBezTo>
                  <a:cubicBezTo>
                    <a:pt x="509" y="382"/>
                    <a:pt x="509" y="384"/>
                    <a:pt x="509" y="386"/>
                  </a:cubicBezTo>
                  <a:cubicBezTo>
                    <a:pt x="509" y="388"/>
                    <a:pt x="509" y="388"/>
                    <a:pt x="509" y="388"/>
                  </a:cubicBezTo>
                  <a:cubicBezTo>
                    <a:pt x="508" y="389"/>
                    <a:pt x="509" y="391"/>
                    <a:pt x="511" y="392"/>
                  </a:cubicBezTo>
                  <a:cubicBezTo>
                    <a:pt x="518" y="397"/>
                    <a:pt x="518" y="397"/>
                    <a:pt x="518" y="397"/>
                  </a:cubicBezTo>
                  <a:cubicBezTo>
                    <a:pt x="519" y="397"/>
                    <a:pt x="520" y="398"/>
                    <a:pt x="520" y="400"/>
                  </a:cubicBezTo>
                  <a:cubicBezTo>
                    <a:pt x="520" y="413"/>
                    <a:pt x="520" y="413"/>
                    <a:pt x="520" y="413"/>
                  </a:cubicBezTo>
                  <a:cubicBezTo>
                    <a:pt x="521" y="414"/>
                    <a:pt x="522" y="416"/>
                    <a:pt x="523" y="417"/>
                  </a:cubicBezTo>
                  <a:cubicBezTo>
                    <a:pt x="524" y="418"/>
                    <a:pt x="524" y="418"/>
                    <a:pt x="524" y="418"/>
                  </a:cubicBezTo>
                  <a:cubicBezTo>
                    <a:pt x="525" y="419"/>
                    <a:pt x="526" y="420"/>
                    <a:pt x="526" y="421"/>
                  </a:cubicBezTo>
                  <a:cubicBezTo>
                    <a:pt x="526" y="429"/>
                    <a:pt x="526" y="429"/>
                    <a:pt x="526" y="429"/>
                  </a:cubicBezTo>
                  <a:cubicBezTo>
                    <a:pt x="526" y="430"/>
                    <a:pt x="525" y="431"/>
                    <a:pt x="524" y="431"/>
                  </a:cubicBezTo>
                  <a:cubicBezTo>
                    <a:pt x="518" y="431"/>
                    <a:pt x="518" y="431"/>
                    <a:pt x="518" y="431"/>
                  </a:cubicBezTo>
                  <a:cubicBezTo>
                    <a:pt x="516" y="431"/>
                    <a:pt x="514" y="431"/>
                    <a:pt x="513" y="431"/>
                  </a:cubicBezTo>
                  <a:cubicBezTo>
                    <a:pt x="504" y="433"/>
                    <a:pt x="504" y="433"/>
                    <a:pt x="504" y="433"/>
                  </a:cubicBezTo>
                  <a:cubicBezTo>
                    <a:pt x="502" y="433"/>
                    <a:pt x="500" y="435"/>
                    <a:pt x="500" y="436"/>
                  </a:cubicBezTo>
                  <a:cubicBezTo>
                    <a:pt x="497" y="444"/>
                    <a:pt x="497" y="444"/>
                    <a:pt x="497" y="444"/>
                  </a:cubicBezTo>
                  <a:cubicBezTo>
                    <a:pt x="497" y="445"/>
                    <a:pt x="496" y="447"/>
                    <a:pt x="496" y="449"/>
                  </a:cubicBezTo>
                  <a:cubicBezTo>
                    <a:pt x="494" y="456"/>
                    <a:pt x="494" y="456"/>
                    <a:pt x="494" y="456"/>
                  </a:cubicBezTo>
                  <a:cubicBezTo>
                    <a:pt x="494" y="457"/>
                    <a:pt x="493" y="458"/>
                    <a:pt x="492" y="459"/>
                  </a:cubicBezTo>
                  <a:cubicBezTo>
                    <a:pt x="490" y="459"/>
                    <a:pt x="490" y="459"/>
                    <a:pt x="490" y="459"/>
                  </a:cubicBezTo>
                  <a:cubicBezTo>
                    <a:pt x="490" y="459"/>
                    <a:pt x="490" y="459"/>
                    <a:pt x="489" y="459"/>
                  </a:cubicBezTo>
                  <a:cubicBezTo>
                    <a:pt x="489" y="459"/>
                    <a:pt x="488" y="459"/>
                    <a:pt x="487" y="458"/>
                  </a:cubicBezTo>
                  <a:cubicBezTo>
                    <a:pt x="483" y="451"/>
                    <a:pt x="483" y="451"/>
                    <a:pt x="483" y="451"/>
                  </a:cubicBezTo>
                  <a:cubicBezTo>
                    <a:pt x="482" y="450"/>
                    <a:pt x="481" y="448"/>
                    <a:pt x="480" y="447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74" y="441"/>
                    <a:pt x="472" y="440"/>
                    <a:pt x="470" y="440"/>
                  </a:cubicBezTo>
                  <a:cubicBezTo>
                    <a:pt x="464" y="440"/>
                    <a:pt x="464" y="440"/>
                    <a:pt x="464" y="440"/>
                  </a:cubicBezTo>
                  <a:cubicBezTo>
                    <a:pt x="462" y="440"/>
                    <a:pt x="460" y="441"/>
                    <a:pt x="459" y="442"/>
                  </a:cubicBezTo>
                  <a:cubicBezTo>
                    <a:pt x="446" y="455"/>
                    <a:pt x="446" y="455"/>
                    <a:pt x="446" y="455"/>
                  </a:cubicBezTo>
                  <a:cubicBezTo>
                    <a:pt x="446" y="456"/>
                    <a:pt x="444" y="456"/>
                    <a:pt x="443" y="456"/>
                  </a:cubicBezTo>
                  <a:cubicBezTo>
                    <a:pt x="443" y="456"/>
                    <a:pt x="443" y="456"/>
                    <a:pt x="443" y="456"/>
                  </a:cubicBezTo>
                  <a:cubicBezTo>
                    <a:pt x="443" y="456"/>
                    <a:pt x="438" y="455"/>
                    <a:pt x="438" y="449"/>
                  </a:cubicBezTo>
                  <a:cubicBezTo>
                    <a:pt x="438" y="449"/>
                    <a:pt x="438" y="449"/>
                    <a:pt x="438" y="449"/>
                  </a:cubicBezTo>
                  <a:cubicBezTo>
                    <a:pt x="430" y="447"/>
                    <a:pt x="430" y="447"/>
                    <a:pt x="430" y="447"/>
                  </a:cubicBezTo>
                  <a:cubicBezTo>
                    <a:pt x="429" y="447"/>
                    <a:pt x="429" y="447"/>
                    <a:pt x="429" y="447"/>
                  </a:cubicBezTo>
                  <a:cubicBezTo>
                    <a:pt x="427" y="447"/>
                    <a:pt x="426" y="448"/>
                    <a:pt x="425" y="448"/>
                  </a:cubicBezTo>
                  <a:cubicBezTo>
                    <a:pt x="422" y="450"/>
                    <a:pt x="422" y="450"/>
                    <a:pt x="422" y="450"/>
                  </a:cubicBezTo>
                  <a:cubicBezTo>
                    <a:pt x="421" y="451"/>
                    <a:pt x="420" y="451"/>
                    <a:pt x="419" y="451"/>
                  </a:cubicBezTo>
                  <a:cubicBezTo>
                    <a:pt x="419" y="451"/>
                    <a:pt x="418" y="451"/>
                    <a:pt x="418" y="451"/>
                  </a:cubicBezTo>
                  <a:cubicBezTo>
                    <a:pt x="411" y="449"/>
                    <a:pt x="411" y="449"/>
                    <a:pt x="411" y="449"/>
                  </a:cubicBezTo>
                  <a:cubicBezTo>
                    <a:pt x="410" y="449"/>
                    <a:pt x="409" y="448"/>
                    <a:pt x="409" y="447"/>
                  </a:cubicBezTo>
                  <a:cubicBezTo>
                    <a:pt x="410" y="442"/>
                    <a:pt x="410" y="442"/>
                    <a:pt x="410" y="442"/>
                  </a:cubicBezTo>
                  <a:cubicBezTo>
                    <a:pt x="410" y="441"/>
                    <a:pt x="409" y="439"/>
                    <a:pt x="408" y="437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4" y="432"/>
                    <a:pt x="403" y="431"/>
                    <a:pt x="401" y="431"/>
                  </a:cubicBezTo>
                  <a:cubicBezTo>
                    <a:pt x="401" y="431"/>
                    <a:pt x="400" y="431"/>
                    <a:pt x="400" y="432"/>
                  </a:cubicBezTo>
                  <a:cubicBezTo>
                    <a:pt x="395" y="434"/>
                    <a:pt x="395" y="434"/>
                    <a:pt x="395" y="434"/>
                  </a:cubicBezTo>
                  <a:cubicBezTo>
                    <a:pt x="394" y="434"/>
                    <a:pt x="392" y="435"/>
                    <a:pt x="390" y="436"/>
                  </a:cubicBezTo>
                  <a:cubicBezTo>
                    <a:pt x="385" y="439"/>
                    <a:pt x="385" y="439"/>
                    <a:pt x="385" y="439"/>
                  </a:cubicBezTo>
                  <a:cubicBezTo>
                    <a:pt x="384" y="440"/>
                    <a:pt x="383" y="442"/>
                    <a:pt x="383" y="443"/>
                  </a:cubicBezTo>
                  <a:cubicBezTo>
                    <a:pt x="384" y="455"/>
                    <a:pt x="384" y="455"/>
                    <a:pt x="384" y="455"/>
                  </a:cubicBezTo>
                  <a:cubicBezTo>
                    <a:pt x="384" y="456"/>
                    <a:pt x="383" y="458"/>
                    <a:pt x="382" y="458"/>
                  </a:cubicBezTo>
                  <a:cubicBezTo>
                    <a:pt x="375" y="462"/>
                    <a:pt x="375" y="462"/>
                    <a:pt x="375" y="462"/>
                  </a:cubicBezTo>
                  <a:cubicBezTo>
                    <a:pt x="375" y="463"/>
                    <a:pt x="374" y="463"/>
                    <a:pt x="373" y="463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7B6DDF36-7519-4392-9070-BEAA0BE1F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473" y="4427858"/>
              <a:ext cx="234192" cy="272985"/>
            </a:xfrm>
            <a:custGeom>
              <a:avLst/>
              <a:gdLst>
                <a:gd name="T0" fmla="*/ 16 w 72"/>
                <a:gd name="T1" fmla="*/ 84 h 84"/>
                <a:gd name="T2" fmla="*/ 14 w 72"/>
                <a:gd name="T3" fmla="*/ 80 h 84"/>
                <a:gd name="T4" fmla="*/ 13 w 72"/>
                <a:gd name="T5" fmla="*/ 61 h 84"/>
                <a:gd name="T6" fmla="*/ 8 w 72"/>
                <a:gd name="T7" fmla="*/ 54 h 84"/>
                <a:gd name="T8" fmla="*/ 3 w 72"/>
                <a:gd name="T9" fmla="*/ 49 h 84"/>
                <a:gd name="T10" fmla="*/ 1 w 72"/>
                <a:gd name="T11" fmla="*/ 41 h 84"/>
                <a:gd name="T12" fmla="*/ 5 w 72"/>
                <a:gd name="T13" fmla="*/ 34 h 84"/>
                <a:gd name="T14" fmla="*/ 9 w 72"/>
                <a:gd name="T15" fmla="*/ 26 h 84"/>
                <a:gd name="T16" fmla="*/ 11 w 72"/>
                <a:gd name="T17" fmla="*/ 19 h 84"/>
                <a:gd name="T18" fmla="*/ 14 w 72"/>
                <a:gd name="T19" fmla="*/ 12 h 84"/>
                <a:gd name="T20" fmla="*/ 20 w 72"/>
                <a:gd name="T21" fmla="*/ 10 h 84"/>
                <a:gd name="T22" fmla="*/ 27 w 72"/>
                <a:gd name="T23" fmla="*/ 7 h 84"/>
                <a:gd name="T24" fmla="*/ 31 w 72"/>
                <a:gd name="T25" fmla="*/ 0 h 84"/>
                <a:gd name="T26" fmla="*/ 37 w 72"/>
                <a:gd name="T27" fmla="*/ 3 h 84"/>
                <a:gd name="T28" fmla="*/ 44 w 72"/>
                <a:gd name="T29" fmla="*/ 8 h 84"/>
                <a:gd name="T30" fmla="*/ 49 w 72"/>
                <a:gd name="T31" fmla="*/ 9 h 84"/>
                <a:gd name="T32" fmla="*/ 51 w 72"/>
                <a:gd name="T33" fmla="*/ 9 h 84"/>
                <a:gd name="T34" fmla="*/ 58 w 72"/>
                <a:gd name="T35" fmla="*/ 15 h 84"/>
                <a:gd name="T36" fmla="*/ 64 w 72"/>
                <a:gd name="T37" fmla="*/ 17 h 84"/>
                <a:gd name="T38" fmla="*/ 70 w 72"/>
                <a:gd name="T39" fmla="*/ 21 h 84"/>
                <a:gd name="T40" fmla="*/ 72 w 72"/>
                <a:gd name="T41" fmla="*/ 26 h 84"/>
                <a:gd name="T42" fmla="*/ 70 w 72"/>
                <a:gd name="T43" fmla="*/ 30 h 84"/>
                <a:gd name="T44" fmla="*/ 68 w 72"/>
                <a:gd name="T45" fmla="*/ 35 h 84"/>
                <a:gd name="T46" fmla="*/ 65 w 72"/>
                <a:gd name="T47" fmla="*/ 40 h 84"/>
                <a:gd name="T48" fmla="*/ 60 w 72"/>
                <a:gd name="T49" fmla="*/ 45 h 84"/>
                <a:gd name="T50" fmla="*/ 59 w 72"/>
                <a:gd name="T51" fmla="*/ 51 h 84"/>
                <a:gd name="T52" fmla="*/ 59 w 72"/>
                <a:gd name="T53" fmla="*/ 70 h 84"/>
                <a:gd name="T54" fmla="*/ 56 w 72"/>
                <a:gd name="T55" fmla="*/ 74 h 84"/>
                <a:gd name="T56" fmla="*/ 50 w 72"/>
                <a:gd name="T57" fmla="*/ 73 h 84"/>
                <a:gd name="T58" fmla="*/ 45 w 72"/>
                <a:gd name="T59" fmla="*/ 72 h 84"/>
                <a:gd name="T60" fmla="*/ 36 w 72"/>
                <a:gd name="T61" fmla="*/ 60 h 84"/>
                <a:gd name="T62" fmla="*/ 32 w 72"/>
                <a:gd name="T63" fmla="*/ 57 h 84"/>
                <a:gd name="T64" fmla="*/ 25 w 72"/>
                <a:gd name="T65" fmla="*/ 62 h 84"/>
                <a:gd name="T66" fmla="*/ 24 w 72"/>
                <a:gd name="T67" fmla="*/ 69 h 84"/>
                <a:gd name="T68" fmla="*/ 22 w 72"/>
                <a:gd name="T69" fmla="*/ 78 h 84"/>
                <a:gd name="T70" fmla="*/ 18 w 72"/>
                <a:gd name="T7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" h="84">
                  <a:moveTo>
                    <a:pt x="17" y="84"/>
                  </a:moveTo>
                  <a:cubicBezTo>
                    <a:pt x="17" y="84"/>
                    <a:pt x="17" y="84"/>
                    <a:pt x="16" y="84"/>
                  </a:cubicBezTo>
                  <a:cubicBezTo>
                    <a:pt x="15" y="83"/>
                    <a:pt x="15" y="83"/>
                    <a:pt x="15" y="83"/>
                  </a:cubicBezTo>
                  <a:cubicBezTo>
                    <a:pt x="14" y="82"/>
                    <a:pt x="14" y="81"/>
                    <a:pt x="14" y="80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4"/>
                    <a:pt x="14" y="62"/>
                    <a:pt x="13" y="61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7"/>
                    <a:pt x="9" y="55"/>
                    <a:pt x="8" y="5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1"/>
                    <a:pt x="4" y="50"/>
                    <a:pt x="3" y="4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3"/>
                    <a:pt x="1" y="42"/>
                    <a:pt x="1" y="41"/>
                  </a:cubicBezTo>
                  <a:cubicBezTo>
                    <a:pt x="2" y="40"/>
                    <a:pt x="3" y="38"/>
                    <a:pt x="4" y="37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6" y="33"/>
                    <a:pt x="7" y="31"/>
                    <a:pt x="7" y="30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10" y="23"/>
                    <a:pt x="10" y="22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6" y="10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9"/>
                    <a:pt x="24" y="9"/>
                    <a:pt x="25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8" y="6"/>
                    <a:pt x="29" y="4"/>
                    <a:pt x="30" y="2"/>
                  </a:cubicBezTo>
                  <a:cubicBezTo>
                    <a:pt x="30" y="2"/>
                    <a:pt x="30" y="0"/>
                    <a:pt x="31" y="0"/>
                  </a:cubicBezTo>
                  <a:cubicBezTo>
                    <a:pt x="31" y="0"/>
                    <a:pt x="31" y="0"/>
                    <a:pt x="32" y="0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3"/>
                    <a:pt x="40" y="4"/>
                    <a:pt x="41" y="5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6" y="9"/>
                    <a:pt x="47" y="9"/>
                  </a:cubicBezTo>
                  <a:cubicBezTo>
                    <a:pt x="48" y="9"/>
                    <a:pt x="48" y="9"/>
                    <a:pt x="49" y="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9"/>
                    <a:pt x="51" y="9"/>
                    <a:pt x="51" y="9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13"/>
                    <a:pt x="57" y="14"/>
                    <a:pt x="58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60" y="16"/>
                    <a:pt x="62" y="17"/>
                    <a:pt x="64" y="17"/>
                  </a:cubicBezTo>
                  <a:cubicBezTo>
                    <a:pt x="65" y="17"/>
                    <a:pt x="66" y="18"/>
                    <a:pt x="68" y="18"/>
                  </a:cubicBezTo>
                  <a:cubicBezTo>
                    <a:pt x="68" y="19"/>
                    <a:pt x="70" y="20"/>
                    <a:pt x="70" y="21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3"/>
                    <a:pt x="72" y="25"/>
                    <a:pt x="72" y="26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2" y="28"/>
                    <a:pt x="71" y="29"/>
                    <a:pt x="70" y="30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68" y="32"/>
                    <a:pt x="67" y="34"/>
                    <a:pt x="68" y="35"/>
                  </a:cubicBezTo>
                  <a:cubicBezTo>
                    <a:pt x="69" y="36"/>
                    <a:pt x="68" y="37"/>
                    <a:pt x="68" y="38"/>
                  </a:cubicBezTo>
                  <a:cubicBezTo>
                    <a:pt x="67" y="39"/>
                    <a:pt x="66" y="40"/>
                    <a:pt x="65" y="40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61" y="41"/>
                    <a:pt x="60" y="43"/>
                    <a:pt x="60" y="45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8"/>
                    <a:pt x="59" y="50"/>
                    <a:pt x="59" y="51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9" y="67"/>
                    <a:pt x="59" y="69"/>
                    <a:pt x="59" y="70"/>
                  </a:cubicBezTo>
                  <a:cubicBezTo>
                    <a:pt x="59" y="71"/>
                    <a:pt x="59" y="72"/>
                    <a:pt x="59" y="73"/>
                  </a:cubicBezTo>
                  <a:cubicBezTo>
                    <a:pt x="58" y="73"/>
                    <a:pt x="57" y="74"/>
                    <a:pt x="56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3" y="74"/>
                    <a:pt x="51" y="74"/>
                    <a:pt x="50" y="7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8" y="73"/>
                    <a:pt x="46" y="73"/>
                    <a:pt x="45" y="72"/>
                  </a:cubicBezTo>
                  <a:cubicBezTo>
                    <a:pt x="39" y="70"/>
                    <a:pt x="39" y="70"/>
                    <a:pt x="39" y="70"/>
                  </a:cubicBezTo>
                  <a:cubicBezTo>
                    <a:pt x="36" y="66"/>
                    <a:pt x="36" y="60"/>
                    <a:pt x="36" y="60"/>
                  </a:cubicBezTo>
                  <a:cubicBezTo>
                    <a:pt x="36" y="58"/>
                    <a:pt x="35" y="57"/>
                    <a:pt x="33" y="57"/>
                  </a:cubicBezTo>
                  <a:cubicBezTo>
                    <a:pt x="33" y="57"/>
                    <a:pt x="33" y="57"/>
                    <a:pt x="32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6" y="59"/>
                    <a:pt x="25" y="61"/>
                    <a:pt x="25" y="62"/>
                  </a:cubicBezTo>
                  <a:cubicBezTo>
                    <a:pt x="25" y="64"/>
                    <a:pt x="24" y="66"/>
                    <a:pt x="24" y="67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4" y="70"/>
                    <a:pt x="24" y="72"/>
                    <a:pt x="24" y="73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1" y="79"/>
                    <a:pt x="20" y="81"/>
                    <a:pt x="20" y="82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8" y="84"/>
                    <a:pt x="18" y="84"/>
                    <a:pt x="17" y="84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230448F9-5A70-4DED-8D7C-08174A3A0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171" y="4863029"/>
              <a:ext cx="6416" cy="0"/>
            </a:xfrm>
            <a:custGeom>
              <a:avLst/>
              <a:gdLst>
                <a:gd name="T0" fmla="*/ 1 w 2"/>
                <a:gd name="T1" fmla="*/ 2 w 2"/>
                <a:gd name="T2" fmla="*/ 1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F943F8FE-F2EB-4F57-8A0A-AEE411512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171" y="4863029"/>
              <a:ext cx="6416" cy="0"/>
            </a:xfrm>
            <a:custGeom>
              <a:avLst/>
              <a:gdLst>
                <a:gd name="T0" fmla="*/ 1 w 2"/>
                <a:gd name="T1" fmla="*/ 2 w 2"/>
                <a:gd name="T2" fmla="*/ 1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CBBAA210-6AEE-4A36-83A9-462293654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339" y="3854589"/>
              <a:ext cx="1344196" cy="1432371"/>
            </a:xfrm>
            <a:custGeom>
              <a:avLst/>
              <a:gdLst>
                <a:gd name="T0" fmla="*/ 184 w 415"/>
                <a:gd name="T1" fmla="*/ 430 h 442"/>
                <a:gd name="T2" fmla="*/ 175 w 415"/>
                <a:gd name="T3" fmla="*/ 398 h 442"/>
                <a:gd name="T4" fmla="*/ 196 w 415"/>
                <a:gd name="T5" fmla="*/ 401 h 442"/>
                <a:gd name="T6" fmla="*/ 205 w 415"/>
                <a:gd name="T7" fmla="*/ 379 h 442"/>
                <a:gd name="T8" fmla="*/ 219 w 415"/>
                <a:gd name="T9" fmla="*/ 362 h 442"/>
                <a:gd name="T10" fmla="*/ 221 w 415"/>
                <a:gd name="T11" fmla="*/ 319 h 442"/>
                <a:gd name="T12" fmla="*/ 196 w 415"/>
                <a:gd name="T13" fmla="*/ 313 h 442"/>
                <a:gd name="T14" fmla="*/ 167 w 415"/>
                <a:gd name="T15" fmla="*/ 318 h 442"/>
                <a:gd name="T16" fmla="*/ 165 w 415"/>
                <a:gd name="T17" fmla="*/ 346 h 442"/>
                <a:gd name="T18" fmla="*/ 137 w 415"/>
                <a:gd name="T19" fmla="*/ 341 h 442"/>
                <a:gd name="T20" fmla="*/ 157 w 415"/>
                <a:gd name="T21" fmla="*/ 364 h 442"/>
                <a:gd name="T22" fmla="*/ 136 w 415"/>
                <a:gd name="T23" fmla="*/ 378 h 442"/>
                <a:gd name="T24" fmla="*/ 129 w 415"/>
                <a:gd name="T25" fmla="*/ 405 h 442"/>
                <a:gd name="T26" fmla="*/ 129 w 415"/>
                <a:gd name="T27" fmla="*/ 414 h 442"/>
                <a:gd name="T28" fmla="*/ 102 w 415"/>
                <a:gd name="T29" fmla="*/ 412 h 442"/>
                <a:gd name="T30" fmla="*/ 100 w 415"/>
                <a:gd name="T31" fmla="*/ 390 h 442"/>
                <a:gd name="T32" fmla="*/ 71 w 415"/>
                <a:gd name="T33" fmla="*/ 360 h 442"/>
                <a:gd name="T34" fmla="*/ 23 w 415"/>
                <a:gd name="T35" fmla="*/ 307 h 442"/>
                <a:gd name="T36" fmla="*/ 43 w 415"/>
                <a:gd name="T37" fmla="*/ 287 h 442"/>
                <a:gd name="T38" fmla="*/ 56 w 415"/>
                <a:gd name="T39" fmla="*/ 263 h 442"/>
                <a:gd name="T40" fmla="*/ 39 w 415"/>
                <a:gd name="T41" fmla="*/ 242 h 442"/>
                <a:gd name="T42" fmla="*/ 24 w 415"/>
                <a:gd name="T43" fmla="*/ 234 h 442"/>
                <a:gd name="T44" fmla="*/ 18 w 415"/>
                <a:gd name="T45" fmla="*/ 182 h 442"/>
                <a:gd name="T46" fmla="*/ 22 w 415"/>
                <a:gd name="T47" fmla="*/ 160 h 442"/>
                <a:gd name="T48" fmla="*/ 0 w 415"/>
                <a:gd name="T49" fmla="*/ 153 h 442"/>
                <a:gd name="T50" fmla="*/ 23 w 415"/>
                <a:gd name="T51" fmla="*/ 132 h 442"/>
                <a:gd name="T52" fmla="*/ 43 w 415"/>
                <a:gd name="T53" fmla="*/ 137 h 442"/>
                <a:gd name="T54" fmla="*/ 30 w 415"/>
                <a:gd name="T55" fmla="*/ 123 h 442"/>
                <a:gd name="T56" fmla="*/ 23 w 415"/>
                <a:gd name="T57" fmla="*/ 114 h 442"/>
                <a:gd name="T58" fmla="*/ 57 w 415"/>
                <a:gd name="T59" fmla="*/ 118 h 442"/>
                <a:gd name="T60" fmla="*/ 60 w 415"/>
                <a:gd name="T61" fmla="*/ 103 h 442"/>
                <a:gd name="T62" fmla="*/ 79 w 415"/>
                <a:gd name="T63" fmla="*/ 78 h 442"/>
                <a:gd name="T64" fmla="*/ 106 w 415"/>
                <a:gd name="T65" fmla="*/ 73 h 442"/>
                <a:gd name="T66" fmla="*/ 130 w 415"/>
                <a:gd name="T67" fmla="*/ 90 h 442"/>
                <a:gd name="T68" fmla="*/ 156 w 415"/>
                <a:gd name="T69" fmla="*/ 60 h 442"/>
                <a:gd name="T70" fmla="*/ 188 w 415"/>
                <a:gd name="T71" fmla="*/ 17 h 442"/>
                <a:gd name="T72" fmla="*/ 218 w 415"/>
                <a:gd name="T73" fmla="*/ 33 h 442"/>
                <a:gd name="T74" fmla="*/ 248 w 415"/>
                <a:gd name="T75" fmla="*/ 2 h 442"/>
                <a:gd name="T76" fmla="*/ 275 w 415"/>
                <a:gd name="T77" fmla="*/ 17 h 442"/>
                <a:gd name="T78" fmla="*/ 324 w 415"/>
                <a:gd name="T79" fmla="*/ 16 h 442"/>
                <a:gd name="T80" fmla="*/ 349 w 415"/>
                <a:gd name="T81" fmla="*/ 2 h 442"/>
                <a:gd name="T82" fmla="*/ 382 w 415"/>
                <a:gd name="T83" fmla="*/ 72 h 442"/>
                <a:gd name="T84" fmla="*/ 392 w 415"/>
                <a:gd name="T85" fmla="*/ 104 h 442"/>
                <a:gd name="T86" fmla="*/ 376 w 415"/>
                <a:gd name="T87" fmla="*/ 142 h 442"/>
                <a:gd name="T88" fmla="*/ 380 w 415"/>
                <a:gd name="T89" fmla="*/ 171 h 442"/>
                <a:gd name="T90" fmla="*/ 369 w 415"/>
                <a:gd name="T91" fmla="*/ 226 h 442"/>
                <a:gd name="T92" fmla="*/ 377 w 415"/>
                <a:gd name="T93" fmla="*/ 273 h 442"/>
                <a:gd name="T94" fmla="*/ 375 w 415"/>
                <a:gd name="T95" fmla="*/ 289 h 442"/>
                <a:gd name="T96" fmla="*/ 383 w 415"/>
                <a:gd name="T97" fmla="*/ 306 h 442"/>
                <a:gd name="T98" fmla="*/ 403 w 415"/>
                <a:gd name="T99" fmla="*/ 289 h 442"/>
                <a:gd name="T100" fmla="*/ 409 w 415"/>
                <a:gd name="T101" fmla="*/ 323 h 442"/>
                <a:gd name="T102" fmla="*/ 397 w 415"/>
                <a:gd name="T103" fmla="*/ 393 h 442"/>
                <a:gd name="T104" fmla="*/ 368 w 415"/>
                <a:gd name="T105" fmla="*/ 408 h 442"/>
                <a:gd name="T106" fmla="*/ 347 w 415"/>
                <a:gd name="T107" fmla="*/ 409 h 442"/>
                <a:gd name="T108" fmla="*/ 314 w 415"/>
                <a:gd name="T109" fmla="*/ 401 h 442"/>
                <a:gd name="T110" fmla="*/ 272 w 415"/>
                <a:gd name="T111" fmla="*/ 422 h 442"/>
                <a:gd name="T112" fmla="*/ 250 w 415"/>
                <a:gd name="T113" fmla="*/ 43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5" h="442">
                  <a:moveTo>
                    <a:pt x="222" y="442"/>
                  </a:moveTo>
                  <a:cubicBezTo>
                    <a:pt x="222" y="442"/>
                    <a:pt x="222" y="442"/>
                    <a:pt x="221" y="442"/>
                  </a:cubicBezTo>
                  <a:cubicBezTo>
                    <a:pt x="218" y="440"/>
                    <a:pt x="218" y="440"/>
                    <a:pt x="218" y="440"/>
                  </a:cubicBezTo>
                  <a:cubicBezTo>
                    <a:pt x="217" y="440"/>
                    <a:pt x="215" y="439"/>
                    <a:pt x="214" y="438"/>
                  </a:cubicBezTo>
                  <a:cubicBezTo>
                    <a:pt x="212" y="434"/>
                    <a:pt x="212" y="434"/>
                    <a:pt x="212" y="434"/>
                  </a:cubicBezTo>
                  <a:cubicBezTo>
                    <a:pt x="207" y="432"/>
                    <a:pt x="205" y="431"/>
                    <a:pt x="205" y="431"/>
                  </a:cubicBezTo>
                  <a:cubicBezTo>
                    <a:pt x="204" y="430"/>
                    <a:pt x="202" y="430"/>
                    <a:pt x="200" y="430"/>
                  </a:cubicBezTo>
                  <a:cubicBezTo>
                    <a:pt x="200" y="430"/>
                    <a:pt x="200" y="430"/>
                    <a:pt x="200" y="430"/>
                  </a:cubicBezTo>
                  <a:cubicBezTo>
                    <a:pt x="200" y="430"/>
                    <a:pt x="187" y="431"/>
                    <a:pt x="187" y="431"/>
                  </a:cubicBezTo>
                  <a:cubicBezTo>
                    <a:pt x="186" y="431"/>
                    <a:pt x="184" y="430"/>
                    <a:pt x="184" y="430"/>
                  </a:cubicBezTo>
                  <a:cubicBezTo>
                    <a:pt x="183" y="426"/>
                    <a:pt x="183" y="426"/>
                    <a:pt x="183" y="426"/>
                  </a:cubicBezTo>
                  <a:cubicBezTo>
                    <a:pt x="182" y="425"/>
                    <a:pt x="181" y="423"/>
                    <a:pt x="180" y="422"/>
                  </a:cubicBezTo>
                  <a:cubicBezTo>
                    <a:pt x="177" y="418"/>
                    <a:pt x="177" y="418"/>
                    <a:pt x="177" y="418"/>
                  </a:cubicBezTo>
                  <a:cubicBezTo>
                    <a:pt x="177" y="417"/>
                    <a:pt x="175" y="416"/>
                    <a:pt x="174" y="415"/>
                  </a:cubicBezTo>
                  <a:cubicBezTo>
                    <a:pt x="170" y="411"/>
                    <a:pt x="170" y="411"/>
                    <a:pt x="170" y="411"/>
                  </a:cubicBezTo>
                  <a:cubicBezTo>
                    <a:pt x="170" y="410"/>
                    <a:pt x="169" y="409"/>
                    <a:pt x="168" y="409"/>
                  </a:cubicBezTo>
                  <a:cubicBezTo>
                    <a:pt x="168" y="409"/>
                    <a:pt x="168" y="409"/>
                    <a:pt x="168" y="408"/>
                  </a:cubicBezTo>
                  <a:cubicBezTo>
                    <a:pt x="168" y="407"/>
                    <a:pt x="169" y="406"/>
                    <a:pt x="169" y="405"/>
                  </a:cubicBezTo>
                  <a:cubicBezTo>
                    <a:pt x="172" y="403"/>
                    <a:pt x="172" y="403"/>
                    <a:pt x="172" y="403"/>
                  </a:cubicBezTo>
                  <a:cubicBezTo>
                    <a:pt x="173" y="402"/>
                    <a:pt x="174" y="400"/>
                    <a:pt x="175" y="398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6"/>
                    <a:pt x="176" y="395"/>
                    <a:pt x="177" y="394"/>
                  </a:cubicBezTo>
                  <a:cubicBezTo>
                    <a:pt x="177" y="393"/>
                    <a:pt x="177" y="393"/>
                    <a:pt x="177" y="393"/>
                  </a:cubicBezTo>
                  <a:cubicBezTo>
                    <a:pt x="178" y="392"/>
                    <a:pt x="180" y="391"/>
                    <a:pt x="181" y="391"/>
                  </a:cubicBezTo>
                  <a:cubicBezTo>
                    <a:pt x="181" y="391"/>
                    <a:pt x="182" y="391"/>
                    <a:pt x="185" y="390"/>
                  </a:cubicBezTo>
                  <a:cubicBezTo>
                    <a:pt x="186" y="389"/>
                    <a:pt x="186" y="389"/>
                    <a:pt x="187" y="389"/>
                  </a:cubicBezTo>
                  <a:cubicBezTo>
                    <a:pt x="188" y="389"/>
                    <a:pt x="188" y="390"/>
                    <a:pt x="188" y="390"/>
                  </a:cubicBezTo>
                  <a:cubicBezTo>
                    <a:pt x="188" y="391"/>
                    <a:pt x="189" y="394"/>
                    <a:pt x="190" y="395"/>
                  </a:cubicBezTo>
                  <a:cubicBezTo>
                    <a:pt x="192" y="399"/>
                    <a:pt x="192" y="399"/>
                    <a:pt x="192" y="399"/>
                  </a:cubicBezTo>
                  <a:cubicBezTo>
                    <a:pt x="193" y="400"/>
                    <a:pt x="194" y="401"/>
                    <a:pt x="196" y="401"/>
                  </a:cubicBezTo>
                  <a:cubicBezTo>
                    <a:pt x="196" y="401"/>
                    <a:pt x="196" y="401"/>
                    <a:pt x="196" y="401"/>
                  </a:cubicBezTo>
                  <a:cubicBezTo>
                    <a:pt x="200" y="400"/>
                    <a:pt x="200" y="400"/>
                    <a:pt x="200" y="400"/>
                  </a:cubicBezTo>
                  <a:cubicBezTo>
                    <a:pt x="201" y="399"/>
                    <a:pt x="203" y="399"/>
                    <a:pt x="205" y="399"/>
                  </a:cubicBezTo>
                  <a:cubicBezTo>
                    <a:pt x="206" y="398"/>
                    <a:pt x="208" y="397"/>
                    <a:pt x="208" y="396"/>
                  </a:cubicBezTo>
                  <a:cubicBezTo>
                    <a:pt x="212" y="392"/>
                    <a:pt x="212" y="392"/>
                    <a:pt x="212" y="392"/>
                  </a:cubicBezTo>
                  <a:cubicBezTo>
                    <a:pt x="213" y="391"/>
                    <a:pt x="213" y="389"/>
                    <a:pt x="213" y="387"/>
                  </a:cubicBezTo>
                  <a:cubicBezTo>
                    <a:pt x="213" y="384"/>
                    <a:pt x="213" y="384"/>
                    <a:pt x="213" y="384"/>
                  </a:cubicBezTo>
                  <a:cubicBezTo>
                    <a:pt x="213" y="383"/>
                    <a:pt x="212" y="381"/>
                    <a:pt x="210" y="381"/>
                  </a:cubicBezTo>
                  <a:cubicBezTo>
                    <a:pt x="207" y="381"/>
                    <a:pt x="207" y="381"/>
                    <a:pt x="207" y="381"/>
                  </a:cubicBezTo>
                  <a:cubicBezTo>
                    <a:pt x="206" y="381"/>
                    <a:pt x="206" y="380"/>
                    <a:pt x="205" y="379"/>
                  </a:cubicBezTo>
                  <a:cubicBezTo>
                    <a:pt x="205" y="378"/>
                    <a:pt x="205" y="375"/>
                    <a:pt x="205" y="374"/>
                  </a:cubicBezTo>
                  <a:cubicBezTo>
                    <a:pt x="206" y="370"/>
                    <a:pt x="206" y="370"/>
                    <a:pt x="206" y="370"/>
                  </a:cubicBezTo>
                  <a:cubicBezTo>
                    <a:pt x="206" y="370"/>
                    <a:pt x="206" y="370"/>
                    <a:pt x="206" y="369"/>
                  </a:cubicBezTo>
                  <a:cubicBezTo>
                    <a:pt x="206" y="370"/>
                    <a:pt x="206" y="370"/>
                    <a:pt x="206" y="370"/>
                  </a:cubicBezTo>
                  <a:cubicBezTo>
                    <a:pt x="208" y="372"/>
                    <a:pt x="208" y="372"/>
                    <a:pt x="208" y="372"/>
                  </a:cubicBezTo>
                  <a:cubicBezTo>
                    <a:pt x="209" y="373"/>
                    <a:pt x="210" y="373"/>
                    <a:pt x="211" y="373"/>
                  </a:cubicBezTo>
                  <a:cubicBezTo>
                    <a:pt x="212" y="373"/>
                    <a:pt x="212" y="373"/>
                    <a:pt x="213" y="372"/>
                  </a:cubicBezTo>
                  <a:cubicBezTo>
                    <a:pt x="217" y="370"/>
                    <a:pt x="217" y="370"/>
                    <a:pt x="217" y="370"/>
                  </a:cubicBezTo>
                  <a:cubicBezTo>
                    <a:pt x="218" y="369"/>
                    <a:pt x="219" y="367"/>
                    <a:pt x="219" y="365"/>
                  </a:cubicBezTo>
                  <a:cubicBezTo>
                    <a:pt x="219" y="362"/>
                    <a:pt x="219" y="362"/>
                    <a:pt x="219" y="362"/>
                  </a:cubicBezTo>
                  <a:cubicBezTo>
                    <a:pt x="219" y="362"/>
                    <a:pt x="220" y="361"/>
                    <a:pt x="221" y="361"/>
                  </a:cubicBezTo>
                  <a:cubicBezTo>
                    <a:pt x="225" y="361"/>
                    <a:pt x="225" y="361"/>
                    <a:pt x="225" y="361"/>
                  </a:cubicBezTo>
                  <a:cubicBezTo>
                    <a:pt x="226" y="361"/>
                    <a:pt x="228" y="359"/>
                    <a:pt x="228" y="358"/>
                  </a:cubicBezTo>
                  <a:cubicBezTo>
                    <a:pt x="229" y="346"/>
                    <a:pt x="229" y="346"/>
                    <a:pt x="229" y="346"/>
                  </a:cubicBezTo>
                  <a:cubicBezTo>
                    <a:pt x="229" y="344"/>
                    <a:pt x="228" y="342"/>
                    <a:pt x="227" y="342"/>
                  </a:cubicBezTo>
                  <a:cubicBezTo>
                    <a:pt x="222" y="339"/>
                    <a:pt x="222" y="339"/>
                    <a:pt x="222" y="339"/>
                  </a:cubicBezTo>
                  <a:cubicBezTo>
                    <a:pt x="221" y="338"/>
                    <a:pt x="220" y="337"/>
                    <a:pt x="221" y="336"/>
                  </a:cubicBezTo>
                  <a:cubicBezTo>
                    <a:pt x="222" y="326"/>
                    <a:pt x="222" y="326"/>
                    <a:pt x="222" y="326"/>
                  </a:cubicBezTo>
                  <a:cubicBezTo>
                    <a:pt x="223" y="325"/>
                    <a:pt x="222" y="322"/>
                    <a:pt x="222" y="321"/>
                  </a:cubicBezTo>
                  <a:cubicBezTo>
                    <a:pt x="221" y="319"/>
                    <a:pt x="221" y="319"/>
                    <a:pt x="221" y="319"/>
                  </a:cubicBezTo>
                  <a:cubicBezTo>
                    <a:pt x="221" y="318"/>
                    <a:pt x="220" y="316"/>
                    <a:pt x="219" y="315"/>
                  </a:cubicBezTo>
                  <a:cubicBezTo>
                    <a:pt x="216" y="310"/>
                    <a:pt x="216" y="310"/>
                    <a:pt x="216" y="310"/>
                  </a:cubicBezTo>
                  <a:cubicBezTo>
                    <a:pt x="215" y="309"/>
                    <a:pt x="213" y="308"/>
                    <a:pt x="212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11" y="308"/>
                    <a:pt x="211" y="308"/>
                    <a:pt x="211" y="308"/>
                  </a:cubicBezTo>
                  <a:cubicBezTo>
                    <a:pt x="209" y="308"/>
                    <a:pt x="207" y="308"/>
                    <a:pt x="206" y="308"/>
                  </a:cubicBezTo>
                  <a:cubicBezTo>
                    <a:pt x="205" y="308"/>
                    <a:pt x="202" y="308"/>
                    <a:pt x="201" y="309"/>
                  </a:cubicBezTo>
                  <a:cubicBezTo>
                    <a:pt x="200" y="309"/>
                    <a:pt x="200" y="309"/>
                    <a:pt x="200" y="309"/>
                  </a:cubicBezTo>
                  <a:cubicBezTo>
                    <a:pt x="198" y="309"/>
                    <a:pt x="197" y="310"/>
                    <a:pt x="196" y="312"/>
                  </a:cubicBezTo>
                  <a:cubicBezTo>
                    <a:pt x="196" y="313"/>
                    <a:pt x="196" y="313"/>
                    <a:pt x="196" y="313"/>
                  </a:cubicBezTo>
                  <a:cubicBezTo>
                    <a:pt x="196" y="314"/>
                    <a:pt x="195" y="315"/>
                    <a:pt x="194" y="316"/>
                  </a:cubicBezTo>
                  <a:cubicBezTo>
                    <a:pt x="192" y="316"/>
                    <a:pt x="192" y="316"/>
                    <a:pt x="192" y="316"/>
                  </a:cubicBezTo>
                  <a:cubicBezTo>
                    <a:pt x="191" y="317"/>
                    <a:pt x="189" y="317"/>
                    <a:pt x="188" y="317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185" y="317"/>
                    <a:pt x="183" y="317"/>
                    <a:pt x="182" y="317"/>
                  </a:cubicBezTo>
                  <a:cubicBezTo>
                    <a:pt x="179" y="316"/>
                    <a:pt x="179" y="316"/>
                    <a:pt x="179" y="316"/>
                  </a:cubicBezTo>
                  <a:cubicBezTo>
                    <a:pt x="177" y="316"/>
                    <a:pt x="175" y="315"/>
                    <a:pt x="174" y="315"/>
                  </a:cubicBezTo>
                  <a:cubicBezTo>
                    <a:pt x="172" y="315"/>
                    <a:pt x="172" y="315"/>
                    <a:pt x="172" y="315"/>
                  </a:cubicBezTo>
                  <a:cubicBezTo>
                    <a:pt x="171" y="315"/>
                    <a:pt x="169" y="316"/>
                    <a:pt x="168" y="318"/>
                  </a:cubicBezTo>
                  <a:cubicBezTo>
                    <a:pt x="167" y="318"/>
                    <a:pt x="167" y="318"/>
                    <a:pt x="167" y="318"/>
                  </a:cubicBezTo>
                  <a:cubicBezTo>
                    <a:pt x="166" y="320"/>
                    <a:pt x="166" y="322"/>
                    <a:pt x="166" y="323"/>
                  </a:cubicBezTo>
                  <a:cubicBezTo>
                    <a:pt x="166" y="330"/>
                    <a:pt x="166" y="330"/>
                    <a:pt x="166" y="330"/>
                  </a:cubicBezTo>
                  <a:cubicBezTo>
                    <a:pt x="166" y="331"/>
                    <a:pt x="166" y="332"/>
                    <a:pt x="165" y="332"/>
                  </a:cubicBezTo>
                  <a:cubicBezTo>
                    <a:pt x="164" y="333"/>
                    <a:pt x="163" y="333"/>
                    <a:pt x="163" y="334"/>
                  </a:cubicBezTo>
                  <a:cubicBezTo>
                    <a:pt x="162" y="335"/>
                    <a:pt x="163" y="336"/>
                    <a:pt x="163" y="336"/>
                  </a:cubicBezTo>
                  <a:cubicBezTo>
                    <a:pt x="164" y="339"/>
                    <a:pt x="164" y="339"/>
                    <a:pt x="164" y="339"/>
                  </a:cubicBezTo>
                  <a:cubicBezTo>
                    <a:pt x="165" y="340"/>
                    <a:pt x="166" y="341"/>
                    <a:pt x="166" y="342"/>
                  </a:cubicBezTo>
                  <a:cubicBezTo>
                    <a:pt x="166" y="346"/>
                    <a:pt x="166" y="346"/>
                    <a:pt x="166" y="346"/>
                  </a:cubicBezTo>
                  <a:cubicBezTo>
                    <a:pt x="166" y="346"/>
                    <a:pt x="166" y="347"/>
                    <a:pt x="165" y="347"/>
                  </a:cubicBezTo>
                  <a:cubicBezTo>
                    <a:pt x="165" y="347"/>
                    <a:pt x="165" y="346"/>
                    <a:pt x="165" y="346"/>
                  </a:cubicBezTo>
                  <a:cubicBezTo>
                    <a:pt x="161" y="343"/>
                    <a:pt x="161" y="343"/>
                    <a:pt x="161" y="343"/>
                  </a:cubicBezTo>
                  <a:cubicBezTo>
                    <a:pt x="160" y="343"/>
                    <a:pt x="159" y="341"/>
                    <a:pt x="159" y="340"/>
                  </a:cubicBezTo>
                  <a:cubicBezTo>
                    <a:pt x="159" y="339"/>
                    <a:pt x="158" y="337"/>
                    <a:pt x="158" y="335"/>
                  </a:cubicBezTo>
                  <a:cubicBezTo>
                    <a:pt x="157" y="333"/>
                    <a:pt x="157" y="333"/>
                    <a:pt x="157" y="333"/>
                  </a:cubicBezTo>
                  <a:cubicBezTo>
                    <a:pt x="157" y="332"/>
                    <a:pt x="155" y="330"/>
                    <a:pt x="154" y="330"/>
                  </a:cubicBezTo>
                  <a:cubicBezTo>
                    <a:pt x="145" y="330"/>
                    <a:pt x="145" y="330"/>
                    <a:pt x="145" y="330"/>
                  </a:cubicBezTo>
                  <a:cubicBezTo>
                    <a:pt x="143" y="330"/>
                    <a:pt x="142" y="332"/>
                    <a:pt x="141" y="333"/>
                  </a:cubicBezTo>
                  <a:cubicBezTo>
                    <a:pt x="141" y="336"/>
                    <a:pt x="141" y="336"/>
                    <a:pt x="141" y="336"/>
                  </a:cubicBezTo>
                  <a:cubicBezTo>
                    <a:pt x="141" y="337"/>
                    <a:pt x="140" y="338"/>
                    <a:pt x="139" y="339"/>
                  </a:cubicBezTo>
                  <a:cubicBezTo>
                    <a:pt x="137" y="341"/>
                    <a:pt x="137" y="341"/>
                    <a:pt x="137" y="341"/>
                  </a:cubicBezTo>
                  <a:cubicBezTo>
                    <a:pt x="136" y="342"/>
                    <a:pt x="135" y="344"/>
                    <a:pt x="135" y="345"/>
                  </a:cubicBezTo>
                  <a:cubicBezTo>
                    <a:pt x="135" y="350"/>
                    <a:pt x="135" y="350"/>
                    <a:pt x="135" y="350"/>
                  </a:cubicBezTo>
                  <a:cubicBezTo>
                    <a:pt x="135" y="352"/>
                    <a:pt x="136" y="353"/>
                    <a:pt x="138" y="353"/>
                  </a:cubicBezTo>
                  <a:cubicBezTo>
                    <a:pt x="143" y="353"/>
                    <a:pt x="143" y="353"/>
                    <a:pt x="143" y="353"/>
                  </a:cubicBezTo>
                  <a:cubicBezTo>
                    <a:pt x="144" y="353"/>
                    <a:pt x="145" y="354"/>
                    <a:pt x="146" y="355"/>
                  </a:cubicBezTo>
                  <a:cubicBezTo>
                    <a:pt x="147" y="356"/>
                    <a:pt x="149" y="357"/>
                    <a:pt x="150" y="357"/>
                  </a:cubicBezTo>
                  <a:cubicBezTo>
                    <a:pt x="152" y="357"/>
                    <a:pt x="152" y="357"/>
                    <a:pt x="152" y="357"/>
                  </a:cubicBezTo>
                  <a:cubicBezTo>
                    <a:pt x="153" y="357"/>
                    <a:pt x="154" y="358"/>
                    <a:pt x="155" y="359"/>
                  </a:cubicBezTo>
                  <a:cubicBezTo>
                    <a:pt x="156" y="361"/>
                    <a:pt x="156" y="361"/>
                    <a:pt x="156" y="361"/>
                  </a:cubicBezTo>
                  <a:cubicBezTo>
                    <a:pt x="157" y="361"/>
                    <a:pt x="157" y="363"/>
                    <a:pt x="157" y="364"/>
                  </a:cubicBezTo>
                  <a:cubicBezTo>
                    <a:pt x="156" y="365"/>
                    <a:pt x="156" y="365"/>
                    <a:pt x="156" y="365"/>
                  </a:cubicBezTo>
                  <a:cubicBezTo>
                    <a:pt x="156" y="366"/>
                    <a:pt x="155" y="366"/>
                    <a:pt x="155" y="366"/>
                  </a:cubicBezTo>
                  <a:cubicBezTo>
                    <a:pt x="154" y="366"/>
                    <a:pt x="154" y="366"/>
                    <a:pt x="154" y="366"/>
                  </a:cubicBezTo>
                  <a:cubicBezTo>
                    <a:pt x="153" y="366"/>
                    <a:pt x="151" y="366"/>
                    <a:pt x="150" y="366"/>
                  </a:cubicBezTo>
                  <a:cubicBezTo>
                    <a:pt x="150" y="366"/>
                    <a:pt x="149" y="366"/>
                    <a:pt x="149" y="366"/>
                  </a:cubicBezTo>
                  <a:cubicBezTo>
                    <a:pt x="148" y="366"/>
                    <a:pt x="148" y="366"/>
                    <a:pt x="148" y="366"/>
                  </a:cubicBezTo>
                  <a:cubicBezTo>
                    <a:pt x="147" y="366"/>
                    <a:pt x="145" y="367"/>
                    <a:pt x="144" y="368"/>
                  </a:cubicBezTo>
                  <a:cubicBezTo>
                    <a:pt x="141" y="371"/>
                    <a:pt x="141" y="371"/>
                    <a:pt x="141" y="371"/>
                  </a:cubicBezTo>
                  <a:cubicBezTo>
                    <a:pt x="140" y="372"/>
                    <a:pt x="139" y="373"/>
                    <a:pt x="138" y="374"/>
                  </a:cubicBezTo>
                  <a:cubicBezTo>
                    <a:pt x="136" y="374"/>
                    <a:pt x="136" y="376"/>
                    <a:pt x="136" y="378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37" y="386"/>
                    <a:pt x="137" y="388"/>
                    <a:pt x="138" y="389"/>
                  </a:cubicBezTo>
                  <a:cubicBezTo>
                    <a:pt x="138" y="389"/>
                    <a:pt x="138" y="392"/>
                    <a:pt x="138" y="395"/>
                  </a:cubicBezTo>
                  <a:cubicBezTo>
                    <a:pt x="138" y="396"/>
                    <a:pt x="138" y="396"/>
                    <a:pt x="138" y="396"/>
                  </a:cubicBezTo>
                  <a:cubicBezTo>
                    <a:pt x="138" y="396"/>
                    <a:pt x="138" y="396"/>
                    <a:pt x="138" y="396"/>
                  </a:cubicBezTo>
                  <a:cubicBezTo>
                    <a:pt x="137" y="395"/>
                    <a:pt x="135" y="394"/>
                    <a:pt x="133" y="394"/>
                  </a:cubicBezTo>
                  <a:cubicBezTo>
                    <a:pt x="130" y="394"/>
                    <a:pt x="130" y="394"/>
                    <a:pt x="130" y="394"/>
                  </a:cubicBezTo>
                  <a:cubicBezTo>
                    <a:pt x="129" y="394"/>
                    <a:pt x="127" y="395"/>
                    <a:pt x="127" y="396"/>
                  </a:cubicBezTo>
                  <a:cubicBezTo>
                    <a:pt x="126" y="398"/>
                    <a:pt x="126" y="399"/>
                    <a:pt x="126" y="401"/>
                  </a:cubicBezTo>
                  <a:cubicBezTo>
                    <a:pt x="126" y="403"/>
                    <a:pt x="128" y="404"/>
                    <a:pt x="129" y="405"/>
                  </a:cubicBezTo>
                  <a:cubicBezTo>
                    <a:pt x="130" y="406"/>
                    <a:pt x="130" y="406"/>
                    <a:pt x="130" y="406"/>
                  </a:cubicBezTo>
                  <a:cubicBezTo>
                    <a:pt x="131" y="406"/>
                    <a:pt x="132" y="407"/>
                    <a:pt x="133" y="408"/>
                  </a:cubicBezTo>
                  <a:cubicBezTo>
                    <a:pt x="135" y="409"/>
                    <a:pt x="135" y="409"/>
                    <a:pt x="135" y="409"/>
                  </a:cubicBezTo>
                  <a:cubicBezTo>
                    <a:pt x="135" y="410"/>
                    <a:pt x="136" y="411"/>
                    <a:pt x="136" y="413"/>
                  </a:cubicBezTo>
                  <a:cubicBezTo>
                    <a:pt x="136" y="415"/>
                    <a:pt x="136" y="415"/>
                    <a:pt x="136" y="415"/>
                  </a:cubicBezTo>
                  <a:cubicBezTo>
                    <a:pt x="136" y="416"/>
                    <a:pt x="136" y="418"/>
                    <a:pt x="135" y="419"/>
                  </a:cubicBezTo>
                  <a:cubicBezTo>
                    <a:pt x="134" y="420"/>
                    <a:pt x="134" y="420"/>
                    <a:pt x="134" y="420"/>
                  </a:cubicBezTo>
                  <a:cubicBezTo>
                    <a:pt x="134" y="420"/>
                    <a:pt x="134" y="420"/>
                    <a:pt x="134" y="420"/>
                  </a:cubicBezTo>
                  <a:cubicBezTo>
                    <a:pt x="131" y="417"/>
                    <a:pt x="131" y="417"/>
                    <a:pt x="131" y="417"/>
                  </a:cubicBezTo>
                  <a:cubicBezTo>
                    <a:pt x="129" y="414"/>
                    <a:pt x="129" y="414"/>
                    <a:pt x="129" y="414"/>
                  </a:cubicBezTo>
                  <a:cubicBezTo>
                    <a:pt x="128" y="413"/>
                    <a:pt x="126" y="412"/>
                    <a:pt x="125" y="411"/>
                  </a:cubicBezTo>
                  <a:cubicBezTo>
                    <a:pt x="121" y="409"/>
                    <a:pt x="121" y="409"/>
                    <a:pt x="121" y="409"/>
                  </a:cubicBezTo>
                  <a:cubicBezTo>
                    <a:pt x="120" y="408"/>
                    <a:pt x="117" y="408"/>
                    <a:pt x="116" y="408"/>
                  </a:cubicBezTo>
                  <a:cubicBezTo>
                    <a:pt x="116" y="408"/>
                    <a:pt x="113" y="407"/>
                    <a:pt x="113" y="407"/>
                  </a:cubicBezTo>
                  <a:cubicBezTo>
                    <a:pt x="111" y="407"/>
                    <a:pt x="110" y="409"/>
                    <a:pt x="110" y="410"/>
                  </a:cubicBezTo>
                  <a:cubicBezTo>
                    <a:pt x="110" y="411"/>
                    <a:pt x="109" y="412"/>
                    <a:pt x="108" y="412"/>
                  </a:cubicBezTo>
                  <a:cubicBezTo>
                    <a:pt x="108" y="413"/>
                    <a:pt x="108" y="413"/>
                    <a:pt x="108" y="413"/>
                  </a:cubicBezTo>
                  <a:cubicBezTo>
                    <a:pt x="107" y="413"/>
                    <a:pt x="107" y="413"/>
                    <a:pt x="106" y="413"/>
                  </a:cubicBezTo>
                  <a:cubicBezTo>
                    <a:pt x="105" y="413"/>
                    <a:pt x="104" y="413"/>
                    <a:pt x="104" y="413"/>
                  </a:cubicBezTo>
                  <a:cubicBezTo>
                    <a:pt x="102" y="412"/>
                    <a:pt x="102" y="412"/>
                    <a:pt x="102" y="412"/>
                  </a:cubicBezTo>
                  <a:cubicBezTo>
                    <a:pt x="101" y="412"/>
                    <a:pt x="99" y="412"/>
                    <a:pt x="98" y="412"/>
                  </a:cubicBezTo>
                  <a:cubicBezTo>
                    <a:pt x="97" y="412"/>
                    <a:pt x="97" y="412"/>
                    <a:pt x="97" y="412"/>
                  </a:cubicBezTo>
                  <a:cubicBezTo>
                    <a:pt x="91" y="412"/>
                    <a:pt x="91" y="412"/>
                    <a:pt x="91" y="412"/>
                  </a:cubicBezTo>
                  <a:cubicBezTo>
                    <a:pt x="90" y="412"/>
                    <a:pt x="90" y="411"/>
                    <a:pt x="90" y="410"/>
                  </a:cubicBezTo>
                  <a:cubicBezTo>
                    <a:pt x="89" y="405"/>
                    <a:pt x="89" y="405"/>
                    <a:pt x="89" y="405"/>
                  </a:cubicBezTo>
                  <a:cubicBezTo>
                    <a:pt x="89" y="404"/>
                    <a:pt x="90" y="402"/>
                    <a:pt x="91" y="402"/>
                  </a:cubicBezTo>
                  <a:cubicBezTo>
                    <a:pt x="94" y="400"/>
                    <a:pt x="94" y="400"/>
                    <a:pt x="94" y="400"/>
                  </a:cubicBezTo>
                  <a:cubicBezTo>
                    <a:pt x="95" y="399"/>
                    <a:pt x="96" y="398"/>
                    <a:pt x="97" y="396"/>
                  </a:cubicBezTo>
                  <a:cubicBezTo>
                    <a:pt x="98" y="395"/>
                    <a:pt x="98" y="395"/>
                    <a:pt x="98" y="395"/>
                  </a:cubicBezTo>
                  <a:cubicBezTo>
                    <a:pt x="99" y="394"/>
                    <a:pt x="100" y="392"/>
                    <a:pt x="100" y="390"/>
                  </a:cubicBezTo>
                  <a:cubicBezTo>
                    <a:pt x="99" y="383"/>
                    <a:pt x="99" y="383"/>
                    <a:pt x="99" y="383"/>
                  </a:cubicBezTo>
                  <a:cubicBezTo>
                    <a:pt x="98" y="383"/>
                    <a:pt x="98" y="383"/>
                    <a:pt x="98" y="383"/>
                  </a:cubicBezTo>
                  <a:cubicBezTo>
                    <a:pt x="95" y="383"/>
                    <a:pt x="91" y="379"/>
                    <a:pt x="91" y="379"/>
                  </a:cubicBezTo>
                  <a:cubicBezTo>
                    <a:pt x="90" y="378"/>
                    <a:pt x="89" y="376"/>
                    <a:pt x="89" y="375"/>
                  </a:cubicBezTo>
                  <a:cubicBezTo>
                    <a:pt x="86" y="368"/>
                    <a:pt x="86" y="368"/>
                    <a:pt x="86" y="368"/>
                  </a:cubicBezTo>
                  <a:cubicBezTo>
                    <a:pt x="86" y="367"/>
                    <a:pt x="84" y="365"/>
                    <a:pt x="83" y="364"/>
                  </a:cubicBezTo>
                  <a:cubicBezTo>
                    <a:pt x="79" y="362"/>
                    <a:pt x="79" y="362"/>
                    <a:pt x="79" y="362"/>
                  </a:cubicBezTo>
                  <a:cubicBezTo>
                    <a:pt x="78" y="361"/>
                    <a:pt x="76" y="360"/>
                    <a:pt x="74" y="360"/>
                  </a:cubicBezTo>
                  <a:cubicBezTo>
                    <a:pt x="72" y="360"/>
                    <a:pt x="72" y="360"/>
                    <a:pt x="72" y="360"/>
                  </a:cubicBezTo>
                  <a:cubicBezTo>
                    <a:pt x="72" y="360"/>
                    <a:pt x="71" y="360"/>
                    <a:pt x="71" y="360"/>
                  </a:cubicBezTo>
                  <a:cubicBezTo>
                    <a:pt x="69" y="360"/>
                    <a:pt x="68" y="360"/>
                    <a:pt x="67" y="360"/>
                  </a:cubicBezTo>
                  <a:cubicBezTo>
                    <a:pt x="65" y="361"/>
                    <a:pt x="65" y="361"/>
                    <a:pt x="65" y="361"/>
                  </a:cubicBezTo>
                  <a:cubicBezTo>
                    <a:pt x="64" y="362"/>
                    <a:pt x="62" y="362"/>
                    <a:pt x="60" y="362"/>
                  </a:cubicBezTo>
                  <a:cubicBezTo>
                    <a:pt x="60" y="362"/>
                    <a:pt x="56" y="362"/>
                    <a:pt x="56" y="362"/>
                  </a:cubicBezTo>
                  <a:cubicBezTo>
                    <a:pt x="55" y="362"/>
                    <a:pt x="53" y="362"/>
                    <a:pt x="53" y="361"/>
                  </a:cubicBezTo>
                  <a:cubicBezTo>
                    <a:pt x="52" y="360"/>
                    <a:pt x="52" y="360"/>
                    <a:pt x="52" y="360"/>
                  </a:cubicBezTo>
                  <a:cubicBezTo>
                    <a:pt x="51" y="359"/>
                    <a:pt x="49" y="358"/>
                    <a:pt x="48" y="357"/>
                  </a:cubicBezTo>
                  <a:cubicBezTo>
                    <a:pt x="26" y="342"/>
                    <a:pt x="26" y="342"/>
                    <a:pt x="26" y="342"/>
                  </a:cubicBezTo>
                  <a:cubicBezTo>
                    <a:pt x="25" y="341"/>
                    <a:pt x="24" y="339"/>
                    <a:pt x="24" y="338"/>
                  </a:cubicBezTo>
                  <a:cubicBezTo>
                    <a:pt x="23" y="307"/>
                    <a:pt x="23" y="307"/>
                    <a:pt x="23" y="307"/>
                  </a:cubicBezTo>
                  <a:cubicBezTo>
                    <a:pt x="23" y="306"/>
                    <a:pt x="23" y="305"/>
                    <a:pt x="22" y="305"/>
                  </a:cubicBezTo>
                  <a:cubicBezTo>
                    <a:pt x="22" y="304"/>
                    <a:pt x="22" y="303"/>
                    <a:pt x="22" y="303"/>
                  </a:cubicBezTo>
                  <a:cubicBezTo>
                    <a:pt x="22" y="302"/>
                    <a:pt x="22" y="302"/>
                    <a:pt x="22" y="302"/>
                  </a:cubicBezTo>
                  <a:cubicBezTo>
                    <a:pt x="22" y="302"/>
                    <a:pt x="23" y="301"/>
                    <a:pt x="23" y="301"/>
                  </a:cubicBezTo>
                  <a:cubicBezTo>
                    <a:pt x="33" y="300"/>
                    <a:pt x="33" y="300"/>
                    <a:pt x="33" y="300"/>
                  </a:cubicBezTo>
                  <a:cubicBezTo>
                    <a:pt x="35" y="300"/>
                    <a:pt x="36" y="298"/>
                    <a:pt x="36" y="296"/>
                  </a:cubicBezTo>
                  <a:cubicBezTo>
                    <a:pt x="36" y="295"/>
                    <a:pt x="36" y="295"/>
                    <a:pt x="36" y="295"/>
                  </a:cubicBezTo>
                  <a:cubicBezTo>
                    <a:pt x="36" y="294"/>
                    <a:pt x="37" y="292"/>
                    <a:pt x="37" y="291"/>
                  </a:cubicBezTo>
                  <a:cubicBezTo>
                    <a:pt x="38" y="290"/>
                    <a:pt x="39" y="289"/>
                    <a:pt x="39" y="289"/>
                  </a:cubicBezTo>
                  <a:cubicBezTo>
                    <a:pt x="40" y="288"/>
                    <a:pt x="42" y="287"/>
                    <a:pt x="43" y="287"/>
                  </a:cubicBezTo>
                  <a:cubicBezTo>
                    <a:pt x="44" y="286"/>
                    <a:pt x="44" y="286"/>
                    <a:pt x="44" y="286"/>
                  </a:cubicBezTo>
                  <a:cubicBezTo>
                    <a:pt x="45" y="286"/>
                    <a:pt x="47" y="284"/>
                    <a:pt x="47" y="282"/>
                  </a:cubicBezTo>
                  <a:cubicBezTo>
                    <a:pt x="48" y="281"/>
                    <a:pt x="48" y="281"/>
                    <a:pt x="48" y="281"/>
                  </a:cubicBezTo>
                  <a:cubicBezTo>
                    <a:pt x="48" y="279"/>
                    <a:pt x="48" y="277"/>
                    <a:pt x="48" y="276"/>
                  </a:cubicBezTo>
                  <a:cubicBezTo>
                    <a:pt x="48" y="274"/>
                    <a:pt x="48" y="274"/>
                    <a:pt x="48" y="274"/>
                  </a:cubicBezTo>
                  <a:cubicBezTo>
                    <a:pt x="47" y="273"/>
                    <a:pt x="47" y="271"/>
                    <a:pt x="47" y="270"/>
                  </a:cubicBezTo>
                  <a:cubicBezTo>
                    <a:pt x="47" y="270"/>
                    <a:pt x="48" y="268"/>
                    <a:pt x="49" y="267"/>
                  </a:cubicBezTo>
                  <a:cubicBezTo>
                    <a:pt x="51" y="265"/>
                    <a:pt x="51" y="265"/>
                    <a:pt x="51" y="265"/>
                  </a:cubicBezTo>
                  <a:cubicBezTo>
                    <a:pt x="52" y="264"/>
                    <a:pt x="53" y="263"/>
                    <a:pt x="54" y="263"/>
                  </a:cubicBezTo>
                  <a:cubicBezTo>
                    <a:pt x="56" y="263"/>
                    <a:pt x="56" y="263"/>
                    <a:pt x="56" y="263"/>
                  </a:cubicBezTo>
                  <a:cubicBezTo>
                    <a:pt x="57" y="263"/>
                    <a:pt x="59" y="262"/>
                    <a:pt x="59" y="260"/>
                  </a:cubicBezTo>
                  <a:cubicBezTo>
                    <a:pt x="60" y="255"/>
                    <a:pt x="60" y="255"/>
                    <a:pt x="60" y="255"/>
                  </a:cubicBezTo>
                  <a:cubicBezTo>
                    <a:pt x="60" y="253"/>
                    <a:pt x="60" y="251"/>
                    <a:pt x="60" y="250"/>
                  </a:cubicBezTo>
                  <a:cubicBezTo>
                    <a:pt x="60" y="248"/>
                    <a:pt x="59" y="246"/>
                    <a:pt x="59" y="245"/>
                  </a:cubicBezTo>
                  <a:cubicBezTo>
                    <a:pt x="55" y="240"/>
                    <a:pt x="55" y="240"/>
                    <a:pt x="55" y="240"/>
                  </a:cubicBezTo>
                  <a:cubicBezTo>
                    <a:pt x="54" y="239"/>
                    <a:pt x="52" y="238"/>
                    <a:pt x="51" y="238"/>
                  </a:cubicBezTo>
                  <a:cubicBezTo>
                    <a:pt x="44" y="238"/>
                    <a:pt x="44" y="238"/>
                    <a:pt x="44" y="238"/>
                  </a:cubicBezTo>
                  <a:cubicBezTo>
                    <a:pt x="42" y="238"/>
                    <a:pt x="40" y="239"/>
                    <a:pt x="40" y="240"/>
                  </a:cubicBezTo>
                  <a:cubicBezTo>
                    <a:pt x="40" y="241"/>
                    <a:pt x="40" y="241"/>
                    <a:pt x="40" y="241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39" y="242"/>
                    <a:pt x="39" y="242"/>
                    <a:pt x="39" y="242"/>
                  </a:cubicBezTo>
                  <a:cubicBezTo>
                    <a:pt x="35" y="237"/>
                    <a:pt x="35" y="237"/>
                    <a:pt x="35" y="237"/>
                  </a:cubicBezTo>
                  <a:cubicBezTo>
                    <a:pt x="35" y="236"/>
                    <a:pt x="34" y="234"/>
                    <a:pt x="33" y="233"/>
                  </a:cubicBezTo>
                  <a:cubicBezTo>
                    <a:pt x="32" y="231"/>
                    <a:pt x="32" y="231"/>
                    <a:pt x="32" y="231"/>
                  </a:cubicBezTo>
                  <a:cubicBezTo>
                    <a:pt x="32" y="230"/>
                    <a:pt x="30" y="229"/>
                    <a:pt x="28" y="229"/>
                  </a:cubicBezTo>
                  <a:cubicBezTo>
                    <a:pt x="27" y="229"/>
                    <a:pt x="27" y="229"/>
                    <a:pt x="27" y="229"/>
                  </a:cubicBezTo>
                  <a:cubicBezTo>
                    <a:pt x="26" y="229"/>
                    <a:pt x="25" y="230"/>
                    <a:pt x="24" y="230"/>
                  </a:cubicBezTo>
                  <a:cubicBezTo>
                    <a:pt x="24" y="231"/>
                    <a:pt x="24" y="232"/>
                    <a:pt x="24" y="233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24" y="234"/>
                    <a:pt x="24" y="234"/>
                    <a:pt x="24" y="234"/>
                  </a:cubicBezTo>
                  <a:cubicBezTo>
                    <a:pt x="23" y="235"/>
                    <a:pt x="23" y="235"/>
                    <a:pt x="23" y="235"/>
                  </a:cubicBezTo>
                  <a:cubicBezTo>
                    <a:pt x="19" y="234"/>
                    <a:pt x="19" y="234"/>
                    <a:pt x="19" y="234"/>
                  </a:cubicBezTo>
                  <a:cubicBezTo>
                    <a:pt x="17" y="234"/>
                    <a:pt x="15" y="234"/>
                    <a:pt x="14" y="233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12" y="232"/>
                    <a:pt x="11" y="231"/>
                    <a:pt x="12" y="230"/>
                  </a:cubicBezTo>
                  <a:cubicBezTo>
                    <a:pt x="12" y="230"/>
                    <a:pt x="12" y="230"/>
                    <a:pt x="12" y="230"/>
                  </a:cubicBezTo>
                  <a:cubicBezTo>
                    <a:pt x="12" y="229"/>
                    <a:pt x="13" y="227"/>
                    <a:pt x="14" y="226"/>
                  </a:cubicBezTo>
                  <a:cubicBezTo>
                    <a:pt x="18" y="221"/>
                    <a:pt x="18" y="221"/>
                    <a:pt x="18" y="221"/>
                  </a:cubicBezTo>
                  <a:cubicBezTo>
                    <a:pt x="19" y="220"/>
                    <a:pt x="20" y="218"/>
                    <a:pt x="19" y="216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8" y="182"/>
                    <a:pt x="18" y="182"/>
                    <a:pt x="18" y="181"/>
                  </a:cubicBezTo>
                  <a:cubicBezTo>
                    <a:pt x="18" y="181"/>
                    <a:pt x="19" y="181"/>
                    <a:pt x="19" y="181"/>
                  </a:cubicBezTo>
                  <a:cubicBezTo>
                    <a:pt x="23" y="181"/>
                    <a:pt x="23" y="181"/>
                    <a:pt x="23" y="181"/>
                  </a:cubicBezTo>
                  <a:cubicBezTo>
                    <a:pt x="25" y="181"/>
                    <a:pt x="27" y="180"/>
                    <a:pt x="28" y="178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30" y="175"/>
                    <a:pt x="30" y="173"/>
                    <a:pt x="30" y="172"/>
                  </a:cubicBezTo>
                  <a:cubicBezTo>
                    <a:pt x="29" y="171"/>
                    <a:pt x="28" y="169"/>
                    <a:pt x="27" y="168"/>
                  </a:cubicBezTo>
                  <a:cubicBezTo>
                    <a:pt x="26" y="168"/>
                    <a:pt x="25" y="166"/>
                    <a:pt x="25" y="165"/>
                  </a:cubicBezTo>
                  <a:cubicBezTo>
                    <a:pt x="24" y="165"/>
                    <a:pt x="23" y="162"/>
                    <a:pt x="22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18" y="160"/>
                    <a:pt x="18" y="160"/>
                    <a:pt x="18" y="160"/>
                  </a:cubicBezTo>
                  <a:cubicBezTo>
                    <a:pt x="17" y="160"/>
                    <a:pt x="16" y="159"/>
                    <a:pt x="16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5" y="155"/>
                    <a:pt x="14" y="154"/>
                    <a:pt x="12" y="153"/>
                  </a:cubicBezTo>
                  <a:cubicBezTo>
                    <a:pt x="12" y="153"/>
                    <a:pt x="12" y="153"/>
                    <a:pt x="12" y="153"/>
                  </a:cubicBezTo>
                  <a:cubicBezTo>
                    <a:pt x="11" y="153"/>
                    <a:pt x="11" y="153"/>
                    <a:pt x="10" y="153"/>
                  </a:cubicBezTo>
                  <a:cubicBezTo>
                    <a:pt x="9" y="153"/>
                    <a:pt x="8" y="153"/>
                    <a:pt x="8" y="154"/>
                  </a:cubicBezTo>
                  <a:cubicBezTo>
                    <a:pt x="8" y="155"/>
                    <a:pt x="7" y="156"/>
                    <a:pt x="6" y="156"/>
                  </a:cubicBezTo>
                  <a:cubicBezTo>
                    <a:pt x="2" y="155"/>
                    <a:pt x="2" y="155"/>
                    <a:pt x="2" y="155"/>
                  </a:cubicBezTo>
                  <a:cubicBezTo>
                    <a:pt x="1" y="155"/>
                    <a:pt x="0" y="154"/>
                    <a:pt x="0" y="153"/>
                  </a:cubicBezTo>
                  <a:cubicBezTo>
                    <a:pt x="0" y="153"/>
                    <a:pt x="0" y="151"/>
                    <a:pt x="2" y="147"/>
                  </a:cubicBezTo>
                  <a:cubicBezTo>
                    <a:pt x="4" y="142"/>
                    <a:pt x="4" y="142"/>
                    <a:pt x="4" y="142"/>
                  </a:cubicBezTo>
                  <a:cubicBezTo>
                    <a:pt x="5" y="142"/>
                    <a:pt x="6" y="143"/>
                    <a:pt x="7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2" y="145"/>
                    <a:pt x="12" y="145"/>
                    <a:pt x="13" y="145"/>
                  </a:cubicBezTo>
                  <a:cubicBezTo>
                    <a:pt x="14" y="145"/>
                    <a:pt x="15" y="144"/>
                    <a:pt x="16" y="143"/>
                  </a:cubicBezTo>
                  <a:cubicBezTo>
                    <a:pt x="17" y="142"/>
                    <a:pt x="18" y="140"/>
                    <a:pt x="18" y="139"/>
                  </a:cubicBezTo>
                  <a:cubicBezTo>
                    <a:pt x="19" y="134"/>
                    <a:pt x="19" y="134"/>
                    <a:pt x="19" y="134"/>
                  </a:cubicBezTo>
                  <a:cubicBezTo>
                    <a:pt x="19" y="133"/>
                    <a:pt x="20" y="132"/>
                    <a:pt x="21" y="132"/>
                  </a:cubicBezTo>
                  <a:cubicBezTo>
                    <a:pt x="23" y="132"/>
                    <a:pt x="23" y="132"/>
                    <a:pt x="23" y="132"/>
                  </a:cubicBezTo>
                  <a:cubicBezTo>
                    <a:pt x="24" y="132"/>
                    <a:pt x="24" y="133"/>
                    <a:pt x="25" y="13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5" y="140"/>
                    <a:pt x="27" y="142"/>
                    <a:pt x="28" y="143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2" y="145"/>
                    <a:pt x="34" y="146"/>
                    <a:pt x="35" y="146"/>
                  </a:cubicBezTo>
                  <a:cubicBezTo>
                    <a:pt x="35" y="146"/>
                    <a:pt x="36" y="146"/>
                    <a:pt x="36" y="146"/>
                  </a:cubicBezTo>
                  <a:cubicBezTo>
                    <a:pt x="37" y="146"/>
                    <a:pt x="39" y="146"/>
                    <a:pt x="42" y="145"/>
                  </a:cubicBezTo>
                  <a:cubicBezTo>
                    <a:pt x="45" y="144"/>
                    <a:pt x="46" y="144"/>
                    <a:pt x="47" y="142"/>
                  </a:cubicBezTo>
                  <a:cubicBezTo>
                    <a:pt x="47" y="141"/>
                    <a:pt x="47" y="140"/>
                    <a:pt x="47" y="140"/>
                  </a:cubicBezTo>
                  <a:cubicBezTo>
                    <a:pt x="47" y="139"/>
                    <a:pt x="45" y="137"/>
                    <a:pt x="43" y="137"/>
                  </a:cubicBezTo>
                  <a:cubicBezTo>
                    <a:pt x="40" y="137"/>
                    <a:pt x="40" y="137"/>
                    <a:pt x="40" y="137"/>
                  </a:cubicBezTo>
                  <a:cubicBezTo>
                    <a:pt x="39" y="137"/>
                    <a:pt x="39" y="137"/>
                    <a:pt x="39" y="136"/>
                  </a:cubicBezTo>
                  <a:cubicBezTo>
                    <a:pt x="39" y="136"/>
                    <a:pt x="39" y="136"/>
                    <a:pt x="39" y="135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0" y="131"/>
                    <a:pt x="40" y="130"/>
                    <a:pt x="40" y="129"/>
                  </a:cubicBezTo>
                  <a:cubicBezTo>
                    <a:pt x="39" y="129"/>
                    <a:pt x="39" y="128"/>
                    <a:pt x="38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3" y="127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2" y="124"/>
                    <a:pt x="31" y="123"/>
                    <a:pt x="30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5" y="124"/>
                    <a:pt x="25" y="124"/>
                    <a:pt x="25" y="124"/>
                  </a:cubicBezTo>
                  <a:cubicBezTo>
                    <a:pt x="25" y="124"/>
                    <a:pt x="25" y="124"/>
                    <a:pt x="24" y="124"/>
                  </a:cubicBezTo>
                  <a:cubicBezTo>
                    <a:pt x="23" y="124"/>
                    <a:pt x="23" y="124"/>
                    <a:pt x="22" y="123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1"/>
                    <a:pt x="19" y="120"/>
                    <a:pt x="18" y="119"/>
                  </a:cubicBezTo>
                  <a:cubicBezTo>
                    <a:pt x="18" y="118"/>
                    <a:pt x="18" y="118"/>
                    <a:pt x="18" y="118"/>
                  </a:cubicBezTo>
                  <a:cubicBezTo>
                    <a:pt x="17" y="118"/>
                    <a:pt x="17" y="117"/>
                    <a:pt x="17" y="117"/>
                  </a:cubicBezTo>
                  <a:cubicBezTo>
                    <a:pt x="17" y="117"/>
                    <a:pt x="18" y="117"/>
                    <a:pt x="18" y="117"/>
                  </a:cubicBezTo>
                  <a:cubicBezTo>
                    <a:pt x="23" y="114"/>
                    <a:pt x="23" y="114"/>
                    <a:pt x="23" y="114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5" y="114"/>
                    <a:pt x="26" y="114"/>
                    <a:pt x="26" y="114"/>
                  </a:cubicBezTo>
                  <a:cubicBezTo>
                    <a:pt x="27" y="115"/>
                    <a:pt x="27" y="115"/>
                    <a:pt x="27" y="115"/>
                  </a:cubicBezTo>
                  <a:cubicBezTo>
                    <a:pt x="28" y="116"/>
                    <a:pt x="30" y="117"/>
                    <a:pt x="32" y="117"/>
                  </a:cubicBezTo>
                  <a:cubicBezTo>
                    <a:pt x="32" y="117"/>
                    <a:pt x="32" y="117"/>
                    <a:pt x="32" y="117"/>
                  </a:cubicBezTo>
                  <a:cubicBezTo>
                    <a:pt x="32" y="117"/>
                    <a:pt x="36" y="116"/>
                    <a:pt x="40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1" y="112"/>
                    <a:pt x="52" y="113"/>
                    <a:pt x="53" y="114"/>
                  </a:cubicBezTo>
                  <a:cubicBezTo>
                    <a:pt x="53" y="115"/>
                    <a:pt x="55" y="116"/>
                    <a:pt x="56" y="117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8" y="119"/>
                    <a:pt x="60" y="121"/>
                    <a:pt x="61" y="122"/>
                  </a:cubicBezTo>
                  <a:cubicBezTo>
                    <a:pt x="62" y="123"/>
                    <a:pt x="62" y="123"/>
                    <a:pt x="62" y="123"/>
                  </a:cubicBezTo>
                  <a:cubicBezTo>
                    <a:pt x="62" y="123"/>
                    <a:pt x="63" y="123"/>
                    <a:pt x="64" y="123"/>
                  </a:cubicBezTo>
                  <a:cubicBezTo>
                    <a:pt x="65" y="123"/>
                    <a:pt x="65" y="123"/>
                    <a:pt x="66" y="122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9" y="115"/>
                    <a:pt x="70" y="113"/>
                    <a:pt x="70" y="112"/>
                  </a:cubicBezTo>
                  <a:cubicBezTo>
                    <a:pt x="70" y="111"/>
                    <a:pt x="69" y="109"/>
                    <a:pt x="68" y="108"/>
                  </a:cubicBezTo>
                  <a:cubicBezTo>
                    <a:pt x="67" y="106"/>
                    <a:pt x="65" y="105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2" y="105"/>
                    <a:pt x="61" y="104"/>
                    <a:pt x="60" y="10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2"/>
                    <a:pt x="58" y="100"/>
                    <a:pt x="58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7"/>
                    <a:pt x="58" y="95"/>
                    <a:pt x="59" y="94"/>
                  </a:cubicBezTo>
                  <a:cubicBezTo>
                    <a:pt x="59" y="94"/>
                    <a:pt x="60" y="90"/>
                    <a:pt x="62" y="87"/>
                  </a:cubicBezTo>
                  <a:cubicBezTo>
                    <a:pt x="62" y="87"/>
                    <a:pt x="69" y="87"/>
                    <a:pt x="69" y="87"/>
                  </a:cubicBezTo>
                  <a:cubicBezTo>
                    <a:pt x="71" y="87"/>
                    <a:pt x="73" y="86"/>
                    <a:pt x="74" y="85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76" y="83"/>
                    <a:pt x="77" y="81"/>
                    <a:pt x="77" y="80"/>
                  </a:cubicBezTo>
                  <a:cubicBezTo>
                    <a:pt x="78" y="79"/>
                    <a:pt x="78" y="78"/>
                    <a:pt x="79" y="78"/>
                  </a:cubicBezTo>
                  <a:cubicBezTo>
                    <a:pt x="79" y="78"/>
                    <a:pt x="79" y="79"/>
                    <a:pt x="79" y="79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6" y="81"/>
                    <a:pt x="87" y="82"/>
                    <a:pt x="88" y="83"/>
                  </a:cubicBezTo>
                  <a:cubicBezTo>
                    <a:pt x="90" y="86"/>
                    <a:pt x="90" y="86"/>
                    <a:pt x="90" y="86"/>
                  </a:cubicBezTo>
                  <a:cubicBezTo>
                    <a:pt x="91" y="87"/>
                    <a:pt x="92" y="88"/>
                    <a:pt x="94" y="88"/>
                  </a:cubicBezTo>
                  <a:cubicBezTo>
                    <a:pt x="94" y="88"/>
                    <a:pt x="96" y="88"/>
                    <a:pt x="101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1" y="79"/>
                    <a:pt x="101" y="79"/>
                    <a:pt x="101" y="79"/>
                  </a:cubicBezTo>
                  <a:cubicBezTo>
                    <a:pt x="101" y="78"/>
                    <a:pt x="102" y="77"/>
                    <a:pt x="103" y="76"/>
                  </a:cubicBezTo>
                  <a:cubicBezTo>
                    <a:pt x="104" y="75"/>
                    <a:pt x="105" y="74"/>
                    <a:pt x="106" y="73"/>
                  </a:cubicBezTo>
                  <a:cubicBezTo>
                    <a:pt x="107" y="72"/>
                    <a:pt x="108" y="71"/>
                    <a:pt x="108" y="71"/>
                  </a:cubicBezTo>
                  <a:cubicBezTo>
                    <a:pt x="109" y="71"/>
                    <a:pt x="111" y="71"/>
                    <a:pt x="112" y="71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6" y="72"/>
                    <a:pt x="117" y="72"/>
                    <a:pt x="118" y="73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20" y="76"/>
                    <a:pt x="121" y="78"/>
                    <a:pt x="121" y="79"/>
                  </a:cubicBezTo>
                  <a:cubicBezTo>
                    <a:pt x="122" y="81"/>
                    <a:pt x="122" y="81"/>
                    <a:pt x="122" y="81"/>
                  </a:cubicBezTo>
                  <a:cubicBezTo>
                    <a:pt x="122" y="82"/>
                    <a:pt x="123" y="84"/>
                    <a:pt x="124" y="8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7" y="89"/>
                    <a:pt x="129" y="90"/>
                    <a:pt x="130" y="90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34" y="90"/>
                    <a:pt x="136" y="90"/>
                    <a:pt x="137" y="90"/>
                  </a:cubicBezTo>
                  <a:cubicBezTo>
                    <a:pt x="139" y="90"/>
                    <a:pt x="141" y="88"/>
                    <a:pt x="141" y="87"/>
                  </a:cubicBezTo>
                  <a:cubicBezTo>
                    <a:pt x="142" y="85"/>
                    <a:pt x="142" y="85"/>
                    <a:pt x="142" y="85"/>
                  </a:cubicBezTo>
                  <a:cubicBezTo>
                    <a:pt x="142" y="84"/>
                    <a:pt x="143" y="83"/>
                    <a:pt x="144" y="83"/>
                  </a:cubicBezTo>
                  <a:cubicBezTo>
                    <a:pt x="148" y="83"/>
                    <a:pt x="148" y="83"/>
                    <a:pt x="148" y="83"/>
                  </a:cubicBezTo>
                  <a:cubicBezTo>
                    <a:pt x="149" y="83"/>
                    <a:pt x="151" y="82"/>
                    <a:pt x="151" y="80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1" y="64"/>
                    <a:pt x="152" y="63"/>
                    <a:pt x="153" y="63"/>
                  </a:cubicBezTo>
                  <a:cubicBezTo>
                    <a:pt x="155" y="63"/>
                    <a:pt x="156" y="62"/>
                    <a:pt x="156" y="60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6"/>
                    <a:pt x="158" y="54"/>
                    <a:pt x="159" y="53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80" y="34"/>
                    <a:pt x="181" y="32"/>
                    <a:pt x="182" y="31"/>
                  </a:cubicBezTo>
                  <a:cubicBezTo>
                    <a:pt x="182" y="27"/>
                    <a:pt x="182" y="27"/>
                    <a:pt x="182" y="27"/>
                  </a:cubicBezTo>
                  <a:cubicBezTo>
                    <a:pt x="183" y="26"/>
                    <a:pt x="184" y="25"/>
                    <a:pt x="184" y="24"/>
                  </a:cubicBezTo>
                  <a:cubicBezTo>
                    <a:pt x="186" y="24"/>
                    <a:pt x="186" y="22"/>
                    <a:pt x="186" y="20"/>
                  </a:cubicBezTo>
                  <a:cubicBezTo>
                    <a:pt x="186" y="19"/>
                    <a:pt x="186" y="19"/>
                    <a:pt x="186" y="19"/>
                  </a:cubicBezTo>
                  <a:cubicBezTo>
                    <a:pt x="186" y="18"/>
                    <a:pt x="187" y="17"/>
                    <a:pt x="187" y="17"/>
                  </a:cubicBezTo>
                  <a:cubicBezTo>
                    <a:pt x="188" y="17"/>
                    <a:pt x="188" y="17"/>
                    <a:pt x="188" y="17"/>
                  </a:cubicBezTo>
                  <a:cubicBezTo>
                    <a:pt x="189" y="17"/>
                    <a:pt x="190" y="17"/>
                    <a:pt x="191" y="17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3" y="19"/>
                    <a:pt x="194" y="20"/>
                    <a:pt x="195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6" y="22"/>
                    <a:pt x="197" y="22"/>
                    <a:pt x="198" y="22"/>
                  </a:cubicBezTo>
                  <a:cubicBezTo>
                    <a:pt x="198" y="22"/>
                    <a:pt x="199" y="22"/>
                    <a:pt x="199" y="21"/>
                  </a:cubicBezTo>
                  <a:cubicBezTo>
                    <a:pt x="199" y="21"/>
                    <a:pt x="202" y="26"/>
                    <a:pt x="202" y="26"/>
                  </a:cubicBezTo>
                  <a:cubicBezTo>
                    <a:pt x="202" y="28"/>
                    <a:pt x="204" y="29"/>
                    <a:pt x="206" y="30"/>
                  </a:cubicBezTo>
                  <a:cubicBezTo>
                    <a:pt x="216" y="33"/>
                    <a:pt x="216" y="33"/>
                    <a:pt x="216" y="33"/>
                  </a:cubicBezTo>
                  <a:cubicBezTo>
                    <a:pt x="217" y="33"/>
                    <a:pt x="217" y="33"/>
                    <a:pt x="218" y="33"/>
                  </a:cubicBezTo>
                  <a:cubicBezTo>
                    <a:pt x="219" y="33"/>
                    <a:pt x="220" y="32"/>
                    <a:pt x="221" y="32"/>
                  </a:cubicBezTo>
                  <a:cubicBezTo>
                    <a:pt x="228" y="27"/>
                    <a:pt x="228" y="27"/>
                    <a:pt x="228" y="27"/>
                  </a:cubicBezTo>
                  <a:cubicBezTo>
                    <a:pt x="229" y="27"/>
                    <a:pt x="230" y="25"/>
                    <a:pt x="230" y="23"/>
                  </a:cubicBezTo>
                  <a:cubicBezTo>
                    <a:pt x="229" y="11"/>
                    <a:pt x="229" y="11"/>
                    <a:pt x="229" y="11"/>
                  </a:cubicBezTo>
                  <a:cubicBezTo>
                    <a:pt x="229" y="10"/>
                    <a:pt x="230" y="9"/>
                    <a:pt x="231" y="9"/>
                  </a:cubicBezTo>
                  <a:cubicBezTo>
                    <a:pt x="236" y="5"/>
                    <a:pt x="236" y="5"/>
                    <a:pt x="236" y="5"/>
                  </a:cubicBezTo>
                  <a:cubicBezTo>
                    <a:pt x="237" y="5"/>
                    <a:pt x="239" y="4"/>
                    <a:pt x="240" y="3"/>
                  </a:cubicBezTo>
                  <a:cubicBezTo>
                    <a:pt x="246" y="1"/>
                    <a:pt x="246" y="1"/>
                    <a:pt x="246" y="1"/>
                  </a:cubicBezTo>
                  <a:cubicBezTo>
                    <a:pt x="246" y="1"/>
                    <a:pt x="246" y="1"/>
                    <a:pt x="246" y="1"/>
                  </a:cubicBezTo>
                  <a:cubicBezTo>
                    <a:pt x="247" y="1"/>
                    <a:pt x="248" y="1"/>
                    <a:pt x="248" y="2"/>
                  </a:cubicBezTo>
                  <a:cubicBezTo>
                    <a:pt x="252" y="6"/>
                    <a:pt x="252" y="6"/>
                    <a:pt x="252" y="6"/>
                  </a:cubicBezTo>
                  <a:cubicBezTo>
                    <a:pt x="253" y="7"/>
                    <a:pt x="253" y="9"/>
                    <a:pt x="253" y="10"/>
                  </a:cubicBezTo>
                  <a:cubicBezTo>
                    <a:pt x="253" y="15"/>
                    <a:pt x="253" y="15"/>
                    <a:pt x="253" y="15"/>
                  </a:cubicBezTo>
                  <a:cubicBezTo>
                    <a:pt x="252" y="17"/>
                    <a:pt x="254" y="18"/>
                    <a:pt x="255" y="19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263" y="20"/>
                    <a:pt x="264" y="20"/>
                    <a:pt x="264" y="20"/>
                  </a:cubicBezTo>
                  <a:cubicBezTo>
                    <a:pt x="265" y="20"/>
                    <a:pt x="267" y="20"/>
                    <a:pt x="268" y="19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71" y="17"/>
                    <a:pt x="273" y="17"/>
                    <a:pt x="274" y="17"/>
                  </a:cubicBezTo>
                  <a:cubicBezTo>
                    <a:pt x="274" y="17"/>
                    <a:pt x="274" y="17"/>
                    <a:pt x="275" y="17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1" y="25"/>
                    <a:pt x="288" y="26"/>
                    <a:pt x="288" y="26"/>
                  </a:cubicBezTo>
                  <a:cubicBezTo>
                    <a:pt x="288" y="26"/>
                    <a:pt x="288" y="26"/>
                    <a:pt x="288" y="26"/>
                  </a:cubicBezTo>
                  <a:cubicBezTo>
                    <a:pt x="290" y="26"/>
                    <a:pt x="291" y="25"/>
                    <a:pt x="292" y="24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305" y="11"/>
                    <a:pt x="305" y="11"/>
                    <a:pt x="305" y="11"/>
                  </a:cubicBezTo>
                  <a:cubicBezTo>
                    <a:pt x="306" y="10"/>
                    <a:pt x="308" y="10"/>
                    <a:pt x="309" y="10"/>
                  </a:cubicBezTo>
                  <a:cubicBezTo>
                    <a:pt x="315" y="10"/>
                    <a:pt x="315" y="10"/>
                    <a:pt x="315" y="10"/>
                  </a:cubicBezTo>
                  <a:cubicBezTo>
                    <a:pt x="316" y="10"/>
                    <a:pt x="318" y="11"/>
                    <a:pt x="319" y="11"/>
                  </a:cubicBezTo>
                  <a:cubicBezTo>
                    <a:pt x="324" y="16"/>
                    <a:pt x="324" y="16"/>
                    <a:pt x="324" y="16"/>
                  </a:cubicBezTo>
                  <a:cubicBezTo>
                    <a:pt x="324" y="17"/>
                    <a:pt x="326" y="19"/>
                    <a:pt x="326" y="20"/>
                  </a:cubicBezTo>
                  <a:cubicBezTo>
                    <a:pt x="331" y="27"/>
                    <a:pt x="331" y="27"/>
                    <a:pt x="331" y="27"/>
                  </a:cubicBezTo>
                  <a:cubicBezTo>
                    <a:pt x="331" y="28"/>
                    <a:pt x="333" y="29"/>
                    <a:pt x="334" y="29"/>
                  </a:cubicBezTo>
                  <a:cubicBezTo>
                    <a:pt x="335" y="29"/>
                    <a:pt x="335" y="29"/>
                    <a:pt x="335" y="29"/>
                  </a:cubicBezTo>
                  <a:cubicBezTo>
                    <a:pt x="337" y="28"/>
                    <a:pt x="337" y="28"/>
                    <a:pt x="337" y="28"/>
                  </a:cubicBezTo>
                  <a:cubicBezTo>
                    <a:pt x="339" y="28"/>
                    <a:pt x="341" y="26"/>
                    <a:pt x="341" y="25"/>
                  </a:cubicBezTo>
                  <a:cubicBezTo>
                    <a:pt x="343" y="17"/>
                    <a:pt x="343" y="17"/>
                    <a:pt x="343" y="17"/>
                  </a:cubicBezTo>
                  <a:cubicBezTo>
                    <a:pt x="343" y="16"/>
                    <a:pt x="343" y="14"/>
                    <a:pt x="344" y="13"/>
                  </a:cubicBezTo>
                  <a:cubicBezTo>
                    <a:pt x="346" y="5"/>
                    <a:pt x="346" y="5"/>
                    <a:pt x="346" y="5"/>
                  </a:cubicBezTo>
                  <a:cubicBezTo>
                    <a:pt x="347" y="4"/>
                    <a:pt x="348" y="3"/>
                    <a:pt x="349" y="2"/>
                  </a:cubicBezTo>
                  <a:cubicBezTo>
                    <a:pt x="358" y="1"/>
                    <a:pt x="358" y="1"/>
                    <a:pt x="358" y="1"/>
                  </a:cubicBezTo>
                  <a:cubicBezTo>
                    <a:pt x="359" y="0"/>
                    <a:pt x="361" y="0"/>
                    <a:pt x="363" y="0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370" y="0"/>
                    <a:pt x="371" y="1"/>
                    <a:pt x="371" y="1"/>
                  </a:cubicBezTo>
                  <a:cubicBezTo>
                    <a:pt x="371" y="2"/>
                    <a:pt x="372" y="4"/>
                    <a:pt x="373" y="5"/>
                  </a:cubicBezTo>
                  <a:cubicBezTo>
                    <a:pt x="379" y="12"/>
                    <a:pt x="379" y="12"/>
                    <a:pt x="379" y="12"/>
                  </a:cubicBezTo>
                  <a:cubicBezTo>
                    <a:pt x="379" y="13"/>
                    <a:pt x="380" y="15"/>
                    <a:pt x="380" y="16"/>
                  </a:cubicBezTo>
                  <a:cubicBezTo>
                    <a:pt x="380" y="64"/>
                    <a:pt x="380" y="64"/>
                    <a:pt x="380" y="64"/>
                  </a:cubicBezTo>
                  <a:cubicBezTo>
                    <a:pt x="380" y="65"/>
                    <a:pt x="380" y="67"/>
                    <a:pt x="381" y="68"/>
                  </a:cubicBezTo>
                  <a:cubicBezTo>
                    <a:pt x="381" y="70"/>
                    <a:pt x="382" y="71"/>
                    <a:pt x="382" y="72"/>
                  </a:cubicBezTo>
                  <a:cubicBezTo>
                    <a:pt x="383" y="73"/>
                    <a:pt x="383" y="75"/>
                    <a:pt x="383" y="76"/>
                  </a:cubicBezTo>
                  <a:cubicBezTo>
                    <a:pt x="382" y="79"/>
                    <a:pt x="382" y="79"/>
                    <a:pt x="382" y="79"/>
                  </a:cubicBezTo>
                  <a:cubicBezTo>
                    <a:pt x="382" y="81"/>
                    <a:pt x="383" y="83"/>
                    <a:pt x="384" y="83"/>
                  </a:cubicBezTo>
                  <a:cubicBezTo>
                    <a:pt x="387" y="84"/>
                    <a:pt x="387" y="84"/>
                    <a:pt x="387" y="84"/>
                  </a:cubicBezTo>
                  <a:cubicBezTo>
                    <a:pt x="388" y="84"/>
                    <a:pt x="389" y="85"/>
                    <a:pt x="389" y="86"/>
                  </a:cubicBezTo>
                  <a:cubicBezTo>
                    <a:pt x="390" y="91"/>
                    <a:pt x="390" y="91"/>
                    <a:pt x="390" y="91"/>
                  </a:cubicBezTo>
                  <a:cubicBezTo>
                    <a:pt x="390" y="92"/>
                    <a:pt x="391" y="94"/>
                    <a:pt x="392" y="95"/>
                  </a:cubicBezTo>
                  <a:cubicBezTo>
                    <a:pt x="393" y="97"/>
                    <a:pt x="393" y="97"/>
                    <a:pt x="393" y="97"/>
                  </a:cubicBezTo>
                  <a:cubicBezTo>
                    <a:pt x="394" y="98"/>
                    <a:pt x="394" y="99"/>
                    <a:pt x="394" y="100"/>
                  </a:cubicBezTo>
                  <a:cubicBezTo>
                    <a:pt x="392" y="104"/>
                    <a:pt x="392" y="104"/>
                    <a:pt x="392" y="104"/>
                  </a:cubicBezTo>
                  <a:cubicBezTo>
                    <a:pt x="392" y="105"/>
                    <a:pt x="391" y="106"/>
                    <a:pt x="390" y="106"/>
                  </a:cubicBezTo>
                  <a:cubicBezTo>
                    <a:pt x="389" y="106"/>
                    <a:pt x="389" y="106"/>
                    <a:pt x="388" y="106"/>
                  </a:cubicBezTo>
                  <a:cubicBezTo>
                    <a:pt x="388" y="107"/>
                    <a:pt x="388" y="108"/>
                    <a:pt x="388" y="109"/>
                  </a:cubicBezTo>
                  <a:cubicBezTo>
                    <a:pt x="389" y="124"/>
                    <a:pt x="389" y="124"/>
                    <a:pt x="389" y="124"/>
                  </a:cubicBezTo>
                  <a:cubicBezTo>
                    <a:pt x="389" y="125"/>
                    <a:pt x="388" y="126"/>
                    <a:pt x="387" y="126"/>
                  </a:cubicBezTo>
                  <a:cubicBezTo>
                    <a:pt x="385" y="126"/>
                    <a:pt x="385" y="126"/>
                    <a:pt x="385" y="126"/>
                  </a:cubicBezTo>
                  <a:cubicBezTo>
                    <a:pt x="383" y="126"/>
                    <a:pt x="382" y="128"/>
                    <a:pt x="382" y="130"/>
                  </a:cubicBezTo>
                  <a:cubicBezTo>
                    <a:pt x="382" y="133"/>
                    <a:pt x="382" y="133"/>
                    <a:pt x="382" y="133"/>
                  </a:cubicBezTo>
                  <a:cubicBezTo>
                    <a:pt x="378" y="136"/>
                    <a:pt x="377" y="137"/>
                    <a:pt x="377" y="137"/>
                  </a:cubicBezTo>
                  <a:cubicBezTo>
                    <a:pt x="376" y="138"/>
                    <a:pt x="376" y="140"/>
                    <a:pt x="376" y="142"/>
                  </a:cubicBezTo>
                  <a:cubicBezTo>
                    <a:pt x="376" y="144"/>
                    <a:pt x="376" y="144"/>
                    <a:pt x="376" y="144"/>
                  </a:cubicBezTo>
                  <a:cubicBezTo>
                    <a:pt x="376" y="145"/>
                    <a:pt x="376" y="148"/>
                    <a:pt x="377" y="149"/>
                  </a:cubicBezTo>
                  <a:cubicBezTo>
                    <a:pt x="377" y="151"/>
                    <a:pt x="377" y="151"/>
                    <a:pt x="377" y="151"/>
                  </a:cubicBezTo>
                  <a:cubicBezTo>
                    <a:pt x="378" y="152"/>
                    <a:pt x="379" y="154"/>
                    <a:pt x="381" y="154"/>
                  </a:cubicBezTo>
                  <a:cubicBezTo>
                    <a:pt x="383" y="155"/>
                    <a:pt x="383" y="155"/>
                    <a:pt x="383" y="155"/>
                  </a:cubicBezTo>
                  <a:cubicBezTo>
                    <a:pt x="384" y="156"/>
                    <a:pt x="385" y="157"/>
                    <a:pt x="385" y="158"/>
                  </a:cubicBezTo>
                  <a:cubicBezTo>
                    <a:pt x="384" y="161"/>
                    <a:pt x="384" y="161"/>
                    <a:pt x="384" y="161"/>
                  </a:cubicBezTo>
                  <a:cubicBezTo>
                    <a:pt x="384" y="162"/>
                    <a:pt x="383" y="164"/>
                    <a:pt x="383" y="165"/>
                  </a:cubicBezTo>
                  <a:cubicBezTo>
                    <a:pt x="382" y="166"/>
                    <a:pt x="382" y="166"/>
                    <a:pt x="382" y="166"/>
                  </a:cubicBezTo>
                  <a:cubicBezTo>
                    <a:pt x="381" y="167"/>
                    <a:pt x="380" y="169"/>
                    <a:pt x="380" y="171"/>
                  </a:cubicBezTo>
                  <a:cubicBezTo>
                    <a:pt x="380" y="195"/>
                    <a:pt x="380" y="195"/>
                    <a:pt x="380" y="195"/>
                  </a:cubicBezTo>
                  <a:cubicBezTo>
                    <a:pt x="380" y="196"/>
                    <a:pt x="379" y="197"/>
                    <a:pt x="378" y="197"/>
                  </a:cubicBezTo>
                  <a:cubicBezTo>
                    <a:pt x="376" y="198"/>
                    <a:pt x="375" y="199"/>
                    <a:pt x="375" y="201"/>
                  </a:cubicBezTo>
                  <a:cubicBezTo>
                    <a:pt x="375" y="203"/>
                    <a:pt x="375" y="203"/>
                    <a:pt x="375" y="203"/>
                  </a:cubicBezTo>
                  <a:cubicBezTo>
                    <a:pt x="375" y="204"/>
                    <a:pt x="375" y="206"/>
                    <a:pt x="374" y="207"/>
                  </a:cubicBezTo>
                  <a:cubicBezTo>
                    <a:pt x="372" y="211"/>
                    <a:pt x="372" y="211"/>
                    <a:pt x="372" y="211"/>
                  </a:cubicBezTo>
                  <a:cubicBezTo>
                    <a:pt x="372" y="212"/>
                    <a:pt x="371" y="214"/>
                    <a:pt x="370" y="215"/>
                  </a:cubicBezTo>
                  <a:cubicBezTo>
                    <a:pt x="369" y="216"/>
                    <a:pt x="369" y="218"/>
                    <a:pt x="369" y="220"/>
                  </a:cubicBezTo>
                  <a:cubicBezTo>
                    <a:pt x="369" y="222"/>
                    <a:pt x="369" y="222"/>
                    <a:pt x="369" y="222"/>
                  </a:cubicBezTo>
                  <a:cubicBezTo>
                    <a:pt x="370" y="223"/>
                    <a:pt x="369" y="225"/>
                    <a:pt x="369" y="226"/>
                  </a:cubicBezTo>
                  <a:cubicBezTo>
                    <a:pt x="367" y="230"/>
                    <a:pt x="367" y="230"/>
                    <a:pt x="367" y="230"/>
                  </a:cubicBezTo>
                  <a:cubicBezTo>
                    <a:pt x="366" y="232"/>
                    <a:pt x="366" y="234"/>
                    <a:pt x="367" y="235"/>
                  </a:cubicBezTo>
                  <a:cubicBezTo>
                    <a:pt x="367" y="235"/>
                    <a:pt x="368" y="239"/>
                    <a:pt x="367" y="243"/>
                  </a:cubicBezTo>
                  <a:cubicBezTo>
                    <a:pt x="366" y="247"/>
                    <a:pt x="366" y="253"/>
                    <a:pt x="366" y="253"/>
                  </a:cubicBezTo>
                  <a:cubicBezTo>
                    <a:pt x="366" y="255"/>
                    <a:pt x="366" y="257"/>
                    <a:pt x="367" y="258"/>
                  </a:cubicBezTo>
                  <a:cubicBezTo>
                    <a:pt x="369" y="262"/>
                    <a:pt x="369" y="262"/>
                    <a:pt x="369" y="262"/>
                  </a:cubicBezTo>
                  <a:cubicBezTo>
                    <a:pt x="369" y="263"/>
                    <a:pt x="371" y="265"/>
                    <a:pt x="373" y="265"/>
                  </a:cubicBezTo>
                  <a:cubicBezTo>
                    <a:pt x="374" y="265"/>
                    <a:pt x="374" y="265"/>
                    <a:pt x="374" y="265"/>
                  </a:cubicBezTo>
                  <a:cubicBezTo>
                    <a:pt x="375" y="266"/>
                    <a:pt x="376" y="267"/>
                    <a:pt x="376" y="268"/>
                  </a:cubicBezTo>
                  <a:cubicBezTo>
                    <a:pt x="377" y="273"/>
                    <a:pt x="377" y="273"/>
                    <a:pt x="377" y="273"/>
                  </a:cubicBezTo>
                  <a:cubicBezTo>
                    <a:pt x="377" y="274"/>
                    <a:pt x="378" y="276"/>
                    <a:pt x="380" y="277"/>
                  </a:cubicBezTo>
                  <a:cubicBezTo>
                    <a:pt x="385" y="280"/>
                    <a:pt x="385" y="280"/>
                    <a:pt x="385" y="280"/>
                  </a:cubicBezTo>
                  <a:cubicBezTo>
                    <a:pt x="386" y="280"/>
                    <a:pt x="386" y="281"/>
                    <a:pt x="386" y="282"/>
                  </a:cubicBezTo>
                  <a:cubicBezTo>
                    <a:pt x="386" y="284"/>
                    <a:pt x="386" y="284"/>
                    <a:pt x="386" y="284"/>
                  </a:cubicBezTo>
                  <a:cubicBezTo>
                    <a:pt x="385" y="285"/>
                    <a:pt x="384" y="287"/>
                    <a:pt x="384" y="288"/>
                  </a:cubicBezTo>
                  <a:cubicBezTo>
                    <a:pt x="384" y="289"/>
                    <a:pt x="384" y="289"/>
                    <a:pt x="384" y="289"/>
                  </a:cubicBezTo>
                  <a:cubicBezTo>
                    <a:pt x="383" y="290"/>
                    <a:pt x="383" y="291"/>
                    <a:pt x="382" y="291"/>
                  </a:cubicBezTo>
                  <a:cubicBezTo>
                    <a:pt x="382" y="291"/>
                    <a:pt x="382" y="291"/>
                    <a:pt x="381" y="291"/>
                  </a:cubicBezTo>
                  <a:cubicBezTo>
                    <a:pt x="379" y="290"/>
                    <a:pt x="379" y="290"/>
                    <a:pt x="379" y="290"/>
                  </a:cubicBezTo>
                  <a:cubicBezTo>
                    <a:pt x="378" y="290"/>
                    <a:pt x="376" y="289"/>
                    <a:pt x="375" y="289"/>
                  </a:cubicBezTo>
                  <a:cubicBezTo>
                    <a:pt x="375" y="289"/>
                    <a:pt x="374" y="289"/>
                    <a:pt x="374" y="289"/>
                  </a:cubicBezTo>
                  <a:cubicBezTo>
                    <a:pt x="372" y="290"/>
                    <a:pt x="372" y="290"/>
                    <a:pt x="372" y="290"/>
                  </a:cubicBezTo>
                  <a:cubicBezTo>
                    <a:pt x="370" y="290"/>
                    <a:pt x="369" y="291"/>
                    <a:pt x="368" y="293"/>
                  </a:cubicBezTo>
                  <a:cubicBezTo>
                    <a:pt x="368" y="296"/>
                    <a:pt x="368" y="296"/>
                    <a:pt x="368" y="296"/>
                  </a:cubicBezTo>
                  <a:cubicBezTo>
                    <a:pt x="367" y="298"/>
                    <a:pt x="367" y="300"/>
                    <a:pt x="368" y="301"/>
                  </a:cubicBezTo>
                  <a:cubicBezTo>
                    <a:pt x="370" y="304"/>
                    <a:pt x="370" y="304"/>
                    <a:pt x="370" y="304"/>
                  </a:cubicBezTo>
                  <a:cubicBezTo>
                    <a:pt x="371" y="305"/>
                    <a:pt x="373" y="307"/>
                    <a:pt x="374" y="307"/>
                  </a:cubicBezTo>
                  <a:cubicBezTo>
                    <a:pt x="378" y="308"/>
                    <a:pt x="378" y="308"/>
                    <a:pt x="378" y="308"/>
                  </a:cubicBezTo>
                  <a:cubicBezTo>
                    <a:pt x="378" y="308"/>
                    <a:pt x="379" y="308"/>
                    <a:pt x="379" y="308"/>
                  </a:cubicBezTo>
                  <a:cubicBezTo>
                    <a:pt x="380" y="308"/>
                    <a:pt x="382" y="307"/>
                    <a:pt x="383" y="306"/>
                  </a:cubicBezTo>
                  <a:cubicBezTo>
                    <a:pt x="384" y="305"/>
                    <a:pt x="385" y="304"/>
                    <a:pt x="386" y="302"/>
                  </a:cubicBezTo>
                  <a:cubicBezTo>
                    <a:pt x="386" y="301"/>
                    <a:pt x="386" y="301"/>
                    <a:pt x="386" y="301"/>
                  </a:cubicBezTo>
                  <a:cubicBezTo>
                    <a:pt x="386" y="300"/>
                    <a:pt x="387" y="300"/>
                    <a:pt x="388" y="300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91" y="300"/>
                    <a:pt x="393" y="299"/>
                    <a:pt x="394" y="299"/>
                  </a:cubicBezTo>
                  <a:cubicBezTo>
                    <a:pt x="399" y="298"/>
                    <a:pt x="399" y="298"/>
                    <a:pt x="399" y="298"/>
                  </a:cubicBezTo>
                  <a:cubicBezTo>
                    <a:pt x="399" y="297"/>
                    <a:pt x="400" y="297"/>
                    <a:pt x="401" y="296"/>
                  </a:cubicBezTo>
                  <a:cubicBezTo>
                    <a:pt x="401" y="295"/>
                    <a:pt x="401" y="295"/>
                    <a:pt x="401" y="294"/>
                  </a:cubicBezTo>
                  <a:cubicBezTo>
                    <a:pt x="400" y="293"/>
                    <a:pt x="401" y="291"/>
                    <a:pt x="401" y="291"/>
                  </a:cubicBezTo>
                  <a:cubicBezTo>
                    <a:pt x="403" y="289"/>
                    <a:pt x="403" y="289"/>
                    <a:pt x="403" y="289"/>
                  </a:cubicBezTo>
                  <a:cubicBezTo>
                    <a:pt x="403" y="288"/>
                    <a:pt x="404" y="288"/>
                    <a:pt x="405" y="288"/>
                  </a:cubicBezTo>
                  <a:cubicBezTo>
                    <a:pt x="406" y="288"/>
                    <a:pt x="406" y="288"/>
                    <a:pt x="406" y="288"/>
                  </a:cubicBezTo>
                  <a:cubicBezTo>
                    <a:pt x="407" y="288"/>
                    <a:pt x="409" y="289"/>
                    <a:pt x="409" y="290"/>
                  </a:cubicBezTo>
                  <a:cubicBezTo>
                    <a:pt x="411" y="297"/>
                    <a:pt x="411" y="297"/>
                    <a:pt x="411" y="297"/>
                  </a:cubicBezTo>
                  <a:cubicBezTo>
                    <a:pt x="411" y="299"/>
                    <a:pt x="412" y="301"/>
                    <a:pt x="412" y="302"/>
                  </a:cubicBezTo>
                  <a:cubicBezTo>
                    <a:pt x="414" y="308"/>
                    <a:pt x="414" y="308"/>
                    <a:pt x="414" y="308"/>
                  </a:cubicBezTo>
                  <a:cubicBezTo>
                    <a:pt x="415" y="309"/>
                    <a:pt x="415" y="311"/>
                    <a:pt x="414" y="312"/>
                  </a:cubicBezTo>
                  <a:cubicBezTo>
                    <a:pt x="412" y="316"/>
                    <a:pt x="412" y="316"/>
                    <a:pt x="412" y="316"/>
                  </a:cubicBezTo>
                  <a:cubicBezTo>
                    <a:pt x="412" y="317"/>
                    <a:pt x="411" y="319"/>
                    <a:pt x="411" y="321"/>
                  </a:cubicBezTo>
                  <a:cubicBezTo>
                    <a:pt x="409" y="323"/>
                    <a:pt x="409" y="323"/>
                    <a:pt x="409" y="323"/>
                  </a:cubicBezTo>
                  <a:cubicBezTo>
                    <a:pt x="409" y="324"/>
                    <a:pt x="408" y="327"/>
                    <a:pt x="408" y="328"/>
                  </a:cubicBezTo>
                  <a:cubicBezTo>
                    <a:pt x="407" y="346"/>
                    <a:pt x="407" y="346"/>
                    <a:pt x="407" y="346"/>
                  </a:cubicBezTo>
                  <a:cubicBezTo>
                    <a:pt x="407" y="347"/>
                    <a:pt x="407" y="349"/>
                    <a:pt x="406" y="350"/>
                  </a:cubicBezTo>
                  <a:cubicBezTo>
                    <a:pt x="405" y="351"/>
                    <a:pt x="405" y="351"/>
                    <a:pt x="405" y="351"/>
                  </a:cubicBezTo>
                  <a:cubicBezTo>
                    <a:pt x="404" y="352"/>
                    <a:pt x="403" y="354"/>
                    <a:pt x="404" y="356"/>
                  </a:cubicBezTo>
                  <a:cubicBezTo>
                    <a:pt x="405" y="369"/>
                    <a:pt x="405" y="369"/>
                    <a:pt x="405" y="369"/>
                  </a:cubicBezTo>
                  <a:cubicBezTo>
                    <a:pt x="405" y="371"/>
                    <a:pt x="405" y="372"/>
                    <a:pt x="404" y="373"/>
                  </a:cubicBezTo>
                  <a:cubicBezTo>
                    <a:pt x="398" y="385"/>
                    <a:pt x="398" y="385"/>
                    <a:pt x="398" y="385"/>
                  </a:cubicBezTo>
                  <a:cubicBezTo>
                    <a:pt x="398" y="386"/>
                    <a:pt x="397" y="388"/>
                    <a:pt x="397" y="390"/>
                  </a:cubicBezTo>
                  <a:cubicBezTo>
                    <a:pt x="397" y="393"/>
                    <a:pt x="397" y="393"/>
                    <a:pt x="397" y="393"/>
                  </a:cubicBezTo>
                  <a:cubicBezTo>
                    <a:pt x="397" y="394"/>
                    <a:pt x="396" y="396"/>
                    <a:pt x="396" y="397"/>
                  </a:cubicBezTo>
                  <a:cubicBezTo>
                    <a:pt x="396" y="406"/>
                    <a:pt x="396" y="406"/>
                    <a:pt x="396" y="406"/>
                  </a:cubicBezTo>
                  <a:cubicBezTo>
                    <a:pt x="393" y="407"/>
                    <a:pt x="390" y="409"/>
                    <a:pt x="390" y="409"/>
                  </a:cubicBezTo>
                  <a:cubicBezTo>
                    <a:pt x="389" y="410"/>
                    <a:pt x="388" y="410"/>
                    <a:pt x="388" y="411"/>
                  </a:cubicBezTo>
                  <a:cubicBezTo>
                    <a:pt x="388" y="411"/>
                    <a:pt x="387" y="410"/>
                    <a:pt x="387" y="410"/>
                  </a:cubicBezTo>
                  <a:cubicBezTo>
                    <a:pt x="386" y="410"/>
                    <a:pt x="384" y="409"/>
                    <a:pt x="382" y="409"/>
                  </a:cubicBezTo>
                  <a:cubicBezTo>
                    <a:pt x="378" y="409"/>
                    <a:pt x="378" y="409"/>
                    <a:pt x="378" y="409"/>
                  </a:cubicBezTo>
                  <a:cubicBezTo>
                    <a:pt x="376" y="409"/>
                    <a:pt x="374" y="409"/>
                    <a:pt x="373" y="409"/>
                  </a:cubicBezTo>
                  <a:cubicBezTo>
                    <a:pt x="368" y="408"/>
                    <a:pt x="368" y="408"/>
                    <a:pt x="368" y="408"/>
                  </a:cubicBezTo>
                  <a:cubicBezTo>
                    <a:pt x="368" y="408"/>
                    <a:pt x="368" y="408"/>
                    <a:pt x="368" y="408"/>
                  </a:cubicBezTo>
                  <a:cubicBezTo>
                    <a:pt x="366" y="408"/>
                    <a:pt x="364" y="409"/>
                    <a:pt x="363" y="410"/>
                  </a:cubicBezTo>
                  <a:cubicBezTo>
                    <a:pt x="362" y="411"/>
                    <a:pt x="362" y="411"/>
                    <a:pt x="362" y="411"/>
                  </a:cubicBezTo>
                  <a:cubicBezTo>
                    <a:pt x="362" y="412"/>
                    <a:pt x="360" y="414"/>
                    <a:pt x="359" y="415"/>
                  </a:cubicBezTo>
                  <a:cubicBezTo>
                    <a:pt x="359" y="416"/>
                    <a:pt x="359" y="416"/>
                    <a:pt x="359" y="416"/>
                  </a:cubicBezTo>
                  <a:cubicBezTo>
                    <a:pt x="359" y="416"/>
                    <a:pt x="358" y="417"/>
                    <a:pt x="357" y="417"/>
                  </a:cubicBezTo>
                  <a:cubicBezTo>
                    <a:pt x="357" y="417"/>
                    <a:pt x="357" y="417"/>
                    <a:pt x="356" y="416"/>
                  </a:cubicBezTo>
                  <a:cubicBezTo>
                    <a:pt x="356" y="416"/>
                    <a:pt x="356" y="416"/>
                    <a:pt x="356" y="416"/>
                  </a:cubicBezTo>
                  <a:cubicBezTo>
                    <a:pt x="355" y="415"/>
                    <a:pt x="353" y="414"/>
                    <a:pt x="352" y="414"/>
                  </a:cubicBezTo>
                  <a:cubicBezTo>
                    <a:pt x="350" y="412"/>
                    <a:pt x="350" y="412"/>
                    <a:pt x="350" y="412"/>
                  </a:cubicBezTo>
                  <a:cubicBezTo>
                    <a:pt x="349" y="412"/>
                    <a:pt x="347" y="410"/>
                    <a:pt x="347" y="409"/>
                  </a:cubicBezTo>
                  <a:cubicBezTo>
                    <a:pt x="346" y="406"/>
                    <a:pt x="346" y="406"/>
                    <a:pt x="346" y="406"/>
                  </a:cubicBezTo>
                  <a:cubicBezTo>
                    <a:pt x="345" y="405"/>
                    <a:pt x="344" y="403"/>
                    <a:pt x="343" y="402"/>
                  </a:cubicBezTo>
                  <a:cubicBezTo>
                    <a:pt x="341" y="400"/>
                    <a:pt x="341" y="400"/>
                    <a:pt x="341" y="400"/>
                  </a:cubicBezTo>
                  <a:cubicBezTo>
                    <a:pt x="339" y="399"/>
                    <a:pt x="337" y="398"/>
                    <a:pt x="336" y="398"/>
                  </a:cubicBezTo>
                  <a:cubicBezTo>
                    <a:pt x="332" y="396"/>
                    <a:pt x="332" y="396"/>
                    <a:pt x="332" y="396"/>
                  </a:cubicBezTo>
                  <a:cubicBezTo>
                    <a:pt x="330" y="396"/>
                    <a:pt x="328" y="395"/>
                    <a:pt x="327" y="395"/>
                  </a:cubicBezTo>
                  <a:cubicBezTo>
                    <a:pt x="326" y="395"/>
                    <a:pt x="326" y="395"/>
                    <a:pt x="326" y="395"/>
                  </a:cubicBezTo>
                  <a:cubicBezTo>
                    <a:pt x="326" y="395"/>
                    <a:pt x="326" y="395"/>
                    <a:pt x="326" y="395"/>
                  </a:cubicBezTo>
                  <a:cubicBezTo>
                    <a:pt x="324" y="395"/>
                    <a:pt x="322" y="396"/>
                    <a:pt x="321" y="396"/>
                  </a:cubicBezTo>
                  <a:cubicBezTo>
                    <a:pt x="314" y="401"/>
                    <a:pt x="314" y="401"/>
                    <a:pt x="314" y="401"/>
                  </a:cubicBezTo>
                  <a:cubicBezTo>
                    <a:pt x="313" y="402"/>
                    <a:pt x="311" y="403"/>
                    <a:pt x="310" y="403"/>
                  </a:cubicBezTo>
                  <a:cubicBezTo>
                    <a:pt x="309" y="404"/>
                    <a:pt x="307" y="405"/>
                    <a:pt x="307" y="406"/>
                  </a:cubicBezTo>
                  <a:cubicBezTo>
                    <a:pt x="301" y="413"/>
                    <a:pt x="301" y="413"/>
                    <a:pt x="301" y="413"/>
                  </a:cubicBezTo>
                  <a:cubicBezTo>
                    <a:pt x="300" y="414"/>
                    <a:pt x="299" y="415"/>
                    <a:pt x="298" y="416"/>
                  </a:cubicBezTo>
                  <a:cubicBezTo>
                    <a:pt x="292" y="419"/>
                    <a:pt x="292" y="419"/>
                    <a:pt x="292" y="419"/>
                  </a:cubicBezTo>
                  <a:cubicBezTo>
                    <a:pt x="291" y="420"/>
                    <a:pt x="289" y="421"/>
                    <a:pt x="288" y="421"/>
                  </a:cubicBezTo>
                  <a:cubicBezTo>
                    <a:pt x="281" y="422"/>
                    <a:pt x="281" y="422"/>
                    <a:pt x="281" y="422"/>
                  </a:cubicBezTo>
                  <a:cubicBezTo>
                    <a:pt x="280" y="423"/>
                    <a:pt x="279" y="423"/>
                    <a:pt x="278" y="423"/>
                  </a:cubicBezTo>
                  <a:cubicBezTo>
                    <a:pt x="276" y="423"/>
                    <a:pt x="275" y="422"/>
                    <a:pt x="275" y="422"/>
                  </a:cubicBezTo>
                  <a:cubicBezTo>
                    <a:pt x="274" y="422"/>
                    <a:pt x="273" y="422"/>
                    <a:pt x="272" y="422"/>
                  </a:cubicBezTo>
                  <a:cubicBezTo>
                    <a:pt x="271" y="422"/>
                    <a:pt x="270" y="422"/>
                    <a:pt x="270" y="422"/>
                  </a:cubicBezTo>
                  <a:cubicBezTo>
                    <a:pt x="268" y="423"/>
                    <a:pt x="268" y="423"/>
                    <a:pt x="268" y="423"/>
                  </a:cubicBezTo>
                  <a:cubicBezTo>
                    <a:pt x="268" y="423"/>
                    <a:pt x="268" y="424"/>
                    <a:pt x="267" y="424"/>
                  </a:cubicBezTo>
                  <a:cubicBezTo>
                    <a:pt x="266" y="424"/>
                    <a:pt x="266" y="423"/>
                    <a:pt x="265" y="423"/>
                  </a:cubicBezTo>
                  <a:cubicBezTo>
                    <a:pt x="263" y="421"/>
                    <a:pt x="263" y="421"/>
                    <a:pt x="263" y="421"/>
                  </a:cubicBezTo>
                  <a:cubicBezTo>
                    <a:pt x="262" y="421"/>
                    <a:pt x="261" y="420"/>
                    <a:pt x="260" y="420"/>
                  </a:cubicBezTo>
                  <a:cubicBezTo>
                    <a:pt x="259" y="420"/>
                    <a:pt x="259" y="420"/>
                    <a:pt x="258" y="421"/>
                  </a:cubicBezTo>
                  <a:cubicBezTo>
                    <a:pt x="257" y="421"/>
                    <a:pt x="257" y="421"/>
                    <a:pt x="257" y="421"/>
                  </a:cubicBezTo>
                  <a:cubicBezTo>
                    <a:pt x="256" y="422"/>
                    <a:pt x="254" y="424"/>
                    <a:pt x="253" y="425"/>
                  </a:cubicBezTo>
                  <a:cubicBezTo>
                    <a:pt x="250" y="430"/>
                    <a:pt x="250" y="430"/>
                    <a:pt x="250" y="430"/>
                  </a:cubicBezTo>
                  <a:cubicBezTo>
                    <a:pt x="250" y="431"/>
                    <a:pt x="248" y="432"/>
                    <a:pt x="247" y="432"/>
                  </a:cubicBezTo>
                  <a:cubicBezTo>
                    <a:pt x="243" y="434"/>
                    <a:pt x="243" y="434"/>
                    <a:pt x="243" y="434"/>
                  </a:cubicBezTo>
                  <a:cubicBezTo>
                    <a:pt x="243" y="434"/>
                    <a:pt x="241" y="434"/>
                    <a:pt x="240" y="434"/>
                  </a:cubicBezTo>
                  <a:cubicBezTo>
                    <a:pt x="240" y="434"/>
                    <a:pt x="239" y="434"/>
                    <a:pt x="239" y="434"/>
                  </a:cubicBezTo>
                  <a:cubicBezTo>
                    <a:pt x="228" y="432"/>
                    <a:pt x="228" y="432"/>
                    <a:pt x="228" y="432"/>
                  </a:cubicBezTo>
                  <a:cubicBezTo>
                    <a:pt x="228" y="433"/>
                    <a:pt x="228" y="433"/>
                    <a:pt x="228" y="433"/>
                  </a:cubicBezTo>
                  <a:cubicBezTo>
                    <a:pt x="226" y="438"/>
                    <a:pt x="224" y="441"/>
                    <a:pt x="224" y="441"/>
                  </a:cubicBezTo>
                  <a:cubicBezTo>
                    <a:pt x="224" y="441"/>
                    <a:pt x="223" y="442"/>
                    <a:pt x="222" y="44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FC82D0DF-304F-4138-BDC0-067A812F8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184" y="4859818"/>
              <a:ext cx="320811" cy="362910"/>
            </a:xfrm>
            <a:custGeom>
              <a:avLst/>
              <a:gdLst>
                <a:gd name="T0" fmla="*/ 8 w 99"/>
                <a:gd name="T1" fmla="*/ 110 h 112"/>
                <a:gd name="T2" fmla="*/ 10 w 99"/>
                <a:gd name="T3" fmla="*/ 103 h 112"/>
                <a:gd name="T4" fmla="*/ 2 w 99"/>
                <a:gd name="T5" fmla="*/ 94 h 112"/>
                <a:gd name="T6" fmla="*/ 0 w 99"/>
                <a:gd name="T7" fmla="*/ 87 h 112"/>
                <a:gd name="T8" fmla="*/ 9 w 99"/>
                <a:gd name="T9" fmla="*/ 87 h 112"/>
                <a:gd name="T10" fmla="*/ 11 w 99"/>
                <a:gd name="T11" fmla="*/ 79 h 112"/>
                <a:gd name="T12" fmla="*/ 10 w 99"/>
                <a:gd name="T13" fmla="*/ 65 h 112"/>
                <a:gd name="T14" fmla="*/ 20 w 99"/>
                <a:gd name="T15" fmla="*/ 57 h 112"/>
                <a:gd name="T16" fmla="*/ 25 w 99"/>
                <a:gd name="T17" fmla="*/ 58 h 112"/>
                <a:gd name="T18" fmla="*/ 30 w 99"/>
                <a:gd name="T19" fmla="*/ 55 h 112"/>
                <a:gd name="T20" fmla="*/ 24 w 99"/>
                <a:gd name="T21" fmla="*/ 46 h 112"/>
                <a:gd name="T22" fmla="*/ 15 w 99"/>
                <a:gd name="T23" fmla="*/ 42 h 112"/>
                <a:gd name="T24" fmla="*/ 8 w 99"/>
                <a:gd name="T25" fmla="*/ 35 h 112"/>
                <a:gd name="T26" fmla="*/ 15 w 99"/>
                <a:gd name="T27" fmla="*/ 26 h 112"/>
                <a:gd name="T28" fmla="*/ 26 w 99"/>
                <a:gd name="T29" fmla="*/ 22 h 112"/>
                <a:gd name="T30" fmla="*/ 29 w 99"/>
                <a:gd name="T31" fmla="*/ 31 h 112"/>
                <a:gd name="T32" fmla="*/ 37 w 99"/>
                <a:gd name="T33" fmla="*/ 38 h 112"/>
                <a:gd name="T34" fmla="*/ 38 w 99"/>
                <a:gd name="T35" fmla="*/ 28 h 112"/>
                <a:gd name="T36" fmla="*/ 37 w 99"/>
                <a:gd name="T37" fmla="*/ 24 h 112"/>
                <a:gd name="T38" fmla="*/ 41 w 99"/>
                <a:gd name="T39" fmla="*/ 9 h 112"/>
                <a:gd name="T40" fmla="*/ 46 w 99"/>
                <a:gd name="T41" fmla="*/ 7 h 112"/>
                <a:gd name="T42" fmla="*/ 58 w 99"/>
                <a:gd name="T43" fmla="*/ 9 h 112"/>
                <a:gd name="T44" fmla="*/ 67 w 99"/>
                <a:gd name="T45" fmla="*/ 7 h 112"/>
                <a:gd name="T46" fmla="*/ 72 w 99"/>
                <a:gd name="T47" fmla="*/ 0 h 112"/>
                <a:gd name="T48" fmla="*/ 83 w 99"/>
                <a:gd name="T49" fmla="*/ 0 h 112"/>
                <a:gd name="T50" fmla="*/ 89 w 99"/>
                <a:gd name="T51" fmla="*/ 6 h 112"/>
                <a:gd name="T52" fmla="*/ 93 w 99"/>
                <a:gd name="T53" fmla="*/ 16 h 112"/>
                <a:gd name="T54" fmla="*/ 98 w 99"/>
                <a:gd name="T55" fmla="*/ 33 h 112"/>
                <a:gd name="T56" fmla="*/ 97 w 99"/>
                <a:gd name="T57" fmla="*/ 49 h 112"/>
                <a:gd name="T58" fmla="*/ 89 w 99"/>
                <a:gd name="T59" fmla="*/ 55 h 112"/>
                <a:gd name="T60" fmla="*/ 83 w 99"/>
                <a:gd name="T61" fmla="*/ 61 h 112"/>
                <a:gd name="T62" fmla="*/ 78 w 99"/>
                <a:gd name="T63" fmla="*/ 58 h 112"/>
                <a:gd name="T64" fmla="*/ 76 w 99"/>
                <a:gd name="T65" fmla="*/ 69 h 112"/>
                <a:gd name="T66" fmla="*/ 84 w 99"/>
                <a:gd name="T67" fmla="*/ 74 h 112"/>
                <a:gd name="T68" fmla="*/ 79 w 99"/>
                <a:gd name="T69" fmla="*/ 85 h 112"/>
                <a:gd name="T70" fmla="*/ 68 w 99"/>
                <a:gd name="T71" fmla="*/ 89 h 112"/>
                <a:gd name="T72" fmla="*/ 63 w 99"/>
                <a:gd name="T73" fmla="*/ 84 h 112"/>
                <a:gd name="T74" fmla="*/ 57 w 99"/>
                <a:gd name="T75" fmla="*/ 78 h 112"/>
                <a:gd name="T76" fmla="*/ 48 w 99"/>
                <a:gd name="T77" fmla="*/ 82 h 112"/>
                <a:gd name="T78" fmla="*/ 45 w 99"/>
                <a:gd name="T79" fmla="*/ 88 h 112"/>
                <a:gd name="T80" fmla="*/ 38 w 99"/>
                <a:gd name="T81" fmla="*/ 98 h 112"/>
                <a:gd name="T82" fmla="*/ 30 w 99"/>
                <a:gd name="T83" fmla="*/ 103 h 112"/>
                <a:gd name="T84" fmla="*/ 23 w 99"/>
                <a:gd name="T85" fmla="*/ 11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9" h="112">
                  <a:moveTo>
                    <a:pt x="9" y="112"/>
                  </a:moveTo>
                  <a:cubicBezTo>
                    <a:pt x="8" y="112"/>
                    <a:pt x="7" y="112"/>
                    <a:pt x="7" y="112"/>
                  </a:cubicBezTo>
                  <a:cubicBezTo>
                    <a:pt x="7" y="111"/>
                    <a:pt x="7" y="111"/>
                    <a:pt x="8" y="11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9" y="108"/>
                    <a:pt x="10" y="106"/>
                    <a:pt x="10" y="105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1"/>
                    <a:pt x="9" y="99"/>
                    <a:pt x="8" y="98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5" y="96"/>
                    <a:pt x="4" y="95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1" y="93"/>
                    <a:pt x="0" y="92"/>
                    <a:pt x="0" y="91"/>
                  </a:cubicBezTo>
                  <a:cubicBezTo>
                    <a:pt x="0" y="90"/>
                    <a:pt x="0" y="88"/>
                    <a:pt x="0" y="87"/>
                  </a:cubicBezTo>
                  <a:cubicBezTo>
                    <a:pt x="0" y="86"/>
                    <a:pt x="1" y="86"/>
                    <a:pt x="3" y="86"/>
                  </a:cubicBezTo>
                  <a:cubicBezTo>
                    <a:pt x="3" y="86"/>
                    <a:pt x="5" y="85"/>
                    <a:pt x="5" y="85"/>
                  </a:cubicBezTo>
                  <a:cubicBezTo>
                    <a:pt x="7" y="85"/>
                    <a:pt x="8" y="86"/>
                    <a:pt x="9" y="87"/>
                  </a:cubicBezTo>
                  <a:cubicBezTo>
                    <a:pt x="9" y="87"/>
                    <a:pt x="9" y="88"/>
                    <a:pt x="10" y="88"/>
                  </a:cubicBezTo>
                  <a:cubicBezTo>
                    <a:pt x="11" y="88"/>
                    <a:pt x="12" y="87"/>
                    <a:pt x="12" y="85"/>
                  </a:cubicBezTo>
                  <a:cubicBezTo>
                    <a:pt x="12" y="81"/>
                    <a:pt x="11" y="79"/>
                    <a:pt x="11" y="79"/>
                  </a:cubicBezTo>
                  <a:cubicBezTo>
                    <a:pt x="11" y="78"/>
                    <a:pt x="10" y="76"/>
                    <a:pt x="10" y="74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9" y="66"/>
                    <a:pt x="10" y="65"/>
                    <a:pt x="10" y="65"/>
                  </a:cubicBezTo>
                  <a:cubicBezTo>
                    <a:pt x="11" y="65"/>
                    <a:pt x="13" y="64"/>
                    <a:pt x="14" y="62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8" y="58"/>
                    <a:pt x="19" y="57"/>
                    <a:pt x="20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23" y="57"/>
                    <a:pt x="25" y="57"/>
                    <a:pt x="25" y="58"/>
                  </a:cubicBezTo>
                  <a:cubicBezTo>
                    <a:pt x="26" y="58"/>
                    <a:pt x="26" y="58"/>
                    <a:pt x="27" y="58"/>
                  </a:cubicBezTo>
                  <a:cubicBezTo>
                    <a:pt x="28" y="58"/>
                    <a:pt x="29" y="57"/>
                    <a:pt x="30" y="56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1" y="53"/>
                    <a:pt x="30" y="51"/>
                    <a:pt x="29" y="50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7" y="47"/>
                    <a:pt x="25" y="46"/>
                    <a:pt x="24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0" y="45"/>
                    <a:pt x="19" y="44"/>
                  </a:cubicBezTo>
                  <a:cubicBezTo>
                    <a:pt x="18" y="43"/>
                    <a:pt x="16" y="42"/>
                    <a:pt x="15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8" y="41"/>
                    <a:pt x="8" y="40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9" y="33"/>
                    <a:pt x="10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4" y="29"/>
                    <a:pt x="15" y="27"/>
                    <a:pt x="15" y="26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3"/>
                    <a:pt x="16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8" y="23"/>
                    <a:pt x="28" y="24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9" y="27"/>
                    <a:pt x="29" y="29"/>
                    <a:pt x="29" y="31"/>
                  </a:cubicBezTo>
                  <a:cubicBezTo>
                    <a:pt x="29" y="32"/>
                    <a:pt x="31" y="34"/>
                    <a:pt x="32" y="35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8" y="38"/>
                    <a:pt x="39" y="37"/>
                    <a:pt x="39" y="36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29"/>
                    <a:pt x="38" y="28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4"/>
                    <a:pt x="37" y="24"/>
                  </a:cubicBezTo>
                  <a:cubicBezTo>
                    <a:pt x="39" y="23"/>
                    <a:pt x="40" y="22"/>
                    <a:pt x="40" y="2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40" y="10"/>
                    <a:pt x="41" y="9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2" y="8"/>
                    <a:pt x="43" y="7"/>
                    <a:pt x="44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9" y="7"/>
                    <a:pt x="50" y="7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5" y="9"/>
                    <a:pt x="57" y="9"/>
                    <a:pt x="58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2" y="9"/>
                    <a:pt x="64" y="8"/>
                    <a:pt x="65" y="8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8" y="6"/>
                    <a:pt x="70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0" y="1"/>
                    <a:pt x="71" y="0"/>
                    <a:pt x="7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5" y="0"/>
                    <a:pt x="77" y="0"/>
                    <a:pt x="78" y="0"/>
                  </a:cubicBezTo>
                  <a:cubicBezTo>
                    <a:pt x="79" y="0"/>
                    <a:pt x="82" y="0"/>
                    <a:pt x="83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5" y="0"/>
                    <a:pt x="86" y="0"/>
                    <a:pt x="86" y="1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90" y="7"/>
                    <a:pt x="91" y="9"/>
                    <a:pt x="92" y="10"/>
                  </a:cubicBezTo>
                  <a:cubicBezTo>
                    <a:pt x="92" y="12"/>
                    <a:pt x="92" y="12"/>
                    <a:pt x="92" y="12"/>
                  </a:cubicBezTo>
                  <a:cubicBezTo>
                    <a:pt x="93" y="13"/>
                    <a:pt x="93" y="15"/>
                    <a:pt x="93" y="16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1" y="27"/>
                    <a:pt x="92" y="29"/>
                    <a:pt x="93" y="30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99" y="33"/>
                    <a:pt x="99" y="35"/>
                    <a:pt x="99" y="36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97" y="49"/>
                    <a:pt x="97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1" y="49"/>
                    <a:pt x="90" y="51"/>
                    <a:pt x="90" y="52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89" y="56"/>
                    <a:pt x="88" y="58"/>
                    <a:pt x="88" y="58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61"/>
                    <a:pt x="83" y="61"/>
                    <a:pt x="83" y="61"/>
                  </a:cubicBezTo>
                  <a:cubicBezTo>
                    <a:pt x="82" y="61"/>
                    <a:pt x="82" y="61"/>
                    <a:pt x="81" y="61"/>
                  </a:cubicBezTo>
                  <a:cubicBezTo>
                    <a:pt x="79" y="59"/>
                    <a:pt x="79" y="59"/>
                    <a:pt x="79" y="59"/>
                  </a:cubicBezTo>
                  <a:cubicBezTo>
                    <a:pt x="79" y="58"/>
                    <a:pt x="78" y="58"/>
                    <a:pt x="78" y="58"/>
                  </a:cubicBezTo>
                  <a:cubicBezTo>
                    <a:pt x="77" y="58"/>
                    <a:pt x="76" y="58"/>
                    <a:pt x="76" y="60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6" y="65"/>
                    <a:pt x="76" y="68"/>
                    <a:pt x="76" y="69"/>
                  </a:cubicBezTo>
                  <a:cubicBezTo>
                    <a:pt x="76" y="71"/>
                    <a:pt x="78" y="72"/>
                    <a:pt x="79" y="72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4" y="74"/>
                  </a:cubicBezTo>
                  <a:cubicBezTo>
                    <a:pt x="84" y="77"/>
                    <a:pt x="84" y="77"/>
                    <a:pt x="84" y="77"/>
                  </a:cubicBezTo>
                  <a:cubicBezTo>
                    <a:pt x="84" y="78"/>
                    <a:pt x="83" y="80"/>
                    <a:pt x="82" y="81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8" y="86"/>
                    <a:pt x="77" y="87"/>
                    <a:pt x="76" y="87"/>
                  </a:cubicBezTo>
                  <a:cubicBezTo>
                    <a:pt x="75" y="87"/>
                    <a:pt x="73" y="88"/>
                    <a:pt x="72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89"/>
                    <a:pt x="66" y="89"/>
                    <a:pt x="65" y="88"/>
                  </a:cubicBezTo>
                  <a:cubicBezTo>
                    <a:pt x="63" y="84"/>
                    <a:pt x="63" y="84"/>
                    <a:pt x="63" y="84"/>
                  </a:cubicBezTo>
                  <a:cubicBezTo>
                    <a:pt x="62" y="83"/>
                    <a:pt x="62" y="81"/>
                    <a:pt x="62" y="80"/>
                  </a:cubicBezTo>
                  <a:cubicBezTo>
                    <a:pt x="61" y="79"/>
                    <a:pt x="61" y="78"/>
                    <a:pt x="59" y="78"/>
                  </a:cubicBezTo>
                  <a:cubicBezTo>
                    <a:pt x="58" y="78"/>
                    <a:pt x="58" y="78"/>
                    <a:pt x="57" y="78"/>
                  </a:cubicBezTo>
                  <a:cubicBezTo>
                    <a:pt x="54" y="79"/>
                    <a:pt x="53" y="79"/>
                    <a:pt x="53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1" y="79"/>
                    <a:pt x="49" y="80"/>
                    <a:pt x="48" y="82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4"/>
                    <a:pt x="46" y="86"/>
                    <a:pt x="45" y="87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4" y="91"/>
                    <a:pt x="43" y="92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39" y="95"/>
                    <a:pt x="38" y="97"/>
                    <a:pt x="38" y="98"/>
                  </a:cubicBezTo>
                  <a:cubicBezTo>
                    <a:pt x="38" y="99"/>
                    <a:pt x="37" y="100"/>
                    <a:pt x="36" y="100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4" y="102"/>
                    <a:pt x="32" y="103"/>
                    <a:pt x="30" y="103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5" y="107"/>
                    <a:pt x="24" y="108"/>
                    <a:pt x="23" y="110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3" y="112"/>
                    <a:pt x="22" y="112"/>
                    <a:pt x="21" y="112"/>
                  </a:cubicBezTo>
                  <a:lnTo>
                    <a:pt x="9" y="112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C9B26E90-3005-40EF-8294-CBCB0F37A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574" y="3726125"/>
              <a:ext cx="1023386" cy="1133692"/>
            </a:xfrm>
            <a:custGeom>
              <a:avLst/>
              <a:gdLst>
                <a:gd name="T0" fmla="*/ 90 w 316"/>
                <a:gd name="T1" fmla="*/ 339 h 350"/>
                <a:gd name="T2" fmla="*/ 75 w 316"/>
                <a:gd name="T3" fmla="*/ 323 h 350"/>
                <a:gd name="T4" fmla="*/ 65 w 316"/>
                <a:gd name="T5" fmla="*/ 292 h 350"/>
                <a:gd name="T6" fmla="*/ 50 w 316"/>
                <a:gd name="T7" fmla="*/ 287 h 350"/>
                <a:gd name="T8" fmla="*/ 49 w 316"/>
                <a:gd name="T9" fmla="*/ 262 h 350"/>
                <a:gd name="T10" fmla="*/ 59 w 316"/>
                <a:gd name="T11" fmla="*/ 248 h 350"/>
                <a:gd name="T12" fmla="*/ 52 w 316"/>
                <a:gd name="T13" fmla="*/ 233 h 350"/>
                <a:gd name="T14" fmla="*/ 36 w 316"/>
                <a:gd name="T15" fmla="*/ 224 h 350"/>
                <a:gd name="T16" fmla="*/ 20 w 316"/>
                <a:gd name="T17" fmla="*/ 214 h 350"/>
                <a:gd name="T18" fmla="*/ 17 w 316"/>
                <a:gd name="T19" fmla="*/ 190 h 350"/>
                <a:gd name="T20" fmla="*/ 1 w 316"/>
                <a:gd name="T21" fmla="*/ 163 h 350"/>
                <a:gd name="T22" fmla="*/ 8 w 316"/>
                <a:gd name="T23" fmla="*/ 148 h 350"/>
                <a:gd name="T24" fmla="*/ 17 w 316"/>
                <a:gd name="T25" fmla="*/ 144 h 350"/>
                <a:gd name="T26" fmla="*/ 33 w 316"/>
                <a:gd name="T27" fmla="*/ 133 h 350"/>
                <a:gd name="T28" fmla="*/ 14 w 316"/>
                <a:gd name="T29" fmla="*/ 116 h 350"/>
                <a:gd name="T30" fmla="*/ 1 w 316"/>
                <a:gd name="T31" fmla="*/ 93 h 350"/>
                <a:gd name="T32" fmla="*/ 25 w 316"/>
                <a:gd name="T33" fmla="*/ 81 h 350"/>
                <a:gd name="T34" fmla="*/ 40 w 316"/>
                <a:gd name="T35" fmla="*/ 59 h 350"/>
                <a:gd name="T36" fmla="*/ 79 w 316"/>
                <a:gd name="T37" fmla="*/ 50 h 350"/>
                <a:gd name="T38" fmla="*/ 96 w 316"/>
                <a:gd name="T39" fmla="*/ 27 h 350"/>
                <a:gd name="T40" fmla="*/ 139 w 316"/>
                <a:gd name="T41" fmla="*/ 26 h 350"/>
                <a:gd name="T42" fmla="*/ 152 w 316"/>
                <a:gd name="T43" fmla="*/ 15 h 350"/>
                <a:gd name="T44" fmla="*/ 165 w 316"/>
                <a:gd name="T45" fmla="*/ 0 h 350"/>
                <a:gd name="T46" fmla="*/ 185 w 316"/>
                <a:gd name="T47" fmla="*/ 21 h 350"/>
                <a:gd name="T48" fmla="*/ 205 w 316"/>
                <a:gd name="T49" fmla="*/ 10 h 350"/>
                <a:gd name="T50" fmla="*/ 215 w 316"/>
                <a:gd name="T51" fmla="*/ 5 h 350"/>
                <a:gd name="T52" fmla="*/ 235 w 316"/>
                <a:gd name="T53" fmla="*/ 14 h 350"/>
                <a:gd name="T54" fmla="*/ 251 w 316"/>
                <a:gd name="T55" fmla="*/ 20 h 350"/>
                <a:gd name="T56" fmla="*/ 248 w 316"/>
                <a:gd name="T57" fmla="*/ 39 h 350"/>
                <a:gd name="T58" fmla="*/ 277 w 316"/>
                <a:gd name="T59" fmla="*/ 44 h 350"/>
                <a:gd name="T60" fmla="*/ 314 w 316"/>
                <a:gd name="T61" fmla="*/ 56 h 350"/>
                <a:gd name="T62" fmla="*/ 310 w 316"/>
                <a:gd name="T63" fmla="*/ 57 h 350"/>
                <a:gd name="T64" fmla="*/ 302 w 316"/>
                <a:gd name="T65" fmla="*/ 63 h 350"/>
                <a:gd name="T66" fmla="*/ 273 w 316"/>
                <a:gd name="T67" fmla="*/ 100 h 350"/>
                <a:gd name="T68" fmla="*/ 258 w 316"/>
                <a:gd name="T69" fmla="*/ 125 h 350"/>
                <a:gd name="T70" fmla="*/ 243 w 316"/>
                <a:gd name="T71" fmla="*/ 125 h 350"/>
                <a:gd name="T72" fmla="*/ 231 w 316"/>
                <a:gd name="T73" fmla="*/ 110 h 350"/>
                <a:gd name="T74" fmla="*/ 212 w 316"/>
                <a:gd name="T75" fmla="*/ 127 h 350"/>
                <a:gd name="T76" fmla="*/ 194 w 316"/>
                <a:gd name="T77" fmla="*/ 119 h 350"/>
                <a:gd name="T78" fmla="*/ 175 w 316"/>
                <a:gd name="T79" fmla="*/ 133 h 350"/>
                <a:gd name="T80" fmla="*/ 182 w 316"/>
                <a:gd name="T81" fmla="*/ 146 h 350"/>
                <a:gd name="T82" fmla="*/ 181 w 316"/>
                <a:gd name="T83" fmla="*/ 162 h 350"/>
                <a:gd name="T84" fmla="*/ 157 w 316"/>
                <a:gd name="T85" fmla="*/ 151 h 350"/>
                <a:gd name="T86" fmla="*/ 142 w 316"/>
                <a:gd name="T87" fmla="*/ 152 h 350"/>
                <a:gd name="T88" fmla="*/ 138 w 316"/>
                <a:gd name="T89" fmla="*/ 163 h 350"/>
                <a:gd name="T90" fmla="*/ 149 w 316"/>
                <a:gd name="T91" fmla="*/ 166 h 350"/>
                <a:gd name="T92" fmla="*/ 155 w 316"/>
                <a:gd name="T93" fmla="*/ 175 h 350"/>
                <a:gd name="T94" fmla="*/ 154 w 316"/>
                <a:gd name="T95" fmla="*/ 185 h 350"/>
                <a:gd name="T96" fmla="*/ 139 w 316"/>
                <a:gd name="T97" fmla="*/ 170 h 350"/>
                <a:gd name="T98" fmla="*/ 126 w 316"/>
                <a:gd name="T99" fmla="*/ 182 h 350"/>
                <a:gd name="T100" fmla="*/ 123 w 316"/>
                <a:gd name="T101" fmla="*/ 197 h 350"/>
                <a:gd name="T102" fmla="*/ 132 w 316"/>
                <a:gd name="T103" fmla="*/ 197 h 350"/>
                <a:gd name="T104" fmla="*/ 146 w 316"/>
                <a:gd name="T105" fmla="*/ 212 h 350"/>
                <a:gd name="T106" fmla="*/ 134 w 316"/>
                <a:gd name="T107" fmla="*/ 223 h 350"/>
                <a:gd name="T108" fmla="*/ 130 w 316"/>
                <a:gd name="T109" fmla="*/ 274 h 350"/>
                <a:gd name="T110" fmla="*/ 143 w 316"/>
                <a:gd name="T111" fmla="*/ 272 h 350"/>
                <a:gd name="T112" fmla="*/ 152 w 316"/>
                <a:gd name="T113" fmla="*/ 278 h 350"/>
                <a:gd name="T114" fmla="*/ 169 w 316"/>
                <a:gd name="T115" fmla="*/ 279 h 350"/>
                <a:gd name="T116" fmla="*/ 174 w 316"/>
                <a:gd name="T117" fmla="*/ 302 h 350"/>
                <a:gd name="T118" fmla="*/ 164 w 316"/>
                <a:gd name="T119" fmla="*/ 316 h 350"/>
                <a:gd name="T120" fmla="*/ 154 w 316"/>
                <a:gd name="T121" fmla="*/ 330 h 350"/>
                <a:gd name="T122" fmla="*/ 138 w 316"/>
                <a:gd name="T123" fmla="*/ 34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16" h="350">
                  <a:moveTo>
                    <a:pt x="121" y="350"/>
                  </a:moveTo>
                  <a:cubicBezTo>
                    <a:pt x="121" y="350"/>
                    <a:pt x="120" y="350"/>
                    <a:pt x="120" y="350"/>
                  </a:cubicBezTo>
                  <a:cubicBezTo>
                    <a:pt x="106" y="349"/>
                    <a:pt x="106" y="349"/>
                    <a:pt x="106" y="349"/>
                  </a:cubicBezTo>
                  <a:cubicBezTo>
                    <a:pt x="105" y="349"/>
                    <a:pt x="103" y="349"/>
                    <a:pt x="102" y="348"/>
                  </a:cubicBezTo>
                  <a:cubicBezTo>
                    <a:pt x="94" y="342"/>
                    <a:pt x="94" y="342"/>
                    <a:pt x="94" y="342"/>
                  </a:cubicBezTo>
                  <a:cubicBezTo>
                    <a:pt x="93" y="342"/>
                    <a:pt x="91" y="340"/>
                    <a:pt x="90" y="339"/>
                  </a:cubicBezTo>
                  <a:cubicBezTo>
                    <a:pt x="88" y="337"/>
                    <a:pt x="88" y="337"/>
                    <a:pt x="88" y="337"/>
                  </a:cubicBezTo>
                  <a:cubicBezTo>
                    <a:pt x="87" y="336"/>
                    <a:pt x="86" y="335"/>
                    <a:pt x="84" y="334"/>
                  </a:cubicBezTo>
                  <a:cubicBezTo>
                    <a:pt x="82" y="333"/>
                    <a:pt x="82" y="333"/>
                    <a:pt x="82" y="333"/>
                  </a:cubicBezTo>
                  <a:cubicBezTo>
                    <a:pt x="81" y="332"/>
                    <a:pt x="80" y="331"/>
                    <a:pt x="79" y="330"/>
                  </a:cubicBezTo>
                  <a:cubicBezTo>
                    <a:pt x="78" y="327"/>
                    <a:pt x="78" y="327"/>
                    <a:pt x="78" y="327"/>
                  </a:cubicBezTo>
                  <a:cubicBezTo>
                    <a:pt x="77" y="326"/>
                    <a:pt x="76" y="324"/>
                    <a:pt x="75" y="323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74" y="320"/>
                    <a:pt x="74" y="318"/>
                    <a:pt x="74" y="317"/>
                  </a:cubicBezTo>
                  <a:cubicBezTo>
                    <a:pt x="74" y="297"/>
                    <a:pt x="74" y="297"/>
                    <a:pt x="74" y="297"/>
                  </a:cubicBezTo>
                  <a:cubicBezTo>
                    <a:pt x="74" y="296"/>
                    <a:pt x="73" y="294"/>
                    <a:pt x="71" y="294"/>
                  </a:cubicBezTo>
                  <a:cubicBezTo>
                    <a:pt x="69" y="294"/>
                    <a:pt x="69" y="294"/>
                    <a:pt x="69" y="294"/>
                  </a:cubicBezTo>
                  <a:cubicBezTo>
                    <a:pt x="68" y="294"/>
                    <a:pt x="66" y="293"/>
                    <a:pt x="65" y="292"/>
                  </a:cubicBezTo>
                  <a:cubicBezTo>
                    <a:pt x="64" y="291"/>
                    <a:pt x="64" y="291"/>
                    <a:pt x="64" y="291"/>
                  </a:cubicBezTo>
                  <a:cubicBezTo>
                    <a:pt x="63" y="290"/>
                    <a:pt x="61" y="289"/>
                    <a:pt x="60" y="288"/>
                  </a:cubicBezTo>
                  <a:cubicBezTo>
                    <a:pt x="55" y="286"/>
                    <a:pt x="55" y="286"/>
                    <a:pt x="55" y="286"/>
                  </a:cubicBezTo>
                  <a:cubicBezTo>
                    <a:pt x="54" y="285"/>
                    <a:pt x="54" y="285"/>
                    <a:pt x="53" y="285"/>
                  </a:cubicBezTo>
                  <a:cubicBezTo>
                    <a:pt x="52" y="285"/>
                    <a:pt x="51" y="286"/>
                    <a:pt x="50" y="286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49" y="287"/>
                    <a:pt x="49" y="287"/>
                    <a:pt x="49" y="287"/>
                  </a:cubicBezTo>
                  <a:cubicBezTo>
                    <a:pt x="49" y="287"/>
                    <a:pt x="49" y="287"/>
                    <a:pt x="49" y="287"/>
                  </a:cubicBezTo>
                  <a:cubicBezTo>
                    <a:pt x="49" y="286"/>
                    <a:pt x="48" y="283"/>
                    <a:pt x="48" y="282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49" y="267"/>
                    <a:pt x="49" y="265"/>
                    <a:pt x="49" y="264"/>
                  </a:cubicBezTo>
                  <a:cubicBezTo>
                    <a:pt x="49" y="262"/>
                    <a:pt x="49" y="262"/>
                    <a:pt x="49" y="262"/>
                  </a:cubicBezTo>
                  <a:cubicBezTo>
                    <a:pt x="50" y="261"/>
                    <a:pt x="50" y="260"/>
                    <a:pt x="51" y="259"/>
                  </a:cubicBezTo>
                  <a:cubicBezTo>
                    <a:pt x="53" y="259"/>
                    <a:pt x="53" y="259"/>
                    <a:pt x="53" y="259"/>
                  </a:cubicBezTo>
                  <a:cubicBezTo>
                    <a:pt x="54" y="258"/>
                    <a:pt x="56" y="257"/>
                    <a:pt x="57" y="256"/>
                  </a:cubicBezTo>
                  <a:cubicBezTo>
                    <a:pt x="58" y="255"/>
                    <a:pt x="58" y="253"/>
                    <a:pt x="57" y="252"/>
                  </a:cubicBezTo>
                  <a:cubicBezTo>
                    <a:pt x="57" y="251"/>
                    <a:pt x="57" y="250"/>
                    <a:pt x="58" y="249"/>
                  </a:cubicBezTo>
                  <a:cubicBezTo>
                    <a:pt x="59" y="248"/>
                    <a:pt x="59" y="248"/>
                    <a:pt x="59" y="248"/>
                  </a:cubicBezTo>
                  <a:cubicBezTo>
                    <a:pt x="60" y="247"/>
                    <a:pt x="61" y="245"/>
                    <a:pt x="62" y="244"/>
                  </a:cubicBezTo>
                  <a:cubicBezTo>
                    <a:pt x="62" y="243"/>
                    <a:pt x="62" y="243"/>
                    <a:pt x="62" y="243"/>
                  </a:cubicBezTo>
                  <a:cubicBezTo>
                    <a:pt x="62" y="242"/>
                    <a:pt x="61" y="239"/>
                    <a:pt x="61" y="238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59" y="236"/>
                    <a:pt x="57" y="234"/>
                    <a:pt x="56" y="234"/>
                  </a:cubicBezTo>
                  <a:cubicBezTo>
                    <a:pt x="55" y="233"/>
                    <a:pt x="53" y="233"/>
                    <a:pt x="52" y="233"/>
                  </a:cubicBezTo>
                  <a:cubicBezTo>
                    <a:pt x="51" y="232"/>
                    <a:pt x="49" y="232"/>
                    <a:pt x="48" y="231"/>
                  </a:cubicBezTo>
                  <a:cubicBezTo>
                    <a:pt x="47" y="230"/>
                    <a:pt x="47" y="230"/>
                    <a:pt x="47" y="230"/>
                  </a:cubicBezTo>
                  <a:cubicBezTo>
                    <a:pt x="46" y="230"/>
                    <a:pt x="44" y="228"/>
                    <a:pt x="43" y="228"/>
                  </a:cubicBezTo>
                  <a:cubicBezTo>
                    <a:pt x="40" y="225"/>
                    <a:pt x="40" y="225"/>
                    <a:pt x="40" y="225"/>
                  </a:cubicBezTo>
                  <a:cubicBezTo>
                    <a:pt x="39" y="224"/>
                    <a:pt x="38" y="224"/>
                    <a:pt x="37" y="224"/>
                  </a:cubicBezTo>
                  <a:cubicBezTo>
                    <a:pt x="37" y="224"/>
                    <a:pt x="36" y="224"/>
                    <a:pt x="36" y="224"/>
                  </a:cubicBezTo>
                  <a:cubicBezTo>
                    <a:pt x="36" y="224"/>
                    <a:pt x="36" y="224"/>
                    <a:pt x="35" y="224"/>
                  </a:cubicBezTo>
                  <a:cubicBezTo>
                    <a:pt x="35" y="224"/>
                    <a:pt x="34" y="224"/>
                    <a:pt x="33" y="223"/>
                  </a:cubicBezTo>
                  <a:cubicBezTo>
                    <a:pt x="30" y="221"/>
                    <a:pt x="30" y="221"/>
                    <a:pt x="30" y="221"/>
                  </a:cubicBezTo>
                  <a:cubicBezTo>
                    <a:pt x="29" y="220"/>
                    <a:pt x="27" y="219"/>
                    <a:pt x="26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6"/>
                    <a:pt x="19" y="214"/>
                    <a:pt x="20" y="214"/>
                  </a:cubicBezTo>
                  <a:cubicBezTo>
                    <a:pt x="20" y="213"/>
                    <a:pt x="20" y="213"/>
                    <a:pt x="20" y="213"/>
                  </a:cubicBezTo>
                  <a:cubicBezTo>
                    <a:pt x="21" y="211"/>
                    <a:pt x="20" y="209"/>
                    <a:pt x="19" y="208"/>
                  </a:cubicBezTo>
                  <a:cubicBezTo>
                    <a:pt x="17" y="206"/>
                    <a:pt x="17" y="206"/>
                    <a:pt x="17" y="206"/>
                  </a:cubicBezTo>
                  <a:cubicBezTo>
                    <a:pt x="16" y="205"/>
                    <a:pt x="16" y="204"/>
                    <a:pt x="16" y="203"/>
                  </a:cubicBezTo>
                  <a:cubicBezTo>
                    <a:pt x="17" y="195"/>
                    <a:pt x="17" y="195"/>
                    <a:pt x="17" y="195"/>
                  </a:cubicBezTo>
                  <a:cubicBezTo>
                    <a:pt x="17" y="194"/>
                    <a:pt x="17" y="191"/>
                    <a:pt x="17" y="190"/>
                  </a:cubicBezTo>
                  <a:cubicBezTo>
                    <a:pt x="16" y="179"/>
                    <a:pt x="16" y="179"/>
                    <a:pt x="16" y="179"/>
                  </a:cubicBezTo>
                  <a:cubicBezTo>
                    <a:pt x="15" y="177"/>
                    <a:pt x="14" y="176"/>
                    <a:pt x="12" y="176"/>
                  </a:cubicBezTo>
                  <a:cubicBezTo>
                    <a:pt x="3" y="176"/>
                    <a:pt x="3" y="176"/>
                    <a:pt x="3" y="176"/>
                  </a:cubicBezTo>
                  <a:cubicBezTo>
                    <a:pt x="2" y="176"/>
                    <a:pt x="1" y="175"/>
                    <a:pt x="1" y="17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4"/>
                    <a:pt x="0" y="163"/>
                    <a:pt x="1" y="163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3" y="161"/>
                    <a:pt x="4" y="159"/>
                    <a:pt x="4" y="158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" y="154"/>
                    <a:pt x="4" y="152"/>
                    <a:pt x="4" y="152"/>
                  </a:cubicBezTo>
                  <a:cubicBezTo>
                    <a:pt x="5" y="151"/>
                    <a:pt x="6" y="149"/>
                    <a:pt x="7" y="149"/>
                  </a:cubicBezTo>
                  <a:cubicBezTo>
                    <a:pt x="8" y="148"/>
                    <a:pt x="8" y="148"/>
                    <a:pt x="8" y="148"/>
                  </a:cubicBezTo>
                  <a:cubicBezTo>
                    <a:pt x="9" y="148"/>
                    <a:pt x="10" y="148"/>
                    <a:pt x="11" y="148"/>
                  </a:cubicBezTo>
                  <a:cubicBezTo>
                    <a:pt x="11" y="148"/>
                    <a:pt x="12" y="148"/>
                    <a:pt x="12" y="148"/>
                  </a:cubicBezTo>
                  <a:cubicBezTo>
                    <a:pt x="13" y="148"/>
                    <a:pt x="13" y="148"/>
                    <a:pt x="13" y="148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6" y="148"/>
                    <a:pt x="17" y="147"/>
                    <a:pt x="17" y="146"/>
                  </a:cubicBezTo>
                  <a:cubicBezTo>
                    <a:pt x="17" y="144"/>
                    <a:pt x="17" y="144"/>
                    <a:pt x="17" y="144"/>
                  </a:cubicBezTo>
                  <a:cubicBezTo>
                    <a:pt x="17" y="143"/>
                    <a:pt x="18" y="142"/>
                    <a:pt x="18" y="142"/>
                  </a:cubicBezTo>
                  <a:cubicBezTo>
                    <a:pt x="26" y="140"/>
                    <a:pt x="26" y="140"/>
                    <a:pt x="26" y="140"/>
                  </a:cubicBezTo>
                  <a:cubicBezTo>
                    <a:pt x="27" y="139"/>
                    <a:pt x="29" y="139"/>
                    <a:pt x="30" y="138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37"/>
                    <a:pt x="33" y="136"/>
                    <a:pt x="34" y="136"/>
                  </a:cubicBezTo>
                  <a:cubicBezTo>
                    <a:pt x="34" y="135"/>
                    <a:pt x="34" y="134"/>
                    <a:pt x="33" y="13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1" y="130"/>
                    <a:pt x="29" y="128"/>
                    <a:pt x="28" y="128"/>
                  </a:cubicBezTo>
                  <a:cubicBezTo>
                    <a:pt x="27" y="128"/>
                    <a:pt x="26" y="127"/>
                    <a:pt x="25" y="126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2" y="124"/>
                    <a:pt x="21" y="123"/>
                    <a:pt x="20" y="122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3" y="115"/>
                    <a:pt x="11" y="114"/>
                    <a:pt x="10" y="113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4" y="109"/>
                    <a:pt x="4" y="108"/>
                    <a:pt x="4" y="107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7" y="102"/>
                    <a:pt x="6" y="100"/>
                    <a:pt x="5" y="99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1" y="92"/>
                    <a:pt x="1" y="91"/>
                  </a:cubicBezTo>
                  <a:cubicBezTo>
                    <a:pt x="10" y="89"/>
                    <a:pt x="10" y="89"/>
                    <a:pt x="10" y="89"/>
                  </a:cubicBezTo>
                  <a:cubicBezTo>
                    <a:pt x="12" y="89"/>
                    <a:pt x="14" y="88"/>
                    <a:pt x="15" y="87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3" y="84"/>
                    <a:pt x="25" y="83"/>
                    <a:pt x="25" y="81"/>
                  </a:cubicBezTo>
                  <a:cubicBezTo>
                    <a:pt x="26" y="76"/>
                    <a:pt x="26" y="76"/>
                    <a:pt x="26" y="76"/>
                  </a:cubicBezTo>
                  <a:cubicBezTo>
                    <a:pt x="27" y="75"/>
                    <a:pt x="28" y="73"/>
                    <a:pt x="28" y="72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2" y="67"/>
                    <a:pt x="33" y="65"/>
                    <a:pt x="34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8" y="59"/>
                    <a:pt x="39" y="59"/>
                    <a:pt x="40" y="59"/>
                  </a:cubicBezTo>
                  <a:cubicBezTo>
                    <a:pt x="40" y="59"/>
                    <a:pt x="41" y="59"/>
                    <a:pt x="41" y="59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8" y="60"/>
                    <a:pt x="48" y="60"/>
                    <a:pt x="49" y="60"/>
                  </a:cubicBezTo>
                  <a:cubicBezTo>
                    <a:pt x="50" y="60"/>
                    <a:pt x="51" y="60"/>
                    <a:pt x="52" y="60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6" y="53"/>
                    <a:pt x="78" y="51"/>
                    <a:pt x="79" y="50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5"/>
                    <a:pt x="82" y="43"/>
                    <a:pt x="82" y="41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4"/>
                    <a:pt x="84" y="33"/>
                    <a:pt x="85" y="32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3" y="30"/>
                    <a:pt x="95" y="28"/>
                    <a:pt x="96" y="27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5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8" y="22"/>
                    <a:pt x="109" y="24"/>
                    <a:pt x="111" y="24"/>
                  </a:cubicBezTo>
                  <a:cubicBezTo>
                    <a:pt x="139" y="26"/>
                    <a:pt x="139" y="26"/>
                    <a:pt x="139" y="26"/>
                  </a:cubicBezTo>
                  <a:cubicBezTo>
                    <a:pt x="140" y="26"/>
                    <a:pt x="143" y="27"/>
                    <a:pt x="144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9" y="27"/>
                    <a:pt x="151" y="26"/>
                    <a:pt x="151" y="25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53" y="19"/>
                    <a:pt x="153" y="16"/>
                    <a:pt x="152" y="15"/>
                  </a:cubicBezTo>
                  <a:cubicBezTo>
                    <a:pt x="152" y="13"/>
                    <a:pt x="152" y="13"/>
                    <a:pt x="152" y="13"/>
                  </a:cubicBezTo>
                  <a:cubicBezTo>
                    <a:pt x="151" y="12"/>
                    <a:pt x="152" y="10"/>
                    <a:pt x="152" y="10"/>
                  </a:cubicBezTo>
                  <a:cubicBezTo>
                    <a:pt x="155" y="7"/>
                    <a:pt x="155" y="7"/>
                    <a:pt x="155" y="7"/>
                  </a:cubicBezTo>
                  <a:cubicBezTo>
                    <a:pt x="156" y="6"/>
                    <a:pt x="158" y="5"/>
                    <a:pt x="159" y="4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4" y="0"/>
                    <a:pt x="165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172" y="5"/>
                    <a:pt x="173" y="6"/>
                    <a:pt x="174" y="7"/>
                  </a:cubicBezTo>
                  <a:cubicBezTo>
                    <a:pt x="178" y="12"/>
                    <a:pt x="178" y="12"/>
                    <a:pt x="178" y="12"/>
                  </a:cubicBezTo>
                  <a:cubicBezTo>
                    <a:pt x="179" y="13"/>
                    <a:pt x="180" y="15"/>
                    <a:pt x="181" y="16"/>
                  </a:cubicBezTo>
                  <a:cubicBezTo>
                    <a:pt x="185" y="21"/>
                    <a:pt x="185" y="21"/>
                    <a:pt x="185" y="21"/>
                  </a:cubicBezTo>
                  <a:cubicBezTo>
                    <a:pt x="185" y="22"/>
                    <a:pt x="186" y="23"/>
                    <a:pt x="187" y="23"/>
                  </a:cubicBezTo>
                  <a:cubicBezTo>
                    <a:pt x="188" y="23"/>
                    <a:pt x="188" y="22"/>
                    <a:pt x="189" y="21"/>
                  </a:cubicBezTo>
                  <a:cubicBezTo>
                    <a:pt x="195" y="12"/>
                    <a:pt x="195" y="12"/>
                    <a:pt x="195" y="12"/>
                  </a:cubicBezTo>
                  <a:cubicBezTo>
                    <a:pt x="195" y="11"/>
                    <a:pt x="197" y="10"/>
                    <a:pt x="198" y="10"/>
                  </a:cubicBezTo>
                  <a:cubicBezTo>
                    <a:pt x="198" y="10"/>
                    <a:pt x="203" y="9"/>
                    <a:pt x="203" y="9"/>
                  </a:cubicBezTo>
                  <a:cubicBezTo>
                    <a:pt x="204" y="9"/>
                    <a:pt x="205" y="10"/>
                    <a:pt x="205" y="10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7" y="15"/>
                    <a:pt x="208" y="17"/>
                    <a:pt x="210" y="17"/>
                  </a:cubicBezTo>
                  <a:cubicBezTo>
                    <a:pt x="210" y="17"/>
                    <a:pt x="210" y="17"/>
                    <a:pt x="210" y="16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5" y="16"/>
                    <a:pt x="217" y="14"/>
                    <a:pt x="216" y="12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4"/>
                    <a:pt x="216" y="4"/>
                    <a:pt x="216" y="4"/>
                  </a:cubicBezTo>
                  <a:cubicBezTo>
                    <a:pt x="216" y="4"/>
                    <a:pt x="216" y="4"/>
                    <a:pt x="216" y="4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26" y="7"/>
                    <a:pt x="226" y="9"/>
                    <a:pt x="227" y="10"/>
                  </a:cubicBezTo>
                  <a:cubicBezTo>
                    <a:pt x="229" y="13"/>
                    <a:pt x="234" y="14"/>
                    <a:pt x="234" y="14"/>
                  </a:cubicBezTo>
                  <a:cubicBezTo>
                    <a:pt x="234" y="14"/>
                    <a:pt x="235" y="14"/>
                    <a:pt x="235" y="14"/>
                  </a:cubicBezTo>
                  <a:cubicBezTo>
                    <a:pt x="237" y="14"/>
                    <a:pt x="238" y="14"/>
                    <a:pt x="239" y="14"/>
                  </a:cubicBezTo>
                  <a:cubicBezTo>
                    <a:pt x="251" y="11"/>
                    <a:pt x="251" y="11"/>
                    <a:pt x="251" y="11"/>
                  </a:cubicBezTo>
                  <a:cubicBezTo>
                    <a:pt x="251" y="11"/>
                    <a:pt x="251" y="11"/>
                    <a:pt x="251" y="11"/>
                  </a:cubicBezTo>
                  <a:cubicBezTo>
                    <a:pt x="251" y="11"/>
                    <a:pt x="252" y="11"/>
                    <a:pt x="252" y="11"/>
                  </a:cubicBezTo>
                  <a:cubicBezTo>
                    <a:pt x="252" y="11"/>
                    <a:pt x="252" y="11"/>
                    <a:pt x="252" y="12"/>
                  </a:cubicBezTo>
                  <a:cubicBezTo>
                    <a:pt x="251" y="20"/>
                    <a:pt x="251" y="20"/>
                    <a:pt x="251" y="20"/>
                  </a:cubicBezTo>
                  <a:cubicBezTo>
                    <a:pt x="251" y="21"/>
                    <a:pt x="250" y="23"/>
                    <a:pt x="249" y="23"/>
                  </a:cubicBezTo>
                  <a:cubicBezTo>
                    <a:pt x="244" y="25"/>
                    <a:pt x="244" y="25"/>
                    <a:pt x="244" y="25"/>
                  </a:cubicBezTo>
                  <a:cubicBezTo>
                    <a:pt x="237" y="28"/>
                    <a:pt x="237" y="38"/>
                    <a:pt x="237" y="38"/>
                  </a:cubicBezTo>
                  <a:cubicBezTo>
                    <a:pt x="237" y="40"/>
                    <a:pt x="238" y="41"/>
                    <a:pt x="240" y="41"/>
                  </a:cubicBezTo>
                  <a:cubicBezTo>
                    <a:pt x="240" y="41"/>
                    <a:pt x="240" y="41"/>
                    <a:pt x="240" y="41"/>
                  </a:cubicBezTo>
                  <a:cubicBezTo>
                    <a:pt x="248" y="39"/>
                    <a:pt x="248" y="39"/>
                    <a:pt x="248" y="39"/>
                  </a:cubicBezTo>
                  <a:cubicBezTo>
                    <a:pt x="249" y="39"/>
                    <a:pt x="251" y="39"/>
                    <a:pt x="253" y="38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36"/>
                    <a:pt x="261" y="36"/>
                    <a:pt x="261" y="36"/>
                  </a:cubicBezTo>
                  <a:cubicBezTo>
                    <a:pt x="267" y="36"/>
                    <a:pt x="273" y="42"/>
                    <a:pt x="273" y="42"/>
                  </a:cubicBezTo>
                  <a:cubicBezTo>
                    <a:pt x="274" y="43"/>
                    <a:pt x="275" y="44"/>
                    <a:pt x="277" y="44"/>
                  </a:cubicBezTo>
                  <a:cubicBezTo>
                    <a:pt x="277" y="44"/>
                    <a:pt x="277" y="44"/>
                    <a:pt x="277" y="44"/>
                  </a:cubicBezTo>
                  <a:cubicBezTo>
                    <a:pt x="290" y="42"/>
                    <a:pt x="290" y="42"/>
                    <a:pt x="290" y="42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92" y="42"/>
                    <a:pt x="294" y="42"/>
                    <a:pt x="295" y="43"/>
                  </a:cubicBezTo>
                  <a:cubicBezTo>
                    <a:pt x="304" y="47"/>
                    <a:pt x="304" y="47"/>
                    <a:pt x="304" y="47"/>
                  </a:cubicBezTo>
                  <a:cubicBezTo>
                    <a:pt x="305" y="48"/>
                    <a:pt x="307" y="49"/>
                    <a:pt x="308" y="50"/>
                  </a:cubicBezTo>
                  <a:cubicBezTo>
                    <a:pt x="314" y="56"/>
                    <a:pt x="314" y="56"/>
                    <a:pt x="314" y="56"/>
                  </a:cubicBezTo>
                  <a:cubicBezTo>
                    <a:pt x="315" y="57"/>
                    <a:pt x="316" y="58"/>
                    <a:pt x="316" y="58"/>
                  </a:cubicBezTo>
                  <a:cubicBezTo>
                    <a:pt x="316" y="59"/>
                    <a:pt x="316" y="59"/>
                    <a:pt x="316" y="60"/>
                  </a:cubicBezTo>
                  <a:cubicBezTo>
                    <a:pt x="316" y="60"/>
                    <a:pt x="316" y="60"/>
                    <a:pt x="315" y="60"/>
                  </a:cubicBezTo>
                  <a:cubicBezTo>
                    <a:pt x="315" y="60"/>
                    <a:pt x="315" y="60"/>
                    <a:pt x="315" y="60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3" y="59"/>
                    <a:pt x="312" y="57"/>
                    <a:pt x="310" y="57"/>
                  </a:cubicBezTo>
                  <a:cubicBezTo>
                    <a:pt x="310" y="56"/>
                    <a:pt x="310" y="56"/>
                    <a:pt x="310" y="56"/>
                  </a:cubicBezTo>
                  <a:cubicBezTo>
                    <a:pt x="309" y="55"/>
                    <a:pt x="307" y="55"/>
                    <a:pt x="306" y="55"/>
                  </a:cubicBezTo>
                  <a:cubicBezTo>
                    <a:pt x="306" y="55"/>
                    <a:pt x="305" y="55"/>
                    <a:pt x="305" y="55"/>
                  </a:cubicBezTo>
                  <a:cubicBezTo>
                    <a:pt x="303" y="56"/>
                    <a:pt x="302" y="57"/>
                    <a:pt x="302" y="59"/>
                  </a:cubicBezTo>
                  <a:cubicBezTo>
                    <a:pt x="303" y="60"/>
                    <a:pt x="303" y="60"/>
                    <a:pt x="303" y="60"/>
                  </a:cubicBezTo>
                  <a:cubicBezTo>
                    <a:pt x="303" y="62"/>
                    <a:pt x="302" y="63"/>
                    <a:pt x="302" y="63"/>
                  </a:cubicBezTo>
                  <a:cubicBezTo>
                    <a:pt x="300" y="64"/>
                    <a:pt x="299" y="65"/>
                    <a:pt x="299" y="67"/>
                  </a:cubicBezTo>
                  <a:cubicBezTo>
                    <a:pt x="298" y="71"/>
                    <a:pt x="298" y="71"/>
                    <a:pt x="298" y="71"/>
                  </a:cubicBezTo>
                  <a:cubicBezTo>
                    <a:pt x="298" y="72"/>
                    <a:pt x="297" y="73"/>
                    <a:pt x="296" y="74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4" y="93"/>
                    <a:pt x="273" y="95"/>
                    <a:pt x="273" y="97"/>
                  </a:cubicBezTo>
                  <a:cubicBezTo>
                    <a:pt x="273" y="100"/>
                    <a:pt x="273" y="100"/>
                    <a:pt x="273" y="100"/>
                  </a:cubicBezTo>
                  <a:cubicBezTo>
                    <a:pt x="273" y="101"/>
                    <a:pt x="272" y="102"/>
                    <a:pt x="271" y="102"/>
                  </a:cubicBezTo>
                  <a:cubicBezTo>
                    <a:pt x="269" y="102"/>
                    <a:pt x="268" y="103"/>
                    <a:pt x="268" y="105"/>
                  </a:cubicBezTo>
                  <a:cubicBezTo>
                    <a:pt x="267" y="120"/>
                    <a:pt x="267" y="120"/>
                    <a:pt x="267" y="120"/>
                  </a:cubicBezTo>
                  <a:cubicBezTo>
                    <a:pt x="267" y="121"/>
                    <a:pt x="267" y="122"/>
                    <a:pt x="266" y="122"/>
                  </a:cubicBezTo>
                  <a:cubicBezTo>
                    <a:pt x="262" y="122"/>
                    <a:pt x="262" y="122"/>
                    <a:pt x="262" y="122"/>
                  </a:cubicBezTo>
                  <a:cubicBezTo>
                    <a:pt x="260" y="122"/>
                    <a:pt x="259" y="123"/>
                    <a:pt x="258" y="125"/>
                  </a:cubicBezTo>
                  <a:cubicBezTo>
                    <a:pt x="258" y="126"/>
                    <a:pt x="258" y="126"/>
                    <a:pt x="258" y="126"/>
                  </a:cubicBezTo>
                  <a:cubicBezTo>
                    <a:pt x="257" y="127"/>
                    <a:pt x="256" y="128"/>
                    <a:pt x="255" y="128"/>
                  </a:cubicBezTo>
                  <a:cubicBezTo>
                    <a:pt x="254" y="128"/>
                    <a:pt x="252" y="129"/>
                    <a:pt x="250" y="129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47" y="129"/>
                    <a:pt x="246" y="128"/>
                    <a:pt x="245" y="127"/>
                  </a:cubicBezTo>
                  <a:cubicBezTo>
                    <a:pt x="243" y="125"/>
                    <a:pt x="243" y="125"/>
                    <a:pt x="243" y="125"/>
                  </a:cubicBezTo>
                  <a:cubicBezTo>
                    <a:pt x="243" y="124"/>
                    <a:pt x="242" y="122"/>
                    <a:pt x="241" y="121"/>
                  </a:cubicBezTo>
                  <a:cubicBezTo>
                    <a:pt x="241" y="118"/>
                    <a:pt x="241" y="118"/>
                    <a:pt x="241" y="118"/>
                  </a:cubicBezTo>
                  <a:cubicBezTo>
                    <a:pt x="240" y="117"/>
                    <a:pt x="239" y="115"/>
                    <a:pt x="238" y="114"/>
                  </a:cubicBezTo>
                  <a:cubicBezTo>
                    <a:pt x="237" y="112"/>
                    <a:pt x="237" y="112"/>
                    <a:pt x="237" y="112"/>
                  </a:cubicBezTo>
                  <a:cubicBezTo>
                    <a:pt x="236" y="111"/>
                    <a:pt x="234" y="110"/>
                    <a:pt x="233" y="110"/>
                  </a:cubicBezTo>
                  <a:cubicBezTo>
                    <a:pt x="231" y="110"/>
                    <a:pt x="231" y="110"/>
                    <a:pt x="231" y="110"/>
                  </a:cubicBezTo>
                  <a:cubicBezTo>
                    <a:pt x="229" y="109"/>
                    <a:pt x="227" y="109"/>
                    <a:pt x="226" y="109"/>
                  </a:cubicBezTo>
                  <a:cubicBezTo>
                    <a:pt x="225" y="109"/>
                    <a:pt x="224" y="110"/>
                    <a:pt x="223" y="112"/>
                  </a:cubicBezTo>
                  <a:cubicBezTo>
                    <a:pt x="222" y="113"/>
                    <a:pt x="221" y="114"/>
                    <a:pt x="220" y="115"/>
                  </a:cubicBezTo>
                  <a:cubicBezTo>
                    <a:pt x="219" y="116"/>
                    <a:pt x="218" y="118"/>
                    <a:pt x="218" y="119"/>
                  </a:cubicBezTo>
                  <a:cubicBezTo>
                    <a:pt x="218" y="124"/>
                    <a:pt x="218" y="124"/>
                    <a:pt x="218" y="124"/>
                  </a:cubicBezTo>
                  <a:cubicBezTo>
                    <a:pt x="214" y="126"/>
                    <a:pt x="212" y="127"/>
                    <a:pt x="212" y="127"/>
                  </a:cubicBezTo>
                  <a:cubicBezTo>
                    <a:pt x="211" y="127"/>
                    <a:pt x="210" y="126"/>
                    <a:pt x="209" y="125"/>
                  </a:cubicBezTo>
                  <a:cubicBezTo>
                    <a:pt x="207" y="122"/>
                    <a:pt x="207" y="122"/>
                    <a:pt x="207" y="122"/>
                  </a:cubicBezTo>
                  <a:cubicBezTo>
                    <a:pt x="207" y="121"/>
                    <a:pt x="205" y="119"/>
                    <a:pt x="203" y="119"/>
                  </a:cubicBezTo>
                  <a:cubicBezTo>
                    <a:pt x="198" y="117"/>
                    <a:pt x="198" y="117"/>
                    <a:pt x="198" y="117"/>
                  </a:cubicBezTo>
                  <a:cubicBezTo>
                    <a:pt x="197" y="117"/>
                    <a:pt x="197" y="117"/>
                    <a:pt x="197" y="117"/>
                  </a:cubicBezTo>
                  <a:cubicBezTo>
                    <a:pt x="195" y="117"/>
                    <a:pt x="194" y="118"/>
                    <a:pt x="194" y="119"/>
                  </a:cubicBezTo>
                  <a:cubicBezTo>
                    <a:pt x="193" y="120"/>
                    <a:pt x="192" y="122"/>
                    <a:pt x="192" y="123"/>
                  </a:cubicBezTo>
                  <a:cubicBezTo>
                    <a:pt x="191" y="124"/>
                    <a:pt x="191" y="124"/>
                    <a:pt x="191" y="124"/>
                  </a:cubicBezTo>
                  <a:cubicBezTo>
                    <a:pt x="190" y="125"/>
                    <a:pt x="189" y="126"/>
                    <a:pt x="188" y="126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7" y="129"/>
                    <a:pt x="175" y="133"/>
                    <a:pt x="175" y="133"/>
                  </a:cubicBezTo>
                  <a:cubicBezTo>
                    <a:pt x="175" y="134"/>
                    <a:pt x="174" y="137"/>
                    <a:pt x="174" y="138"/>
                  </a:cubicBezTo>
                  <a:cubicBezTo>
                    <a:pt x="174" y="139"/>
                    <a:pt x="174" y="139"/>
                    <a:pt x="174" y="139"/>
                  </a:cubicBezTo>
                  <a:cubicBezTo>
                    <a:pt x="174" y="140"/>
                    <a:pt x="175" y="142"/>
                    <a:pt x="176" y="143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8" y="145"/>
                    <a:pt x="179" y="146"/>
                    <a:pt x="181" y="146"/>
                  </a:cubicBezTo>
                  <a:cubicBezTo>
                    <a:pt x="182" y="146"/>
                    <a:pt x="182" y="146"/>
                    <a:pt x="182" y="146"/>
                  </a:cubicBezTo>
                  <a:cubicBezTo>
                    <a:pt x="183" y="147"/>
                    <a:pt x="184" y="147"/>
                    <a:pt x="185" y="148"/>
                  </a:cubicBezTo>
                  <a:cubicBezTo>
                    <a:pt x="186" y="149"/>
                    <a:pt x="186" y="151"/>
                    <a:pt x="186" y="152"/>
                  </a:cubicBezTo>
                  <a:cubicBezTo>
                    <a:pt x="186" y="153"/>
                    <a:pt x="186" y="155"/>
                    <a:pt x="185" y="156"/>
                  </a:cubicBezTo>
                  <a:cubicBezTo>
                    <a:pt x="183" y="161"/>
                    <a:pt x="183" y="161"/>
                    <a:pt x="183" y="161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1" y="162"/>
                    <a:pt x="181" y="162"/>
                    <a:pt x="181" y="162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79" y="160"/>
                    <a:pt x="177" y="158"/>
                    <a:pt x="176" y="157"/>
                  </a:cubicBezTo>
                  <a:cubicBezTo>
                    <a:pt x="175" y="156"/>
                    <a:pt x="175" y="156"/>
                    <a:pt x="175" y="156"/>
                  </a:cubicBezTo>
                  <a:cubicBezTo>
                    <a:pt x="174" y="155"/>
                    <a:pt x="173" y="154"/>
                    <a:pt x="172" y="153"/>
                  </a:cubicBezTo>
                  <a:cubicBezTo>
                    <a:pt x="171" y="151"/>
                    <a:pt x="170" y="151"/>
                    <a:pt x="168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5"/>
                    <a:pt x="150" y="155"/>
                    <a:pt x="150" y="155"/>
                  </a:cubicBezTo>
                  <a:cubicBezTo>
                    <a:pt x="150" y="155"/>
                    <a:pt x="150" y="155"/>
                    <a:pt x="150" y="155"/>
                  </a:cubicBezTo>
                  <a:cubicBezTo>
                    <a:pt x="149" y="155"/>
                    <a:pt x="147" y="155"/>
                    <a:pt x="147" y="154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2"/>
                    <a:pt x="144" y="152"/>
                    <a:pt x="142" y="152"/>
                  </a:cubicBezTo>
                  <a:cubicBezTo>
                    <a:pt x="142" y="152"/>
                    <a:pt x="141" y="152"/>
                    <a:pt x="141" y="152"/>
                  </a:cubicBezTo>
                  <a:cubicBezTo>
                    <a:pt x="135" y="155"/>
                    <a:pt x="135" y="155"/>
                    <a:pt x="135" y="155"/>
                  </a:cubicBezTo>
                  <a:cubicBezTo>
                    <a:pt x="134" y="155"/>
                    <a:pt x="134" y="156"/>
                    <a:pt x="134" y="157"/>
                  </a:cubicBezTo>
                  <a:cubicBezTo>
                    <a:pt x="134" y="158"/>
                    <a:pt x="134" y="159"/>
                    <a:pt x="135" y="159"/>
                  </a:cubicBezTo>
                  <a:cubicBezTo>
                    <a:pt x="135" y="160"/>
                    <a:pt x="135" y="160"/>
                    <a:pt x="135" y="160"/>
                  </a:cubicBezTo>
                  <a:cubicBezTo>
                    <a:pt x="136" y="161"/>
                    <a:pt x="137" y="162"/>
                    <a:pt x="138" y="163"/>
                  </a:cubicBezTo>
                  <a:cubicBezTo>
                    <a:pt x="139" y="164"/>
                    <a:pt x="139" y="164"/>
                    <a:pt x="139" y="164"/>
                  </a:cubicBezTo>
                  <a:cubicBezTo>
                    <a:pt x="140" y="165"/>
                    <a:pt x="141" y="166"/>
                    <a:pt x="142" y="166"/>
                  </a:cubicBezTo>
                  <a:cubicBezTo>
                    <a:pt x="143" y="166"/>
                    <a:pt x="143" y="166"/>
                    <a:pt x="143" y="166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7" y="165"/>
                    <a:pt x="147" y="164"/>
                    <a:pt x="148" y="164"/>
                  </a:cubicBezTo>
                  <a:cubicBezTo>
                    <a:pt x="148" y="164"/>
                    <a:pt x="149" y="165"/>
                    <a:pt x="149" y="166"/>
                  </a:cubicBezTo>
                  <a:cubicBezTo>
                    <a:pt x="149" y="166"/>
                    <a:pt x="149" y="166"/>
                    <a:pt x="149" y="166"/>
                  </a:cubicBezTo>
                  <a:cubicBezTo>
                    <a:pt x="150" y="168"/>
                    <a:pt x="151" y="169"/>
                    <a:pt x="153" y="170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6" y="170"/>
                    <a:pt x="156" y="170"/>
                    <a:pt x="157" y="170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5" y="175"/>
                    <a:pt x="155" y="175"/>
                    <a:pt x="155" y="175"/>
                  </a:cubicBezTo>
                  <a:cubicBezTo>
                    <a:pt x="155" y="176"/>
                    <a:pt x="155" y="177"/>
                    <a:pt x="156" y="177"/>
                  </a:cubicBezTo>
                  <a:cubicBezTo>
                    <a:pt x="156" y="178"/>
                    <a:pt x="157" y="178"/>
                    <a:pt x="158" y="178"/>
                  </a:cubicBezTo>
                  <a:cubicBezTo>
                    <a:pt x="161" y="179"/>
                    <a:pt x="161" y="179"/>
                    <a:pt x="161" y="179"/>
                  </a:cubicBezTo>
                  <a:cubicBezTo>
                    <a:pt x="162" y="179"/>
                    <a:pt x="163" y="180"/>
                    <a:pt x="164" y="181"/>
                  </a:cubicBezTo>
                  <a:cubicBezTo>
                    <a:pt x="164" y="181"/>
                    <a:pt x="164" y="182"/>
                    <a:pt x="160" y="184"/>
                  </a:cubicBezTo>
                  <a:cubicBezTo>
                    <a:pt x="157" y="185"/>
                    <a:pt x="155" y="185"/>
                    <a:pt x="154" y="185"/>
                  </a:cubicBezTo>
                  <a:cubicBezTo>
                    <a:pt x="153" y="184"/>
                    <a:pt x="151" y="184"/>
                    <a:pt x="150" y="183"/>
                  </a:cubicBezTo>
                  <a:cubicBezTo>
                    <a:pt x="147" y="181"/>
                    <a:pt x="147" y="181"/>
                    <a:pt x="147" y="181"/>
                  </a:cubicBezTo>
                  <a:cubicBezTo>
                    <a:pt x="146" y="181"/>
                    <a:pt x="145" y="179"/>
                    <a:pt x="145" y="178"/>
                  </a:cubicBezTo>
                  <a:cubicBezTo>
                    <a:pt x="144" y="174"/>
                    <a:pt x="144" y="174"/>
                    <a:pt x="144" y="174"/>
                  </a:cubicBezTo>
                  <a:cubicBezTo>
                    <a:pt x="144" y="172"/>
                    <a:pt x="142" y="170"/>
                    <a:pt x="141" y="170"/>
                  </a:cubicBezTo>
                  <a:cubicBezTo>
                    <a:pt x="139" y="170"/>
                    <a:pt x="139" y="170"/>
                    <a:pt x="139" y="170"/>
                  </a:cubicBezTo>
                  <a:cubicBezTo>
                    <a:pt x="137" y="170"/>
                    <a:pt x="135" y="172"/>
                    <a:pt x="135" y="174"/>
                  </a:cubicBezTo>
                  <a:cubicBezTo>
                    <a:pt x="134" y="178"/>
                    <a:pt x="134" y="178"/>
                    <a:pt x="134" y="178"/>
                  </a:cubicBezTo>
                  <a:cubicBezTo>
                    <a:pt x="134" y="180"/>
                    <a:pt x="133" y="181"/>
                    <a:pt x="133" y="182"/>
                  </a:cubicBezTo>
                  <a:cubicBezTo>
                    <a:pt x="132" y="183"/>
                    <a:pt x="132" y="183"/>
                    <a:pt x="131" y="183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6" y="182"/>
                    <a:pt x="126" y="182"/>
                    <a:pt x="126" y="182"/>
                  </a:cubicBezTo>
                  <a:cubicBezTo>
                    <a:pt x="124" y="181"/>
                    <a:pt x="122" y="181"/>
                    <a:pt x="121" y="181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8" y="186"/>
                    <a:pt x="118" y="186"/>
                    <a:pt x="118" y="186"/>
                  </a:cubicBezTo>
                  <a:cubicBezTo>
                    <a:pt x="116" y="191"/>
                    <a:pt x="116" y="193"/>
                    <a:pt x="116" y="193"/>
                  </a:cubicBezTo>
                  <a:cubicBezTo>
                    <a:pt x="117" y="195"/>
                    <a:pt x="118" y="196"/>
                    <a:pt x="120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4" y="197"/>
                    <a:pt x="124" y="197"/>
                    <a:pt x="124" y="197"/>
                  </a:cubicBezTo>
                  <a:cubicBezTo>
                    <a:pt x="125" y="197"/>
                    <a:pt x="127" y="196"/>
                    <a:pt x="127" y="195"/>
                  </a:cubicBezTo>
                  <a:cubicBezTo>
                    <a:pt x="127" y="194"/>
                    <a:pt x="128" y="194"/>
                    <a:pt x="128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30" y="195"/>
                    <a:pt x="132" y="196"/>
                    <a:pt x="132" y="197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2" y="200"/>
                    <a:pt x="134" y="201"/>
                    <a:pt x="136" y="201"/>
                  </a:cubicBezTo>
                  <a:cubicBezTo>
                    <a:pt x="139" y="202"/>
                    <a:pt x="139" y="202"/>
                    <a:pt x="139" y="202"/>
                  </a:cubicBezTo>
                  <a:cubicBezTo>
                    <a:pt x="141" y="205"/>
                    <a:pt x="141" y="206"/>
                    <a:pt x="141" y="206"/>
                  </a:cubicBezTo>
                  <a:cubicBezTo>
                    <a:pt x="141" y="207"/>
                    <a:pt x="143" y="209"/>
                    <a:pt x="144" y="210"/>
                  </a:cubicBezTo>
                  <a:cubicBezTo>
                    <a:pt x="145" y="210"/>
                    <a:pt x="146" y="212"/>
                    <a:pt x="146" y="212"/>
                  </a:cubicBezTo>
                  <a:cubicBezTo>
                    <a:pt x="147" y="213"/>
                    <a:pt x="146" y="214"/>
                    <a:pt x="146" y="215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44" y="218"/>
                    <a:pt x="142" y="219"/>
                    <a:pt x="141" y="219"/>
                  </a:cubicBezTo>
                  <a:cubicBezTo>
                    <a:pt x="137" y="219"/>
                    <a:pt x="137" y="219"/>
                    <a:pt x="137" y="219"/>
                  </a:cubicBezTo>
                  <a:cubicBezTo>
                    <a:pt x="136" y="219"/>
                    <a:pt x="136" y="220"/>
                    <a:pt x="135" y="220"/>
                  </a:cubicBezTo>
                  <a:cubicBezTo>
                    <a:pt x="134" y="221"/>
                    <a:pt x="134" y="222"/>
                    <a:pt x="134" y="223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7"/>
                    <a:pt x="135" y="259"/>
                    <a:pt x="135" y="260"/>
                  </a:cubicBezTo>
                  <a:cubicBezTo>
                    <a:pt x="131" y="265"/>
                    <a:pt x="131" y="265"/>
                    <a:pt x="131" y="265"/>
                  </a:cubicBezTo>
                  <a:cubicBezTo>
                    <a:pt x="130" y="266"/>
                    <a:pt x="129" y="268"/>
                    <a:pt x="128" y="269"/>
                  </a:cubicBezTo>
                  <a:cubicBezTo>
                    <a:pt x="128" y="270"/>
                    <a:pt x="128" y="270"/>
                    <a:pt x="128" y="270"/>
                  </a:cubicBezTo>
                  <a:cubicBezTo>
                    <a:pt x="127" y="271"/>
                    <a:pt x="128" y="273"/>
                    <a:pt x="130" y="274"/>
                  </a:cubicBezTo>
                  <a:cubicBezTo>
                    <a:pt x="132" y="275"/>
                    <a:pt x="132" y="275"/>
                    <a:pt x="132" y="275"/>
                  </a:cubicBezTo>
                  <a:cubicBezTo>
                    <a:pt x="133" y="275"/>
                    <a:pt x="135" y="276"/>
                    <a:pt x="136" y="276"/>
                  </a:cubicBezTo>
                  <a:cubicBezTo>
                    <a:pt x="136" y="276"/>
                    <a:pt x="141" y="276"/>
                    <a:pt x="141" y="276"/>
                  </a:cubicBezTo>
                  <a:cubicBezTo>
                    <a:pt x="142" y="276"/>
                    <a:pt x="142" y="276"/>
                    <a:pt x="143" y="275"/>
                  </a:cubicBezTo>
                  <a:cubicBezTo>
                    <a:pt x="143" y="275"/>
                    <a:pt x="144" y="274"/>
                    <a:pt x="144" y="273"/>
                  </a:cubicBezTo>
                  <a:cubicBezTo>
                    <a:pt x="143" y="272"/>
                    <a:pt x="143" y="272"/>
                    <a:pt x="143" y="272"/>
                  </a:cubicBezTo>
                  <a:cubicBezTo>
                    <a:pt x="143" y="272"/>
                    <a:pt x="143" y="272"/>
                    <a:pt x="144" y="271"/>
                  </a:cubicBezTo>
                  <a:cubicBezTo>
                    <a:pt x="144" y="271"/>
                    <a:pt x="144" y="271"/>
                    <a:pt x="145" y="271"/>
                  </a:cubicBezTo>
                  <a:cubicBezTo>
                    <a:pt x="145" y="271"/>
                    <a:pt x="146" y="271"/>
                    <a:pt x="146" y="271"/>
                  </a:cubicBezTo>
                  <a:cubicBezTo>
                    <a:pt x="147" y="271"/>
                    <a:pt x="148" y="271"/>
                    <a:pt x="149" y="272"/>
                  </a:cubicBezTo>
                  <a:cubicBezTo>
                    <a:pt x="150" y="274"/>
                    <a:pt x="150" y="274"/>
                    <a:pt x="150" y="274"/>
                  </a:cubicBezTo>
                  <a:cubicBezTo>
                    <a:pt x="150" y="275"/>
                    <a:pt x="151" y="277"/>
                    <a:pt x="152" y="278"/>
                  </a:cubicBezTo>
                  <a:cubicBezTo>
                    <a:pt x="155" y="282"/>
                    <a:pt x="155" y="282"/>
                    <a:pt x="155" y="282"/>
                  </a:cubicBezTo>
                  <a:cubicBezTo>
                    <a:pt x="156" y="283"/>
                    <a:pt x="156" y="284"/>
                    <a:pt x="157" y="284"/>
                  </a:cubicBezTo>
                  <a:cubicBezTo>
                    <a:pt x="158" y="284"/>
                    <a:pt x="159" y="283"/>
                    <a:pt x="159" y="282"/>
                  </a:cubicBezTo>
                  <a:cubicBezTo>
                    <a:pt x="159" y="281"/>
                    <a:pt x="159" y="281"/>
                    <a:pt x="159" y="281"/>
                  </a:cubicBezTo>
                  <a:cubicBezTo>
                    <a:pt x="160" y="280"/>
                    <a:pt x="161" y="279"/>
                    <a:pt x="162" y="279"/>
                  </a:cubicBezTo>
                  <a:cubicBezTo>
                    <a:pt x="169" y="279"/>
                    <a:pt x="169" y="279"/>
                    <a:pt x="169" y="279"/>
                  </a:cubicBezTo>
                  <a:cubicBezTo>
                    <a:pt x="170" y="279"/>
                    <a:pt x="171" y="280"/>
                    <a:pt x="172" y="281"/>
                  </a:cubicBezTo>
                  <a:cubicBezTo>
                    <a:pt x="175" y="286"/>
                    <a:pt x="175" y="286"/>
                    <a:pt x="175" y="286"/>
                  </a:cubicBezTo>
                  <a:cubicBezTo>
                    <a:pt x="176" y="287"/>
                    <a:pt x="177" y="289"/>
                    <a:pt x="177" y="290"/>
                  </a:cubicBezTo>
                  <a:cubicBezTo>
                    <a:pt x="177" y="291"/>
                    <a:pt x="176" y="293"/>
                    <a:pt x="176" y="294"/>
                  </a:cubicBezTo>
                  <a:cubicBezTo>
                    <a:pt x="176" y="300"/>
                    <a:pt x="176" y="300"/>
                    <a:pt x="176" y="300"/>
                  </a:cubicBezTo>
                  <a:cubicBezTo>
                    <a:pt x="175" y="301"/>
                    <a:pt x="175" y="302"/>
                    <a:pt x="174" y="302"/>
                  </a:cubicBezTo>
                  <a:cubicBezTo>
                    <a:pt x="172" y="302"/>
                    <a:pt x="172" y="302"/>
                    <a:pt x="172" y="302"/>
                  </a:cubicBezTo>
                  <a:cubicBezTo>
                    <a:pt x="171" y="302"/>
                    <a:pt x="169" y="303"/>
                    <a:pt x="168" y="304"/>
                  </a:cubicBezTo>
                  <a:cubicBezTo>
                    <a:pt x="165" y="306"/>
                    <a:pt x="165" y="306"/>
                    <a:pt x="165" y="306"/>
                  </a:cubicBezTo>
                  <a:cubicBezTo>
                    <a:pt x="164" y="307"/>
                    <a:pt x="164" y="309"/>
                    <a:pt x="164" y="310"/>
                  </a:cubicBezTo>
                  <a:cubicBezTo>
                    <a:pt x="164" y="311"/>
                    <a:pt x="164" y="313"/>
                    <a:pt x="164" y="315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5" y="317"/>
                    <a:pt x="165" y="319"/>
                    <a:pt x="164" y="320"/>
                  </a:cubicBezTo>
                  <a:cubicBezTo>
                    <a:pt x="164" y="322"/>
                    <a:pt x="164" y="322"/>
                    <a:pt x="164" y="322"/>
                  </a:cubicBezTo>
                  <a:cubicBezTo>
                    <a:pt x="163" y="323"/>
                    <a:pt x="162" y="324"/>
                    <a:pt x="161" y="325"/>
                  </a:cubicBezTo>
                  <a:cubicBezTo>
                    <a:pt x="160" y="325"/>
                    <a:pt x="160" y="325"/>
                    <a:pt x="160" y="325"/>
                  </a:cubicBezTo>
                  <a:cubicBezTo>
                    <a:pt x="159" y="326"/>
                    <a:pt x="158" y="327"/>
                    <a:pt x="157" y="327"/>
                  </a:cubicBezTo>
                  <a:cubicBezTo>
                    <a:pt x="156" y="328"/>
                    <a:pt x="154" y="329"/>
                    <a:pt x="154" y="330"/>
                  </a:cubicBezTo>
                  <a:cubicBezTo>
                    <a:pt x="153" y="332"/>
                    <a:pt x="153" y="334"/>
                    <a:pt x="153" y="335"/>
                  </a:cubicBezTo>
                  <a:cubicBezTo>
                    <a:pt x="153" y="336"/>
                    <a:pt x="153" y="336"/>
                    <a:pt x="153" y="336"/>
                  </a:cubicBezTo>
                  <a:cubicBezTo>
                    <a:pt x="153" y="337"/>
                    <a:pt x="152" y="338"/>
                    <a:pt x="151" y="338"/>
                  </a:cubicBezTo>
                  <a:cubicBezTo>
                    <a:pt x="141" y="340"/>
                    <a:pt x="141" y="340"/>
                    <a:pt x="141" y="340"/>
                  </a:cubicBezTo>
                  <a:cubicBezTo>
                    <a:pt x="140" y="340"/>
                    <a:pt x="139" y="340"/>
                    <a:pt x="139" y="341"/>
                  </a:cubicBezTo>
                  <a:cubicBezTo>
                    <a:pt x="139" y="342"/>
                    <a:pt x="138" y="342"/>
                    <a:pt x="138" y="343"/>
                  </a:cubicBezTo>
                  <a:cubicBezTo>
                    <a:pt x="139" y="344"/>
                    <a:pt x="138" y="345"/>
                    <a:pt x="138" y="345"/>
                  </a:cubicBezTo>
                  <a:cubicBezTo>
                    <a:pt x="137" y="345"/>
                    <a:pt x="135" y="346"/>
                    <a:pt x="134" y="346"/>
                  </a:cubicBezTo>
                  <a:cubicBezTo>
                    <a:pt x="134" y="346"/>
                    <a:pt x="126" y="349"/>
                    <a:pt x="126" y="350"/>
                  </a:cubicBezTo>
                  <a:cubicBezTo>
                    <a:pt x="125" y="350"/>
                    <a:pt x="124" y="350"/>
                    <a:pt x="123" y="350"/>
                  </a:cubicBezTo>
                  <a:cubicBezTo>
                    <a:pt x="123" y="350"/>
                    <a:pt x="122" y="350"/>
                    <a:pt x="121" y="35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A63FED15-0066-4EB6-99C9-8A871CD0E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80" y="3191395"/>
              <a:ext cx="16041" cy="3212"/>
            </a:xfrm>
            <a:custGeom>
              <a:avLst/>
              <a:gdLst>
                <a:gd name="T0" fmla="*/ 1 w 5"/>
                <a:gd name="T1" fmla="*/ 1 h 1"/>
                <a:gd name="T2" fmla="*/ 0 w 5"/>
                <a:gd name="T3" fmla="*/ 1 h 1"/>
                <a:gd name="T4" fmla="*/ 3 w 5"/>
                <a:gd name="T5" fmla="*/ 0 h 1"/>
                <a:gd name="T6" fmla="*/ 4 w 5"/>
                <a:gd name="T7" fmla="*/ 0 h 1"/>
                <a:gd name="T8" fmla="*/ 4 w 5"/>
                <a:gd name="T9" fmla="*/ 0 h 1"/>
                <a:gd name="T10" fmla="*/ 3 w 5"/>
                <a:gd name="T11" fmla="*/ 0 h 1"/>
                <a:gd name="T12" fmla="*/ 1 w 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283B8A1F-CB70-4A64-99BE-680D5EC9F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80" y="3191395"/>
              <a:ext cx="16041" cy="3212"/>
            </a:xfrm>
            <a:custGeom>
              <a:avLst/>
              <a:gdLst>
                <a:gd name="T0" fmla="*/ 1 w 5"/>
                <a:gd name="T1" fmla="*/ 1 h 1"/>
                <a:gd name="T2" fmla="*/ 0 w 5"/>
                <a:gd name="T3" fmla="*/ 1 h 1"/>
                <a:gd name="T4" fmla="*/ 3 w 5"/>
                <a:gd name="T5" fmla="*/ 0 h 1"/>
                <a:gd name="T6" fmla="*/ 4 w 5"/>
                <a:gd name="T7" fmla="*/ 0 h 1"/>
                <a:gd name="T8" fmla="*/ 4 w 5"/>
                <a:gd name="T9" fmla="*/ 0 h 1"/>
                <a:gd name="T10" fmla="*/ 3 w 5"/>
                <a:gd name="T11" fmla="*/ 0 h 1"/>
                <a:gd name="T12" fmla="*/ 1 w 5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56D8A2F1-B454-4638-8ABA-50785403D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165" y="3340734"/>
              <a:ext cx="12832" cy="3212"/>
            </a:xfrm>
            <a:custGeom>
              <a:avLst/>
              <a:gdLst>
                <a:gd name="T0" fmla="*/ 1 w 4"/>
                <a:gd name="T1" fmla="*/ 0 h 1"/>
                <a:gd name="T2" fmla="*/ 1 w 4"/>
                <a:gd name="T3" fmla="*/ 0 h 1"/>
                <a:gd name="T4" fmla="*/ 1 w 4"/>
                <a:gd name="T5" fmla="*/ 0 h 1"/>
                <a:gd name="T6" fmla="*/ 4 w 4"/>
                <a:gd name="T7" fmla="*/ 1 h 1"/>
                <a:gd name="T8" fmla="*/ 4 w 4"/>
                <a:gd name="T9" fmla="*/ 1 h 1"/>
                <a:gd name="T10" fmla="*/ 1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A9CCEF17-84B9-49EB-8E7F-4FE9C0F25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0165" y="3340734"/>
              <a:ext cx="12832" cy="3212"/>
            </a:xfrm>
            <a:custGeom>
              <a:avLst/>
              <a:gdLst>
                <a:gd name="T0" fmla="*/ 1 w 4"/>
                <a:gd name="T1" fmla="*/ 0 h 1"/>
                <a:gd name="T2" fmla="*/ 1 w 4"/>
                <a:gd name="T3" fmla="*/ 0 h 1"/>
                <a:gd name="T4" fmla="*/ 1 w 4"/>
                <a:gd name="T5" fmla="*/ 0 h 1"/>
                <a:gd name="T6" fmla="*/ 4 w 4"/>
                <a:gd name="T7" fmla="*/ 1 h 1"/>
                <a:gd name="T8" fmla="*/ 4 w 4"/>
                <a:gd name="T9" fmla="*/ 1 h 1"/>
                <a:gd name="T10" fmla="*/ 1 w 4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1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7B5441EF-47BA-4DCC-8310-608649575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931" y="3305406"/>
              <a:ext cx="290334" cy="236052"/>
            </a:xfrm>
            <a:custGeom>
              <a:avLst/>
              <a:gdLst>
                <a:gd name="T0" fmla="*/ 53 w 90"/>
                <a:gd name="T1" fmla="*/ 72 h 73"/>
                <a:gd name="T2" fmla="*/ 28 w 90"/>
                <a:gd name="T3" fmla="*/ 70 h 73"/>
                <a:gd name="T4" fmla="*/ 23 w 90"/>
                <a:gd name="T5" fmla="*/ 69 h 73"/>
                <a:gd name="T6" fmla="*/ 16 w 90"/>
                <a:gd name="T7" fmla="*/ 66 h 73"/>
                <a:gd name="T8" fmla="*/ 10 w 90"/>
                <a:gd name="T9" fmla="*/ 62 h 73"/>
                <a:gd name="T10" fmla="*/ 3 w 90"/>
                <a:gd name="T11" fmla="*/ 56 h 73"/>
                <a:gd name="T12" fmla="*/ 1 w 90"/>
                <a:gd name="T13" fmla="*/ 51 h 73"/>
                <a:gd name="T14" fmla="*/ 2 w 90"/>
                <a:gd name="T15" fmla="*/ 33 h 73"/>
                <a:gd name="T16" fmla="*/ 6 w 90"/>
                <a:gd name="T17" fmla="*/ 29 h 73"/>
                <a:gd name="T18" fmla="*/ 10 w 90"/>
                <a:gd name="T19" fmla="*/ 33 h 73"/>
                <a:gd name="T20" fmla="*/ 16 w 90"/>
                <a:gd name="T21" fmla="*/ 39 h 73"/>
                <a:gd name="T22" fmla="*/ 21 w 90"/>
                <a:gd name="T23" fmla="*/ 38 h 73"/>
                <a:gd name="T24" fmla="*/ 22 w 90"/>
                <a:gd name="T25" fmla="*/ 33 h 73"/>
                <a:gd name="T26" fmla="*/ 18 w 90"/>
                <a:gd name="T27" fmla="*/ 25 h 73"/>
                <a:gd name="T28" fmla="*/ 17 w 90"/>
                <a:gd name="T29" fmla="*/ 22 h 73"/>
                <a:gd name="T30" fmla="*/ 20 w 90"/>
                <a:gd name="T31" fmla="*/ 19 h 73"/>
                <a:gd name="T32" fmla="*/ 24 w 90"/>
                <a:gd name="T33" fmla="*/ 15 h 73"/>
                <a:gd name="T34" fmla="*/ 26 w 90"/>
                <a:gd name="T35" fmla="*/ 10 h 73"/>
                <a:gd name="T36" fmla="*/ 32 w 90"/>
                <a:gd name="T37" fmla="*/ 11 h 73"/>
                <a:gd name="T38" fmla="*/ 36 w 90"/>
                <a:gd name="T39" fmla="*/ 10 h 73"/>
                <a:gd name="T40" fmla="*/ 41 w 90"/>
                <a:gd name="T41" fmla="*/ 4 h 73"/>
                <a:gd name="T42" fmla="*/ 49 w 90"/>
                <a:gd name="T43" fmla="*/ 1 h 73"/>
                <a:gd name="T44" fmla="*/ 57 w 90"/>
                <a:gd name="T45" fmla="*/ 0 h 73"/>
                <a:gd name="T46" fmla="*/ 66 w 90"/>
                <a:gd name="T47" fmla="*/ 1 h 73"/>
                <a:gd name="T48" fmla="*/ 74 w 90"/>
                <a:gd name="T49" fmla="*/ 5 h 73"/>
                <a:gd name="T50" fmla="*/ 75 w 90"/>
                <a:gd name="T51" fmla="*/ 9 h 73"/>
                <a:gd name="T52" fmla="*/ 71 w 90"/>
                <a:gd name="T53" fmla="*/ 10 h 73"/>
                <a:gd name="T54" fmla="*/ 68 w 90"/>
                <a:gd name="T55" fmla="*/ 14 h 73"/>
                <a:gd name="T56" fmla="*/ 69 w 90"/>
                <a:gd name="T57" fmla="*/ 26 h 73"/>
                <a:gd name="T58" fmla="*/ 68 w 90"/>
                <a:gd name="T59" fmla="*/ 26 h 73"/>
                <a:gd name="T60" fmla="*/ 66 w 90"/>
                <a:gd name="T61" fmla="*/ 33 h 73"/>
                <a:gd name="T62" fmla="*/ 68 w 90"/>
                <a:gd name="T63" fmla="*/ 38 h 73"/>
                <a:gd name="T64" fmla="*/ 76 w 90"/>
                <a:gd name="T65" fmla="*/ 38 h 73"/>
                <a:gd name="T66" fmla="*/ 81 w 90"/>
                <a:gd name="T67" fmla="*/ 32 h 73"/>
                <a:gd name="T68" fmla="*/ 84 w 90"/>
                <a:gd name="T69" fmla="*/ 32 h 73"/>
                <a:gd name="T70" fmla="*/ 87 w 90"/>
                <a:gd name="T71" fmla="*/ 35 h 73"/>
                <a:gd name="T72" fmla="*/ 89 w 90"/>
                <a:gd name="T73" fmla="*/ 36 h 73"/>
                <a:gd name="T74" fmla="*/ 89 w 90"/>
                <a:gd name="T75" fmla="*/ 40 h 73"/>
                <a:gd name="T76" fmla="*/ 86 w 90"/>
                <a:gd name="T77" fmla="*/ 48 h 73"/>
                <a:gd name="T78" fmla="*/ 85 w 90"/>
                <a:gd name="T79" fmla="*/ 49 h 73"/>
                <a:gd name="T80" fmla="*/ 77 w 90"/>
                <a:gd name="T81" fmla="*/ 54 h 73"/>
                <a:gd name="T82" fmla="*/ 70 w 90"/>
                <a:gd name="T83" fmla="*/ 59 h 73"/>
                <a:gd name="T84" fmla="*/ 72 w 90"/>
                <a:gd name="T85" fmla="*/ 65 h 73"/>
                <a:gd name="T86" fmla="*/ 71 w 90"/>
                <a:gd name="T87" fmla="*/ 65 h 73"/>
                <a:gd name="T88" fmla="*/ 67 w 90"/>
                <a:gd name="T89" fmla="*/ 65 h 73"/>
                <a:gd name="T90" fmla="*/ 62 w 90"/>
                <a:gd name="T91" fmla="*/ 67 h 73"/>
                <a:gd name="T92" fmla="*/ 60 w 90"/>
                <a:gd name="T93" fmla="*/ 72 h 73"/>
                <a:gd name="T94" fmla="*/ 55 w 90"/>
                <a:gd name="T9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" h="73">
                  <a:moveTo>
                    <a:pt x="55" y="73"/>
                  </a:moveTo>
                  <a:cubicBezTo>
                    <a:pt x="54" y="73"/>
                    <a:pt x="53" y="73"/>
                    <a:pt x="53" y="72"/>
                  </a:cubicBezTo>
                  <a:cubicBezTo>
                    <a:pt x="52" y="71"/>
                    <a:pt x="50" y="70"/>
                    <a:pt x="49" y="70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7" y="70"/>
                    <a:pt x="25" y="70"/>
                    <a:pt x="24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2" y="68"/>
                    <a:pt x="20" y="67"/>
                    <a:pt x="19" y="6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6"/>
                    <a:pt x="13" y="65"/>
                    <a:pt x="12" y="64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1"/>
                    <a:pt x="7" y="60"/>
                    <a:pt x="6" y="59"/>
                  </a:cubicBezTo>
                  <a:cubicBezTo>
                    <a:pt x="5" y="59"/>
                    <a:pt x="3" y="57"/>
                    <a:pt x="3" y="56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1" y="54"/>
                    <a:pt x="0" y="52"/>
                    <a:pt x="1" y="51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5"/>
                    <a:pt x="1" y="34"/>
                    <a:pt x="2" y="33"/>
                  </a:cubicBezTo>
                  <a:cubicBezTo>
                    <a:pt x="2" y="33"/>
                    <a:pt x="3" y="32"/>
                    <a:pt x="4" y="31"/>
                  </a:cubicBezTo>
                  <a:cubicBezTo>
                    <a:pt x="4" y="29"/>
                    <a:pt x="5" y="29"/>
                    <a:pt x="6" y="29"/>
                  </a:cubicBezTo>
                  <a:cubicBezTo>
                    <a:pt x="7" y="29"/>
                    <a:pt x="8" y="29"/>
                    <a:pt x="8" y="30"/>
                  </a:cubicBezTo>
                  <a:cubicBezTo>
                    <a:pt x="9" y="31"/>
                    <a:pt x="10" y="32"/>
                    <a:pt x="10" y="33"/>
                  </a:cubicBezTo>
                  <a:cubicBezTo>
                    <a:pt x="10" y="34"/>
                    <a:pt x="11" y="36"/>
                    <a:pt x="13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7" y="40"/>
                    <a:pt x="18" y="40"/>
                  </a:cubicBezTo>
                  <a:cubicBezTo>
                    <a:pt x="19" y="40"/>
                    <a:pt x="20" y="39"/>
                    <a:pt x="21" y="38"/>
                  </a:cubicBezTo>
                  <a:cubicBezTo>
                    <a:pt x="22" y="37"/>
                    <a:pt x="22" y="35"/>
                    <a:pt x="22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1"/>
                    <a:pt x="21" y="30"/>
                    <a:pt x="20" y="29"/>
                  </a:cubicBezTo>
                  <a:cubicBezTo>
                    <a:pt x="19" y="28"/>
                    <a:pt x="18" y="27"/>
                    <a:pt x="18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7" y="22"/>
                    <a:pt x="17" y="22"/>
                    <a:pt x="17" y="21"/>
                  </a:cubicBezTo>
                  <a:cubicBezTo>
                    <a:pt x="18" y="21"/>
                    <a:pt x="19" y="19"/>
                    <a:pt x="20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7"/>
                    <a:pt x="24" y="16"/>
                    <a:pt x="24" y="15"/>
                  </a:cubicBezTo>
                  <a:cubicBezTo>
                    <a:pt x="25" y="14"/>
                    <a:pt x="25" y="12"/>
                    <a:pt x="25" y="11"/>
                  </a:cubicBezTo>
                  <a:cubicBezTo>
                    <a:pt x="25" y="10"/>
                    <a:pt x="25" y="10"/>
                    <a:pt x="26" y="10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2" y="11"/>
                    <a:pt x="32" y="11"/>
                  </a:cubicBezTo>
                  <a:cubicBezTo>
                    <a:pt x="33" y="11"/>
                    <a:pt x="34" y="11"/>
                    <a:pt x="35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8" y="10"/>
                    <a:pt x="39" y="8"/>
                    <a:pt x="40" y="7"/>
                  </a:cubicBezTo>
                  <a:cubicBezTo>
                    <a:pt x="40" y="5"/>
                    <a:pt x="41" y="4"/>
                    <a:pt x="41" y="4"/>
                  </a:cubicBezTo>
                  <a:cubicBezTo>
                    <a:pt x="42" y="3"/>
                    <a:pt x="44" y="3"/>
                    <a:pt x="45" y="2"/>
                  </a:cubicBezTo>
                  <a:cubicBezTo>
                    <a:pt x="46" y="2"/>
                    <a:pt x="47" y="2"/>
                    <a:pt x="49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6" y="0"/>
                    <a:pt x="57" y="0"/>
                  </a:cubicBezTo>
                  <a:cubicBezTo>
                    <a:pt x="57" y="0"/>
                    <a:pt x="63" y="0"/>
                    <a:pt x="63" y="0"/>
                  </a:cubicBezTo>
                  <a:cubicBezTo>
                    <a:pt x="64" y="0"/>
                    <a:pt x="65" y="0"/>
                    <a:pt x="66" y="1"/>
                  </a:cubicBezTo>
                  <a:cubicBezTo>
                    <a:pt x="67" y="1"/>
                    <a:pt x="69" y="2"/>
                    <a:pt x="71" y="3"/>
                  </a:cubicBezTo>
                  <a:cubicBezTo>
                    <a:pt x="72" y="3"/>
                    <a:pt x="73" y="4"/>
                    <a:pt x="74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5" y="6"/>
                    <a:pt x="75" y="8"/>
                    <a:pt x="75" y="9"/>
                  </a:cubicBezTo>
                  <a:cubicBezTo>
                    <a:pt x="75" y="10"/>
                    <a:pt x="74" y="10"/>
                    <a:pt x="73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10"/>
                    <a:pt x="70" y="11"/>
                    <a:pt x="69" y="11"/>
                  </a:cubicBezTo>
                  <a:cubicBezTo>
                    <a:pt x="69" y="12"/>
                    <a:pt x="68" y="13"/>
                    <a:pt x="68" y="14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25"/>
                    <a:pt x="69" y="26"/>
                    <a:pt x="69" y="26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7" y="26"/>
                    <a:pt x="66" y="27"/>
                    <a:pt x="66" y="29"/>
                  </a:cubicBezTo>
                  <a:cubicBezTo>
                    <a:pt x="66" y="30"/>
                    <a:pt x="66" y="32"/>
                    <a:pt x="66" y="33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5"/>
                    <a:pt x="68" y="37"/>
                    <a:pt x="68" y="38"/>
                  </a:cubicBezTo>
                  <a:cubicBezTo>
                    <a:pt x="69" y="39"/>
                    <a:pt x="71" y="39"/>
                    <a:pt x="72" y="39"/>
                  </a:cubicBezTo>
                  <a:cubicBezTo>
                    <a:pt x="73" y="39"/>
                    <a:pt x="75" y="39"/>
                    <a:pt x="76" y="38"/>
                  </a:cubicBezTo>
                  <a:cubicBezTo>
                    <a:pt x="77" y="37"/>
                    <a:pt x="78" y="35"/>
                    <a:pt x="78" y="34"/>
                  </a:cubicBezTo>
                  <a:cubicBezTo>
                    <a:pt x="79" y="33"/>
                    <a:pt x="80" y="32"/>
                    <a:pt x="81" y="32"/>
                  </a:cubicBezTo>
                  <a:cubicBezTo>
                    <a:pt x="81" y="32"/>
                    <a:pt x="82" y="32"/>
                    <a:pt x="83" y="32"/>
                  </a:cubicBezTo>
                  <a:cubicBezTo>
                    <a:pt x="83" y="32"/>
                    <a:pt x="83" y="32"/>
                    <a:pt x="84" y="32"/>
                  </a:cubicBezTo>
                  <a:cubicBezTo>
                    <a:pt x="85" y="32"/>
                    <a:pt x="85" y="32"/>
                    <a:pt x="85" y="33"/>
                  </a:cubicBezTo>
                  <a:cubicBezTo>
                    <a:pt x="85" y="34"/>
                    <a:pt x="86" y="35"/>
                    <a:pt x="87" y="35"/>
                  </a:cubicBezTo>
                  <a:cubicBezTo>
                    <a:pt x="87" y="36"/>
                    <a:pt x="88" y="36"/>
                    <a:pt x="89" y="36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89" y="36"/>
                    <a:pt x="89" y="36"/>
                    <a:pt x="90" y="37"/>
                  </a:cubicBezTo>
                  <a:cubicBezTo>
                    <a:pt x="90" y="38"/>
                    <a:pt x="89" y="40"/>
                    <a:pt x="89" y="40"/>
                  </a:cubicBezTo>
                  <a:cubicBezTo>
                    <a:pt x="87" y="41"/>
                    <a:pt x="86" y="43"/>
                    <a:pt x="86" y="45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6" y="48"/>
                    <a:pt x="86" y="49"/>
                    <a:pt x="85" y="49"/>
                  </a:cubicBezTo>
                  <a:cubicBezTo>
                    <a:pt x="83" y="49"/>
                    <a:pt x="81" y="50"/>
                    <a:pt x="80" y="51"/>
                  </a:cubicBezTo>
                  <a:cubicBezTo>
                    <a:pt x="79" y="52"/>
                    <a:pt x="78" y="53"/>
                    <a:pt x="77" y="54"/>
                  </a:cubicBezTo>
                  <a:cubicBezTo>
                    <a:pt x="76" y="54"/>
                    <a:pt x="74" y="55"/>
                    <a:pt x="73" y="55"/>
                  </a:cubicBezTo>
                  <a:cubicBezTo>
                    <a:pt x="72" y="56"/>
                    <a:pt x="70" y="57"/>
                    <a:pt x="70" y="59"/>
                  </a:cubicBezTo>
                  <a:cubicBezTo>
                    <a:pt x="70" y="59"/>
                    <a:pt x="70" y="61"/>
                    <a:pt x="72" y="64"/>
                  </a:cubicBezTo>
                  <a:cubicBezTo>
                    <a:pt x="72" y="64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0" y="64"/>
                    <a:pt x="70" y="64"/>
                    <a:pt x="69" y="64"/>
                  </a:cubicBezTo>
                  <a:cubicBezTo>
                    <a:pt x="68" y="64"/>
                    <a:pt x="67" y="64"/>
                    <a:pt x="67" y="65"/>
                  </a:cubicBezTo>
                  <a:cubicBezTo>
                    <a:pt x="67" y="65"/>
                    <a:pt x="65" y="66"/>
                    <a:pt x="64" y="66"/>
                  </a:cubicBezTo>
                  <a:cubicBezTo>
                    <a:pt x="63" y="66"/>
                    <a:pt x="62" y="67"/>
                    <a:pt x="62" y="67"/>
                  </a:cubicBezTo>
                  <a:cubicBezTo>
                    <a:pt x="62" y="68"/>
                    <a:pt x="61" y="69"/>
                    <a:pt x="62" y="70"/>
                  </a:cubicBezTo>
                  <a:cubicBezTo>
                    <a:pt x="62" y="70"/>
                    <a:pt x="61" y="71"/>
                    <a:pt x="60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58" y="72"/>
                    <a:pt x="56" y="73"/>
                    <a:pt x="55" y="73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D2D44C9D-A2C0-4A76-A703-D895E004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364" y="3220299"/>
              <a:ext cx="200507" cy="168609"/>
            </a:xfrm>
            <a:custGeom>
              <a:avLst/>
              <a:gdLst>
                <a:gd name="T0" fmla="*/ 27 w 62"/>
                <a:gd name="T1" fmla="*/ 52 h 52"/>
                <a:gd name="T2" fmla="*/ 25 w 62"/>
                <a:gd name="T3" fmla="*/ 51 h 52"/>
                <a:gd name="T4" fmla="*/ 24 w 62"/>
                <a:gd name="T5" fmla="*/ 49 h 52"/>
                <a:gd name="T6" fmla="*/ 21 w 62"/>
                <a:gd name="T7" fmla="*/ 45 h 52"/>
                <a:gd name="T8" fmla="*/ 16 w 62"/>
                <a:gd name="T9" fmla="*/ 40 h 52"/>
                <a:gd name="T10" fmla="*/ 12 w 62"/>
                <a:gd name="T11" fmla="*/ 38 h 52"/>
                <a:gd name="T12" fmla="*/ 7 w 62"/>
                <a:gd name="T13" fmla="*/ 38 h 52"/>
                <a:gd name="T14" fmla="*/ 6 w 62"/>
                <a:gd name="T15" fmla="*/ 37 h 52"/>
                <a:gd name="T16" fmla="*/ 5 w 62"/>
                <a:gd name="T17" fmla="*/ 36 h 52"/>
                <a:gd name="T18" fmla="*/ 6 w 62"/>
                <a:gd name="T19" fmla="*/ 31 h 52"/>
                <a:gd name="T20" fmla="*/ 6 w 62"/>
                <a:gd name="T21" fmla="*/ 30 h 52"/>
                <a:gd name="T22" fmla="*/ 6 w 62"/>
                <a:gd name="T23" fmla="*/ 25 h 52"/>
                <a:gd name="T24" fmla="*/ 6 w 62"/>
                <a:gd name="T25" fmla="*/ 22 h 52"/>
                <a:gd name="T26" fmla="*/ 4 w 62"/>
                <a:gd name="T27" fmla="*/ 18 h 52"/>
                <a:gd name="T28" fmla="*/ 2 w 62"/>
                <a:gd name="T29" fmla="*/ 16 h 52"/>
                <a:gd name="T30" fmla="*/ 0 w 62"/>
                <a:gd name="T31" fmla="*/ 13 h 52"/>
                <a:gd name="T32" fmla="*/ 1 w 62"/>
                <a:gd name="T33" fmla="*/ 8 h 52"/>
                <a:gd name="T34" fmla="*/ 2 w 62"/>
                <a:gd name="T35" fmla="*/ 6 h 52"/>
                <a:gd name="T36" fmla="*/ 5 w 62"/>
                <a:gd name="T37" fmla="*/ 7 h 52"/>
                <a:gd name="T38" fmla="*/ 6 w 62"/>
                <a:gd name="T39" fmla="*/ 6 h 52"/>
                <a:gd name="T40" fmla="*/ 19 w 62"/>
                <a:gd name="T41" fmla="*/ 5 h 52"/>
                <a:gd name="T42" fmla="*/ 24 w 62"/>
                <a:gd name="T43" fmla="*/ 3 h 52"/>
                <a:gd name="T44" fmla="*/ 28 w 62"/>
                <a:gd name="T45" fmla="*/ 0 h 52"/>
                <a:gd name="T46" fmla="*/ 28 w 62"/>
                <a:gd name="T47" fmla="*/ 0 h 52"/>
                <a:gd name="T48" fmla="*/ 29 w 62"/>
                <a:gd name="T49" fmla="*/ 1 h 52"/>
                <a:gd name="T50" fmla="*/ 30 w 62"/>
                <a:gd name="T51" fmla="*/ 3 h 52"/>
                <a:gd name="T52" fmla="*/ 31 w 62"/>
                <a:gd name="T53" fmla="*/ 7 h 52"/>
                <a:gd name="T54" fmla="*/ 32 w 62"/>
                <a:gd name="T55" fmla="*/ 10 h 52"/>
                <a:gd name="T56" fmla="*/ 32 w 62"/>
                <a:gd name="T57" fmla="*/ 14 h 52"/>
                <a:gd name="T58" fmla="*/ 31 w 62"/>
                <a:gd name="T59" fmla="*/ 22 h 52"/>
                <a:gd name="T60" fmla="*/ 34 w 62"/>
                <a:gd name="T61" fmla="*/ 27 h 52"/>
                <a:gd name="T62" fmla="*/ 38 w 62"/>
                <a:gd name="T63" fmla="*/ 30 h 52"/>
                <a:gd name="T64" fmla="*/ 42 w 62"/>
                <a:gd name="T65" fmla="*/ 33 h 52"/>
                <a:gd name="T66" fmla="*/ 42 w 62"/>
                <a:gd name="T67" fmla="*/ 33 h 52"/>
                <a:gd name="T68" fmla="*/ 46 w 62"/>
                <a:gd name="T69" fmla="*/ 36 h 52"/>
                <a:gd name="T70" fmla="*/ 50 w 62"/>
                <a:gd name="T71" fmla="*/ 38 h 52"/>
                <a:gd name="T72" fmla="*/ 52 w 62"/>
                <a:gd name="T73" fmla="*/ 39 h 52"/>
                <a:gd name="T74" fmla="*/ 53 w 62"/>
                <a:gd name="T75" fmla="*/ 41 h 52"/>
                <a:gd name="T76" fmla="*/ 56 w 62"/>
                <a:gd name="T77" fmla="*/ 44 h 52"/>
                <a:gd name="T78" fmla="*/ 61 w 62"/>
                <a:gd name="T79" fmla="*/ 46 h 52"/>
                <a:gd name="T80" fmla="*/ 62 w 62"/>
                <a:gd name="T81" fmla="*/ 47 h 52"/>
                <a:gd name="T82" fmla="*/ 57 w 62"/>
                <a:gd name="T83" fmla="*/ 48 h 52"/>
                <a:gd name="T84" fmla="*/ 52 w 62"/>
                <a:gd name="T85" fmla="*/ 48 h 52"/>
                <a:gd name="T86" fmla="*/ 44 w 62"/>
                <a:gd name="T87" fmla="*/ 48 h 52"/>
                <a:gd name="T88" fmla="*/ 39 w 62"/>
                <a:gd name="T89" fmla="*/ 50 h 52"/>
                <a:gd name="T90" fmla="*/ 39 w 62"/>
                <a:gd name="T91" fmla="*/ 51 h 52"/>
                <a:gd name="T92" fmla="*/ 35 w 62"/>
                <a:gd name="T93" fmla="*/ 52 h 52"/>
                <a:gd name="T94" fmla="*/ 30 w 62"/>
                <a:gd name="T95" fmla="*/ 52 h 52"/>
                <a:gd name="T96" fmla="*/ 30 w 62"/>
                <a:gd name="T97" fmla="*/ 52 h 52"/>
                <a:gd name="T98" fmla="*/ 27 w 62"/>
                <a:gd name="T9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52">
                  <a:moveTo>
                    <a:pt x="27" y="52"/>
                  </a:moveTo>
                  <a:cubicBezTo>
                    <a:pt x="27" y="52"/>
                    <a:pt x="26" y="52"/>
                    <a:pt x="25" y="51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3" y="48"/>
                    <a:pt x="22" y="46"/>
                    <a:pt x="21" y="45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39"/>
                    <a:pt x="13" y="38"/>
                    <a:pt x="12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7"/>
                    <a:pt x="6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5"/>
                    <a:pt x="6" y="32"/>
                    <a:pt x="6" y="31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29"/>
                    <a:pt x="6" y="27"/>
                    <a:pt x="6" y="25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5" y="18"/>
                    <a:pt x="4" y="1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4"/>
                    <a:pt x="0" y="1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3" y="7"/>
                    <a:pt x="4" y="7"/>
                    <a:pt x="5" y="7"/>
                  </a:cubicBezTo>
                  <a:cubicBezTo>
                    <a:pt x="5" y="7"/>
                    <a:pt x="6" y="7"/>
                    <a:pt x="6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5"/>
                    <a:pt x="23" y="5"/>
                    <a:pt x="24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4"/>
                    <a:pt x="31" y="6"/>
                    <a:pt x="31" y="7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1"/>
                    <a:pt x="32" y="13"/>
                    <a:pt x="32" y="14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4"/>
                    <a:pt x="32" y="26"/>
                    <a:pt x="34" y="27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9" y="31"/>
                    <a:pt x="41" y="32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3" y="34"/>
                    <a:pt x="45" y="35"/>
                    <a:pt x="46" y="36"/>
                  </a:cubicBezTo>
                  <a:cubicBezTo>
                    <a:pt x="47" y="37"/>
                    <a:pt x="49" y="38"/>
                    <a:pt x="50" y="38"/>
                  </a:cubicBezTo>
                  <a:cubicBezTo>
                    <a:pt x="51" y="38"/>
                    <a:pt x="52" y="39"/>
                    <a:pt x="52" y="39"/>
                  </a:cubicBezTo>
                  <a:cubicBezTo>
                    <a:pt x="52" y="39"/>
                    <a:pt x="53" y="40"/>
                    <a:pt x="53" y="41"/>
                  </a:cubicBezTo>
                  <a:cubicBezTo>
                    <a:pt x="54" y="42"/>
                    <a:pt x="55" y="43"/>
                    <a:pt x="56" y="44"/>
                  </a:cubicBezTo>
                  <a:cubicBezTo>
                    <a:pt x="58" y="45"/>
                    <a:pt x="59" y="46"/>
                    <a:pt x="61" y="46"/>
                  </a:cubicBezTo>
                  <a:cubicBezTo>
                    <a:pt x="61" y="46"/>
                    <a:pt x="62" y="47"/>
                    <a:pt x="62" y="47"/>
                  </a:cubicBezTo>
                  <a:cubicBezTo>
                    <a:pt x="62" y="47"/>
                    <a:pt x="57" y="48"/>
                    <a:pt x="57" y="48"/>
                  </a:cubicBezTo>
                  <a:cubicBezTo>
                    <a:pt x="56" y="48"/>
                    <a:pt x="54" y="48"/>
                    <a:pt x="52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3" y="48"/>
                    <a:pt x="40" y="49"/>
                    <a:pt x="39" y="50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8" y="52"/>
                    <a:pt x="36" y="52"/>
                    <a:pt x="35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9" y="52"/>
                    <a:pt x="28" y="52"/>
                    <a:pt x="27" y="5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F483E3FB-B906-4E9F-AE49-3AB41BE9F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80" y="4713690"/>
              <a:ext cx="1122837" cy="818956"/>
            </a:xfrm>
            <a:custGeom>
              <a:avLst/>
              <a:gdLst>
                <a:gd name="T0" fmla="*/ 269 w 347"/>
                <a:gd name="T1" fmla="*/ 238 h 253"/>
                <a:gd name="T2" fmla="*/ 242 w 347"/>
                <a:gd name="T3" fmla="*/ 225 h 253"/>
                <a:gd name="T4" fmla="*/ 223 w 347"/>
                <a:gd name="T5" fmla="*/ 240 h 253"/>
                <a:gd name="T6" fmla="*/ 200 w 347"/>
                <a:gd name="T7" fmla="*/ 238 h 253"/>
                <a:gd name="T8" fmla="*/ 183 w 347"/>
                <a:gd name="T9" fmla="*/ 231 h 253"/>
                <a:gd name="T10" fmla="*/ 166 w 347"/>
                <a:gd name="T11" fmla="*/ 231 h 253"/>
                <a:gd name="T12" fmla="*/ 151 w 347"/>
                <a:gd name="T13" fmla="*/ 241 h 253"/>
                <a:gd name="T14" fmla="*/ 148 w 347"/>
                <a:gd name="T15" fmla="*/ 228 h 253"/>
                <a:gd name="T16" fmla="*/ 143 w 347"/>
                <a:gd name="T17" fmla="*/ 216 h 253"/>
                <a:gd name="T18" fmla="*/ 131 w 347"/>
                <a:gd name="T19" fmla="*/ 199 h 253"/>
                <a:gd name="T20" fmla="*/ 125 w 347"/>
                <a:gd name="T21" fmla="*/ 210 h 253"/>
                <a:gd name="T22" fmla="*/ 109 w 347"/>
                <a:gd name="T23" fmla="*/ 197 h 253"/>
                <a:gd name="T24" fmla="*/ 72 w 347"/>
                <a:gd name="T25" fmla="*/ 198 h 253"/>
                <a:gd name="T26" fmla="*/ 66 w 347"/>
                <a:gd name="T27" fmla="*/ 216 h 253"/>
                <a:gd name="T28" fmla="*/ 49 w 347"/>
                <a:gd name="T29" fmla="*/ 233 h 253"/>
                <a:gd name="T30" fmla="*/ 22 w 347"/>
                <a:gd name="T31" fmla="*/ 234 h 253"/>
                <a:gd name="T32" fmla="*/ 2 w 347"/>
                <a:gd name="T33" fmla="*/ 200 h 253"/>
                <a:gd name="T34" fmla="*/ 9 w 347"/>
                <a:gd name="T35" fmla="*/ 181 h 253"/>
                <a:gd name="T36" fmla="*/ 28 w 347"/>
                <a:gd name="T37" fmla="*/ 168 h 253"/>
                <a:gd name="T38" fmla="*/ 47 w 347"/>
                <a:gd name="T39" fmla="*/ 162 h 253"/>
                <a:gd name="T40" fmla="*/ 53 w 347"/>
                <a:gd name="T41" fmla="*/ 154 h 253"/>
                <a:gd name="T42" fmla="*/ 40 w 347"/>
                <a:gd name="T43" fmla="*/ 157 h 253"/>
                <a:gd name="T44" fmla="*/ 15 w 347"/>
                <a:gd name="T45" fmla="*/ 151 h 253"/>
                <a:gd name="T46" fmla="*/ 8 w 347"/>
                <a:gd name="T47" fmla="*/ 142 h 253"/>
                <a:gd name="T48" fmla="*/ 19 w 347"/>
                <a:gd name="T49" fmla="*/ 130 h 253"/>
                <a:gd name="T50" fmla="*/ 39 w 347"/>
                <a:gd name="T51" fmla="*/ 120 h 253"/>
                <a:gd name="T52" fmla="*/ 47 w 347"/>
                <a:gd name="T53" fmla="*/ 95 h 253"/>
                <a:gd name="T54" fmla="*/ 61 w 347"/>
                <a:gd name="T55" fmla="*/ 97 h 253"/>
                <a:gd name="T56" fmla="*/ 84 w 347"/>
                <a:gd name="T57" fmla="*/ 112 h 253"/>
                <a:gd name="T58" fmla="*/ 85 w 347"/>
                <a:gd name="T59" fmla="*/ 99 h 253"/>
                <a:gd name="T60" fmla="*/ 66 w 347"/>
                <a:gd name="T61" fmla="*/ 81 h 253"/>
                <a:gd name="T62" fmla="*/ 81 w 347"/>
                <a:gd name="T63" fmla="*/ 78 h 253"/>
                <a:gd name="T64" fmla="*/ 89 w 347"/>
                <a:gd name="T65" fmla="*/ 67 h 253"/>
                <a:gd name="T66" fmla="*/ 71 w 347"/>
                <a:gd name="T67" fmla="*/ 70 h 253"/>
                <a:gd name="T68" fmla="*/ 59 w 347"/>
                <a:gd name="T69" fmla="*/ 65 h 253"/>
                <a:gd name="T70" fmla="*/ 45 w 347"/>
                <a:gd name="T71" fmla="*/ 57 h 253"/>
                <a:gd name="T72" fmla="*/ 37 w 347"/>
                <a:gd name="T73" fmla="*/ 49 h 253"/>
                <a:gd name="T74" fmla="*/ 47 w 347"/>
                <a:gd name="T75" fmla="*/ 45 h 253"/>
                <a:gd name="T76" fmla="*/ 63 w 347"/>
                <a:gd name="T77" fmla="*/ 43 h 253"/>
                <a:gd name="T78" fmla="*/ 96 w 347"/>
                <a:gd name="T79" fmla="*/ 26 h 253"/>
                <a:gd name="T80" fmla="*/ 111 w 347"/>
                <a:gd name="T81" fmla="*/ 9 h 253"/>
                <a:gd name="T82" fmla="*/ 132 w 347"/>
                <a:gd name="T83" fmla="*/ 2 h 253"/>
                <a:gd name="T84" fmla="*/ 157 w 347"/>
                <a:gd name="T85" fmla="*/ 17 h 253"/>
                <a:gd name="T86" fmla="*/ 190 w 347"/>
                <a:gd name="T87" fmla="*/ 21 h 253"/>
                <a:gd name="T88" fmla="*/ 209 w 347"/>
                <a:gd name="T89" fmla="*/ 13 h 253"/>
                <a:gd name="T90" fmla="*/ 224 w 347"/>
                <a:gd name="T91" fmla="*/ 42 h 253"/>
                <a:gd name="T92" fmla="*/ 265 w 347"/>
                <a:gd name="T93" fmla="*/ 36 h 253"/>
                <a:gd name="T94" fmla="*/ 286 w 347"/>
                <a:gd name="T95" fmla="*/ 29 h 253"/>
                <a:gd name="T96" fmla="*/ 296 w 347"/>
                <a:gd name="T97" fmla="*/ 35 h 253"/>
                <a:gd name="T98" fmla="*/ 332 w 347"/>
                <a:gd name="T99" fmla="*/ 46 h 253"/>
                <a:gd name="T100" fmla="*/ 347 w 347"/>
                <a:gd name="T101" fmla="*/ 54 h 253"/>
                <a:gd name="T102" fmla="*/ 334 w 347"/>
                <a:gd name="T103" fmla="*/ 88 h 253"/>
                <a:gd name="T104" fmla="*/ 311 w 347"/>
                <a:gd name="T105" fmla="*/ 99 h 253"/>
                <a:gd name="T106" fmla="*/ 294 w 347"/>
                <a:gd name="T107" fmla="*/ 123 h 253"/>
                <a:gd name="T108" fmla="*/ 275 w 347"/>
                <a:gd name="T109" fmla="*/ 156 h 253"/>
                <a:gd name="T110" fmla="*/ 282 w 347"/>
                <a:gd name="T111" fmla="*/ 199 h 253"/>
                <a:gd name="T112" fmla="*/ 290 w 347"/>
                <a:gd name="T113" fmla="*/ 225 h 253"/>
                <a:gd name="T114" fmla="*/ 276 w 347"/>
                <a:gd name="T11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7" h="253">
                  <a:moveTo>
                    <a:pt x="276" y="253"/>
                  </a:moveTo>
                  <a:cubicBezTo>
                    <a:pt x="276" y="253"/>
                    <a:pt x="276" y="253"/>
                    <a:pt x="276" y="253"/>
                  </a:cubicBezTo>
                  <a:cubicBezTo>
                    <a:pt x="275" y="249"/>
                    <a:pt x="274" y="249"/>
                    <a:pt x="273" y="249"/>
                  </a:cubicBezTo>
                  <a:cubicBezTo>
                    <a:pt x="273" y="249"/>
                    <a:pt x="272" y="248"/>
                    <a:pt x="272" y="247"/>
                  </a:cubicBezTo>
                  <a:cubicBezTo>
                    <a:pt x="272" y="242"/>
                    <a:pt x="272" y="242"/>
                    <a:pt x="272" y="242"/>
                  </a:cubicBezTo>
                  <a:cubicBezTo>
                    <a:pt x="272" y="240"/>
                    <a:pt x="271" y="238"/>
                    <a:pt x="269" y="238"/>
                  </a:cubicBezTo>
                  <a:cubicBezTo>
                    <a:pt x="261" y="236"/>
                    <a:pt x="261" y="236"/>
                    <a:pt x="261" y="236"/>
                  </a:cubicBezTo>
                  <a:cubicBezTo>
                    <a:pt x="260" y="236"/>
                    <a:pt x="259" y="235"/>
                    <a:pt x="259" y="234"/>
                  </a:cubicBezTo>
                  <a:cubicBezTo>
                    <a:pt x="259" y="228"/>
                    <a:pt x="259" y="228"/>
                    <a:pt x="259" y="228"/>
                  </a:cubicBezTo>
                  <a:cubicBezTo>
                    <a:pt x="259" y="227"/>
                    <a:pt x="257" y="225"/>
                    <a:pt x="256" y="225"/>
                  </a:cubicBezTo>
                  <a:cubicBezTo>
                    <a:pt x="247" y="225"/>
                    <a:pt x="247" y="225"/>
                    <a:pt x="247" y="225"/>
                  </a:cubicBezTo>
                  <a:cubicBezTo>
                    <a:pt x="245" y="225"/>
                    <a:pt x="243" y="225"/>
                    <a:pt x="242" y="225"/>
                  </a:cubicBezTo>
                  <a:cubicBezTo>
                    <a:pt x="242" y="225"/>
                    <a:pt x="236" y="225"/>
                    <a:pt x="236" y="225"/>
                  </a:cubicBezTo>
                  <a:cubicBezTo>
                    <a:pt x="235" y="225"/>
                    <a:pt x="233" y="226"/>
                    <a:pt x="232" y="227"/>
                  </a:cubicBezTo>
                  <a:cubicBezTo>
                    <a:pt x="231" y="230"/>
                    <a:pt x="231" y="230"/>
                    <a:pt x="231" y="230"/>
                  </a:cubicBezTo>
                  <a:cubicBezTo>
                    <a:pt x="230" y="232"/>
                    <a:pt x="229" y="234"/>
                    <a:pt x="229" y="235"/>
                  </a:cubicBezTo>
                  <a:cubicBezTo>
                    <a:pt x="226" y="239"/>
                    <a:pt x="226" y="239"/>
                    <a:pt x="226" y="239"/>
                  </a:cubicBezTo>
                  <a:cubicBezTo>
                    <a:pt x="226" y="240"/>
                    <a:pt x="224" y="240"/>
                    <a:pt x="223" y="240"/>
                  </a:cubicBezTo>
                  <a:cubicBezTo>
                    <a:pt x="218" y="240"/>
                    <a:pt x="218" y="240"/>
                    <a:pt x="218" y="240"/>
                  </a:cubicBezTo>
                  <a:cubicBezTo>
                    <a:pt x="217" y="240"/>
                    <a:pt x="215" y="240"/>
                    <a:pt x="215" y="239"/>
                  </a:cubicBezTo>
                  <a:cubicBezTo>
                    <a:pt x="214" y="238"/>
                    <a:pt x="212" y="237"/>
                    <a:pt x="211" y="237"/>
                  </a:cubicBezTo>
                  <a:cubicBezTo>
                    <a:pt x="211" y="237"/>
                    <a:pt x="210" y="237"/>
                    <a:pt x="210" y="237"/>
                  </a:cubicBezTo>
                  <a:cubicBezTo>
                    <a:pt x="203" y="238"/>
                    <a:pt x="203" y="238"/>
                    <a:pt x="203" y="238"/>
                  </a:cubicBezTo>
                  <a:cubicBezTo>
                    <a:pt x="202" y="238"/>
                    <a:pt x="201" y="238"/>
                    <a:pt x="200" y="238"/>
                  </a:cubicBezTo>
                  <a:cubicBezTo>
                    <a:pt x="199" y="238"/>
                    <a:pt x="199" y="238"/>
                    <a:pt x="199" y="238"/>
                  </a:cubicBezTo>
                  <a:cubicBezTo>
                    <a:pt x="198" y="238"/>
                    <a:pt x="196" y="238"/>
                    <a:pt x="195" y="237"/>
                  </a:cubicBezTo>
                  <a:cubicBezTo>
                    <a:pt x="195" y="236"/>
                    <a:pt x="195" y="236"/>
                    <a:pt x="195" y="235"/>
                  </a:cubicBezTo>
                  <a:cubicBezTo>
                    <a:pt x="195" y="235"/>
                    <a:pt x="195" y="235"/>
                    <a:pt x="195" y="235"/>
                  </a:cubicBezTo>
                  <a:cubicBezTo>
                    <a:pt x="188" y="232"/>
                    <a:pt x="188" y="232"/>
                    <a:pt x="188" y="232"/>
                  </a:cubicBezTo>
                  <a:cubicBezTo>
                    <a:pt x="187" y="231"/>
                    <a:pt x="185" y="231"/>
                    <a:pt x="183" y="231"/>
                  </a:cubicBezTo>
                  <a:cubicBezTo>
                    <a:pt x="175" y="231"/>
                    <a:pt x="175" y="231"/>
                    <a:pt x="175" y="231"/>
                  </a:cubicBezTo>
                  <a:cubicBezTo>
                    <a:pt x="175" y="231"/>
                    <a:pt x="175" y="231"/>
                    <a:pt x="174" y="231"/>
                  </a:cubicBezTo>
                  <a:cubicBezTo>
                    <a:pt x="173" y="231"/>
                    <a:pt x="172" y="231"/>
                    <a:pt x="171" y="231"/>
                  </a:cubicBezTo>
                  <a:cubicBezTo>
                    <a:pt x="168" y="231"/>
                    <a:pt x="168" y="231"/>
                    <a:pt x="168" y="231"/>
                  </a:cubicBezTo>
                  <a:cubicBezTo>
                    <a:pt x="168" y="231"/>
                    <a:pt x="168" y="231"/>
                    <a:pt x="168" y="231"/>
                  </a:cubicBezTo>
                  <a:cubicBezTo>
                    <a:pt x="167" y="231"/>
                    <a:pt x="167" y="231"/>
                    <a:pt x="166" y="231"/>
                  </a:cubicBezTo>
                  <a:cubicBezTo>
                    <a:pt x="166" y="232"/>
                    <a:pt x="166" y="233"/>
                    <a:pt x="166" y="233"/>
                  </a:cubicBezTo>
                  <a:cubicBezTo>
                    <a:pt x="166" y="235"/>
                    <a:pt x="166" y="235"/>
                    <a:pt x="166" y="235"/>
                  </a:cubicBezTo>
                  <a:cubicBezTo>
                    <a:pt x="166" y="236"/>
                    <a:pt x="166" y="237"/>
                    <a:pt x="165" y="238"/>
                  </a:cubicBezTo>
                  <a:cubicBezTo>
                    <a:pt x="160" y="241"/>
                    <a:pt x="160" y="241"/>
                    <a:pt x="160" y="241"/>
                  </a:cubicBezTo>
                  <a:cubicBezTo>
                    <a:pt x="159" y="241"/>
                    <a:pt x="157" y="242"/>
                    <a:pt x="156" y="242"/>
                  </a:cubicBezTo>
                  <a:cubicBezTo>
                    <a:pt x="151" y="241"/>
                    <a:pt x="151" y="241"/>
                    <a:pt x="151" y="241"/>
                  </a:cubicBezTo>
                  <a:cubicBezTo>
                    <a:pt x="150" y="241"/>
                    <a:pt x="148" y="241"/>
                    <a:pt x="147" y="240"/>
                  </a:cubicBezTo>
                  <a:cubicBezTo>
                    <a:pt x="144" y="238"/>
                    <a:pt x="144" y="238"/>
                    <a:pt x="144" y="238"/>
                  </a:cubicBezTo>
                  <a:cubicBezTo>
                    <a:pt x="143" y="237"/>
                    <a:pt x="143" y="236"/>
                    <a:pt x="143" y="235"/>
                  </a:cubicBezTo>
                  <a:cubicBezTo>
                    <a:pt x="143" y="231"/>
                    <a:pt x="143" y="231"/>
                    <a:pt x="143" y="231"/>
                  </a:cubicBezTo>
                  <a:cubicBezTo>
                    <a:pt x="143" y="230"/>
                    <a:pt x="144" y="229"/>
                    <a:pt x="144" y="229"/>
                  </a:cubicBezTo>
                  <a:cubicBezTo>
                    <a:pt x="148" y="228"/>
                    <a:pt x="148" y="228"/>
                    <a:pt x="148" y="228"/>
                  </a:cubicBezTo>
                  <a:cubicBezTo>
                    <a:pt x="149" y="228"/>
                    <a:pt x="150" y="227"/>
                    <a:pt x="150" y="227"/>
                  </a:cubicBezTo>
                  <a:cubicBezTo>
                    <a:pt x="150" y="226"/>
                    <a:pt x="150" y="225"/>
                    <a:pt x="150" y="224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49" y="221"/>
                    <a:pt x="148" y="220"/>
                    <a:pt x="146" y="219"/>
                  </a:cubicBezTo>
                  <a:cubicBezTo>
                    <a:pt x="144" y="219"/>
                    <a:pt x="144" y="219"/>
                    <a:pt x="144" y="219"/>
                  </a:cubicBezTo>
                  <a:cubicBezTo>
                    <a:pt x="144" y="218"/>
                    <a:pt x="143" y="217"/>
                    <a:pt x="143" y="216"/>
                  </a:cubicBezTo>
                  <a:cubicBezTo>
                    <a:pt x="143" y="213"/>
                    <a:pt x="143" y="213"/>
                    <a:pt x="143" y="213"/>
                  </a:cubicBezTo>
                  <a:cubicBezTo>
                    <a:pt x="143" y="212"/>
                    <a:pt x="143" y="210"/>
                    <a:pt x="143" y="209"/>
                  </a:cubicBezTo>
                  <a:cubicBezTo>
                    <a:pt x="143" y="202"/>
                    <a:pt x="143" y="202"/>
                    <a:pt x="143" y="202"/>
                  </a:cubicBezTo>
                  <a:cubicBezTo>
                    <a:pt x="143" y="201"/>
                    <a:pt x="143" y="200"/>
                    <a:pt x="142" y="200"/>
                  </a:cubicBezTo>
                  <a:cubicBezTo>
                    <a:pt x="142" y="199"/>
                    <a:pt x="141" y="199"/>
                    <a:pt x="140" y="199"/>
                  </a:cubicBezTo>
                  <a:cubicBezTo>
                    <a:pt x="131" y="199"/>
                    <a:pt x="131" y="199"/>
                    <a:pt x="131" y="199"/>
                  </a:cubicBezTo>
                  <a:cubicBezTo>
                    <a:pt x="130" y="199"/>
                    <a:pt x="129" y="199"/>
                    <a:pt x="129" y="200"/>
                  </a:cubicBezTo>
                  <a:cubicBezTo>
                    <a:pt x="129" y="200"/>
                    <a:pt x="129" y="201"/>
                    <a:pt x="130" y="202"/>
                  </a:cubicBezTo>
                  <a:cubicBezTo>
                    <a:pt x="131" y="203"/>
                    <a:pt x="131" y="203"/>
                    <a:pt x="131" y="203"/>
                  </a:cubicBezTo>
                  <a:cubicBezTo>
                    <a:pt x="132" y="204"/>
                    <a:pt x="132" y="205"/>
                    <a:pt x="131" y="205"/>
                  </a:cubicBezTo>
                  <a:cubicBezTo>
                    <a:pt x="129" y="208"/>
                    <a:pt x="129" y="208"/>
                    <a:pt x="129" y="208"/>
                  </a:cubicBezTo>
                  <a:cubicBezTo>
                    <a:pt x="128" y="209"/>
                    <a:pt x="126" y="210"/>
                    <a:pt x="125" y="210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19" y="211"/>
                    <a:pt x="119" y="211"/>
                    <a:pt x="119" y="211"/>
                  </a:cubicBezTo>
                  <a:cubicBezTo>
                    <a:pt x="118" y="211"/>
                    <a:pt x="116" y="210"/>
                    <a:pt x="116" y="210"/>
                  </a:cubicBezTo>
                  <a:cubicBezTo>
                    <a:pt x="115" y="210"/>
                    <a:pt x="111" y="207"/>
                    <a:pt x="109" y="204"/>
                  </a:cubicBezTo>
                  <a:cubicBezTo>
                    <a:pt x="110" y="202"/>
                    <a:pt x="110" y="202"/>
                    <a:pt x="110" y="202"/>
                  </a:cubicBezTo>
                  <a:cubicBezTo>
                    <a:pt x="111" y="200"/>
                    <a:pt x="110" y="198"/>
                    <a:pt x="109" y="197"/>
                  </a:cubicBezTo>
                  <a:cubicBezTo>
                    <a:pt x="105" y="192"/>
                    <a:pt x="105" y="192"/>
                    <a:pt x="105" y="192"/>
                  </a:cubicBezTo>
                  <a:cubicBezTo>
                    <a:pt x="104" y="191"/>
                    <a:pt x="102" y="191"/>
                    <a:pt x="101" y="191"/>
                  </a:cubicBezTo>
                  <a:cubicBezTo>
                    <a:pt x="100" y="191"/>
                    <a:pt x="100" y="191"/>
                    <a:pt x="100" y="191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5" y="194"/>
                    <a:pt x="73" y="195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0" y="201"/>
                    <a:pt x="69" y="201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65" y="204"/>
                    <a:pt x="64" y="206"/>
                    <a:pt x="65" y="207"/>
                  </a:cubicBezTo>
                  <a:cubicBezTo>
                    <a:pt x="65" y="209"/>
                    <a:pt x="65" y="209"/>
                    <a:pt x="65" y="209"/>
                  </a:cubicBezTo>
                  <a:cubicBezTo>
                    <a:pt x="65" y="210"/>
                    <a:pt x="66" y="212"/>
                    <a:pt x="66" y="214"/>
                  </a:cubicBezTo>
                  <a:cubicBezTo>
                    <a:pt x="66" y="216"/>
                    <a:pt x="66" y="216"/>
                    <a:pt x="66" y="216"/>
                  </a:cubicBezTo>
                  <a:cubicBezTo>
                    <a:pt x="67" y="217"/>
                    <a:pt x="66" y="219"/>
                    <a:pt x="66" y="220"/>
                  </a:cubicBezTo>
                  <a:cubicBezTo>
                    <a:pt x="63" y="225"/>
                    <a:pt x="63" y="225"/>
                    <a:pt x="63" y="225"/>
                  </a:cubicBezTo>
                  <a:cubicBezTo>
                    <a:pt x="62" y="226"/>
                    <a:pt x="61" y="227"/>
                    <a:pt x="60" y="227"/>
                  </a:cubicBezTo>
                  <a:cubicBezTo>
                    <a:pt x="56" y="228"/>
                    <a:pt x="56" y="228"/>
                    <a:pt x="56" y="228"/>
                  </a:cubicBezTo>
                  <a:cubicBezTo>
                    <a:pt x="55" y="229"/>
                    <a:pt x="53" y="230"/>
                    <a:pt x="52" y="230"/>
                  </a:cubicBezTo>
                  <a:cubicBezTo>
                    <a:pt x="49" y="233"/>
                    <a:pt x="49" y="233"/>
                    <a:pt x="49" y="233"/>
                  </a:cubicBezTo>
                  <a:cubicBezTo>
                    <a:pt x="47" y="234"/>
                    <a:pt x="46" y="235"/>
                    <a:pt x="45" y="237"/>
                  </a:cubicBezTo>
                  <a:cubicBezTo>
                    <a:pt x="44" y="237"/>
                    <a:pt x="44" y="237"/>
                    <a:pt x="44" y="237"/>
                  </a:cubicBezTo>
                  <a:cubicBezTo>
                    <a:pt x="44" y="238"/>
                    <a:pt x="42" y="239"/>
                    <a:pt x="41" y="239"/>
                  </a:cubicBezTo>
                  <a:cubicBezTo>
                    <a:pt x="25" y="239"/>
                    <a:pt x="25" y="239"/>
                    <a:pt x="25" y="239"/>
                  </a:cubicBezTo>
                  <a:cubicBezTo>
                    <a:pt x="24" y="239"/>
                    <a:pt x="23" y="238"/>
                    <a:pt x="23" y="237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1" y="233"/>
                    <a:pt x="21" y="231"/>
                    <a:pt x="20" y="230"/>
                  </a:cubicBezTo>
                  <a:cubicBezTo>
                    <a:pt x="13" y="218"/>
                    <a:pt x="13" y="218"/>
                    <a:pt x="13" y="218"/>
                  </a:cubicBezTo>
                  <a:cubicBezTo>
                    <a:pt x="12" y="217"/>
                    <a:pt x="11" y="215"/>
                    <a:pt x="10" y="214"/>
                  </a:cubicBezTo>
                  <a:cubicBezTo>
                    <a:pt x="7" y="210"/>
                    <a:pt x="7" y="210"/>
                    <a:pt x="7" y="210"/>
                  </a:cubicBezTo>
                  <a:cubicBezTo>
                    <a:pt x="7" y="209"/>
                    <a:pt x="5" y="207"/>
                    <a:pt x="5" y="206"/>
                  </a:cubicBezTo>
                  <a:cubicBezTo>
                    <a:pt x="2" y="200"/>
                    <a:pt x="2" y="200"/>
                    <a:pt x="2" y="200"/>
                  </a:cubicBezTo>
                  <a:cubicBezTo>
                    <a:pt x="2" y="200"/>
                    <a:pt x="1" y="197"/>
                    <a:pt x="0" y="197"/>
                  </a:cubicBezTo>
                  <a:cubicBezTo>
                    <a:pt x="0" y="197"/>
                    <a:pt x="1" y="195"/>
                    <a:pt x="2" y="194"/>
                  </a:cubicBezTo>
                  <a:cubicBezTo>
                    <a:pt x="2" y="194"/>
                    <a:pt x="2" y="194"/>
                    <a:pt x="2" y="194"/>
                  </a:cubicBezTo>
                  <a:cubicBezTo>
                    <a:pt x="3" y="193"/>
                    <a:pt x="4" y="191"/>
                    <a:pt x="5" y="190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9" y="185"/>
                    <a:pt x="10" y="183"/>
                    <a:pt x="9" y="181"/>
                  </a:cubicBezTo>
                  <a:cubicBezTo>
                    <a:pt x="9" y="180"/>
                    <a:pt x="8" y="178"/>
                    <a:pt x="8" y="177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8" y="174"/>
                    <a:pt x="9" y="173"/>
                    <a:pt x="10" y="172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6" y="168"/>
                    <a:pt x="18" y="168"/>
                    <a:pt x="19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8"/>
                    <a:pt x="31" y="168"/>
                    <a:pt x="33" y="167"/>
                  </a:cubicBezTo>
                  <a:cubicBezTo>
                    <a:pt x="34" y="167"/>
                    <a:pt x="34" y="167"/>
                    <a:pt x="34" y="167"/>
                  </a:cubicBezTo>
                  <a:cubicBezTo>
                    <a:pt x="35" y="166"/>
                    <a:pt x="37" y="165"/>
                    <a:pt x="39" y="165"/>
                  </a:cubicBezTo>
                  <a:cubicBezTo>
                    <a:pt x="43" y="162"/>
                    <a:pt x="43" y="162"/>
                    <a:pt x="43" y="162"/>
                  </a:cubicBezTo>
                  <a:cubicBezTo>
                    <a:pt x="44" y="162"/>
                    <a:pt x="44" y="162"/>
                    <a:pt x="45" y="162"/>
                  </a:cubicBezTo>
                  <a:cubicBezTo>
                    <a:pt x="46" y="162"/>
                    <a:pt x="46" y="162"/>
                    <a:pt x="47" y="162"/>
                  </a:cubicBezTo>
                  <a:cubicBezTo>
                    <a:pt x="52" y="165"/>
                    <a:pt x="52" y="165"/>
                    <a:pt x="52" y="165"/>
                  </a:cubicBezTo>
                  <a:cubicBezTo>
                    <a:pt x="53" y="166"/>
                    <a:pt x="54" y="166"/>
                    <a:pt x="55" y="166"/>
                  </a:cubicBezTo>
                  <a:cubicBezTo>
                    <a:pt x="56" y="166"/>
                    <a:pt x="56" y="166"/>
                    <a:pt x="57" y="165"/>
                  </a:cubicBezTo>
                  <a:cubicBezTo>
                    <a:pt x="58" y="165"/>
                    <a:pt x="59" y="163"/>
                    <a:pt x="58" y="161"/>
                  </a:cubicBezTo>
                  <a:cubicBezTo>
                    <a:pt x="58" y="160"/>
                    <a:pt x="57" y="158"/>
                    <a:pt x="55" y="157"/>
                  </a:cubicBezTo>
                  <a:cubicBezTo>
                    <a:pt x="53" y="154"/>
                    <a:pt x="53" y="154"/>
                    <a:pt x="53" y="154"/>
                  </a:cubicBezTo>
                  <a:cubicBezTo>
                    <a:pt x="52" y="153"/>
                    <a:pt x="50" y="152"/>
                    <a:pt x="49" y="151"/>
                  </a:cubicBezTo>
                  <a:cubicBezTo>
                    <a:pt x="48" y="151"/>
                    <a:pt x="47" y="150"/>
                    <a:pt x="46" y="150"/>
                  </a:cubicBezTo>
                  <a:cubicBezTo>
                    <a:pt x="45" y="150"/>
                    <a:pt x="45" y="150"/>
                    <a:pt x="44" y="151"/>
                  </a:cubicBezTo>
                  <a:cubicBezTo>
                    <a:pt x="43" y="151"/>
                    <a:pt x="42" y="153"/>
                    <a:pt x="42" y="154"/>
                  </a:cubicBezTo>
                  <a:cubicBezTo>
                    <a:pt x="42" y="155"/>
                    <a:pt x="42" y="155"/>
                    <a:pt x="42" y="155"/>
                  </a:cubicBezTo>
                  <a:cubicBezTo>
                    <a:pt x="42" y="156"/>
                    <a:pt x="41" y="157"/>
                    <a:pt x="40" y="157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0" y="157"/>
                    <a:pt x="28" y="156"/>
                    <a:pt x="27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4" y="156"/>
                    <a:pt x="22" y="155"/>
                    <a:pt x="21" y="155"/>
                  </a:cubicBezTo>
                  <a:cubicBezTo>
                    <a:pt x="20" y="155"/>
                    <a:pt x="18" y="155"/>
                    <a:pt x="17" y="154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2" y="151"/>
                    <a:pt x="11" y="152"/>
                    <a:pt x="9" y="152"/>
                  </a:cubicBezTo>
                  <a:cubicBezTo>
                    <a:pt x="9" y="152"/>
                    <a:pt x="8" y="152"/>
                    <a:pt x="7" y="152"/>
                  </a:cubicBezTo>
                  <a:cubicBezTo>
                    <a:pt x="7" y="152"/>
                    <a:pt x="7" y="152"/>
                    <a:pt x="7" y="151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7" y="144"/>
                    <a:pt x="7" y="143"/>
                    <a:pt x="8" y="142"/>
                  </a:cubicBezTo>
                  <a:cubicBezTo>
                    <a:pt x="8" y="141"/>
                    <a:pt x="8" y="141"/>
                    <a:pt x="8" y="141"/>
                  </a:cubicBezTo>
                  <a:cubicBezTo>
                    <a:pt x="9" y="140"/>
                    <a:pt x="10" y="139"/>
                    <a:pt x="11" y="138"/>
                  </a:cubicBezTo>
                  <a:cubicBezTo>
                    <a:pt x="11" y="137"/>
                    <a:pt x="12" y="135"/>
                    <a:pt x="12" y="134"/>
                  </a:cubicBezTo>
                  <a:cubicBezTo>
                    <a:pt x="12" y="133"/>
                    <a:pt x="13" y="132"/>
                    <a:pt x="14" y="132"/>
                  </a:cubicBezTo>
                  <a:cubicBezTo>
                    <a:pt x="15" y="132"/>
                    <a:pt x="15" y="132"/>
                    <a:pt x="15" y="132"/>
                  </a:cubicBezTo>
                  <a:cubicBezTo>
                    <a:pt x="16" y="132"/>
                    <a:pt x="18" y="131"/>
                    <a:pt x="19" y="130"/>
                  </a:cubicBezTo>
                  <a:cubicBezTo>
                    <a:pt x="20" y="130"/>
                    <a:pt x="22" y="129"/>
                    <a:pt x="23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6" y="126"/>
                    <a:pt x="27" y="126"/>
                    <a:pt x="28" y="126"/>
                  </a:cubicBezTo>
                  <a:cubicBezTo>
                    <a:pt x="29" y="126"/>
                    <a:pt x="29" y="126"/>
                    <a:pt x="29" y="126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7" y="124"/>
                    <a:pt x="39" y="120"/>
                    <a:pt x="39" y="120"/>
                  </a:cubicBezTo>
                  <a:cubicBezTo>
                    <a:pt x="40" y="119"/>
                    <a:pt x="41" y="117"/>
                    <a:pt x="42" y="116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44" y="113"/>
                    <a:pt x="45" y="112"/>
                    <a:pt x="46" y="112"/>
                  </a:cubicBezTo>
                  <a:cubicBezTo>
                    <a:pt x="46" y="112"/>
                    <a:pt x="47" y="112"/>
                    <a:pt x="48" y="111"/>
                  </a:cubicBezTo>
                  <a:cubicBezTo>
                    <a:pt x="48" y="111"/>
                    <a:pt x="48" y="110"/>
                    <a:pt x="48" y="109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7" y="95"/>
                    <a:pt x="47" y="94"/>
                    <a:pt x="47" y="94"/>
                  </a:cubicBezTo>
                  <a:cubicBezTo>
                    <a:pt x="47" y="94"/>
                    <a:pt x="48" y="94"/>
                    <a:pt x="48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51" y="94"/>
                    <a:pt x="53" y="94"/>
                    <a:pt x="54" y="95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58" y="96"/>
                    <a:pt x="60" y="97"/>
                    <a:pt x="61" y="97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1" y="98"/>
                    <a:pt x="72" y="99"/>
                    <a:pt x="73" y="100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4" y="104"/>
                    <a:pt x="76" y="106"/>
                    <a:pt x="77" y="107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1" y="110"/>
                    <a:pt x="82" y="111"/>
                    <a:pt x="84" y="112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113"/>
                    <a:pt x="85" y="113"/>
                    <a:pt x="86" y="113"/>
                  </a:cubicBezTo>
                  <a:cubicBezTo>
                    <a:pt x="87" y="113"/>
                    <a:pt x="88" y="113"/>
                    <a:pt x="88" y="112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08"/>
                    <a:pt x="91" y="106"/>
                    <a:pt x="90" y="105"/>
                  </a:cubicBezTo>
                  <a:cubicBezTo>
                    <a:pt x="85" y="99"/>
                    <a:pt x="85" y="99"/>
                    <a:pt x="85" y="99"/>
                  </a:cubicBezTo>
                  <a:cubicBezTo>
                    <a:pt x="84" y="98"/>
                    <a:pt x="82" y="97"/>
                    <a:pt x="81" y="96"/>
                  </a:cubicBezTo>
                  <a:cubicBezTo>
                    <a:pt x="76" y="93"/>
                    <a:pt x="76" y="93"/>
                    <a:pt x="76" y="93"/>
                  </a:cubicBezTo>
                  <a:cubicBezTo>
                    <a:pt x="75" y="93"/>
                    <a:pt x="74" y="92"/>
                    <a:pt x="73" y="91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69" y="86"/>
                    <a:pt x="68" y="85"/>
                    <a:pt x="67" y="84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1"/>
                    <a:pt x="66" y="80"/>
                    <a:pt x="66" y="8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7" y="79"/>
                    <a:pt x="69" y="78"/>
                    <a:pt x="70" y="78"/>
                  </a:cubicBezTo>
                  <a:cubicBezTo>
                    <a:pt x="72" y="78"/>
                    <a:pt x="74" y="78"/>
                    <a:pt x="75" y="78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8" y="78"/>
                    <a:pt x="80" y="78"/>
                    <a:pt x="81" y="78"/>
                  </a:cubicBezTo>
                  <a:cubicBezTo>
                    <a:pt x="82" y="78"/>
                    <a:pt x="82" y="78"/>
                    <a:pt x="82" y="78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84" y="78"/>
                    <a:pt x="86" y="78"/>
                    <a:pt x="87" y="77"/>
                  </a:cubicBezTo>
                  <a:cubicBezTo>
                    <a:pt x="88" y="76"/>
                    <a:pt x="89" y="74"/>
                    <a:pt x="89" y="73"/>
                  </a:cubicBezTo>
                  <a:cubicBezTo>
                    <a:pt x="90" y="71"/>
                    <a:pt x="90" y="71"/>
                    <a:pt x="90" y="71"/>
                  </a:cubicBezTo>
                  <a:cubicBezTo>
                    <a:pt x="91" y="70"/>
                    <a:pt x="90" y="68"/>
                    <a:pt x="89" y="67"/>
                  </a:cubicBezTo>
                  <a:cubicBezTo>
                    <a:pt x="88" y="66"/>
                    <a:pt x="86" y="65"/>
                    <a:pt x="85" y="65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5"/>
                    <a:pt x="74" y="66"/>
                    <a:pt x="73" y="66"/>
                  </a:cubicBezTo>
                  <a:cubicBezTo>
                    <a:pt x="73" y="67"/>
                    <a:pt x="73" y="68"/>
                    <a:pt x="73" y="68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2" y="70"/>
                    <a:pt x="71" y="70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70"/>
                    <a:pt x="67" y="71"/>
                    <a:pt x="67" y="71"/>
                  </a:cubicBezTo>
                  <a:cubicBezTo>
                    <a:pt x="66" y="71"/>
                    <a:pt x="64" y="70"/>
                    <a:pt x="64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2" y="68"/>
                    <a:pt x="61" y="67"/>
                    <a:pt x="60" y="66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4"/>
                    <a:pt x="56" y="63"/>
                    <a:pt x="55" y="63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1" y="62"/>
                    <a:pt x="50" y="61"/>
                    <a:pt x="50" y="60"/>
                  </a:cubicBezTo>
                  <a:cubicBezTo>
                    <a:pt x="49" y="58"/>
                    <a:pt x="48" y="57"/>
                    <a:pt x="4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8"/>
                    <a:pt x="42" y="58"/>
                    <a:pt x="41" y="58"/>
                  </a:cubicBezTo>
                  <a:cubicBezTo>
                    <a:pt x="41" y="58"/>
                    <a:pt x="41" y="58"/>
                    <a:pt x="41" y="58"/>
                  </a:cubicBezTo>
                  <a:cubicBezTo>
                    <a:pt x="40" y="58"/>
                    <a:pt x="39" y="58"/>
                    <a:pt x="38" y="57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3"/>
                    <a:pt x="35" y="51"/>
                    <a:pt x="35" y="50"/>
                  </a:cubicBezTo>
                  <a:cubicBezTo>
                    <a:pt x="35" y="49"/>
                    <a:pt x="36" y="49"/>
                    <a:pt x="37" y="49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50"/>
                    <a:pt x="45" y="50"/>
                    <a:pt x="45" y="49"/>
                  </a:cubicBezTo>
                  <a:cubicBezTo>
                    <a:pt x="45" y="49"/>
                    <a:pt x="46" y="48"/>
                    <a:pt x="46" y="47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5" y="46"/>
                    <a:pt x="46" y="45"/>
                    <a:pt x="47" y="45"/>
                  </a:cubicBezTo>
                  <a:cubicBezTo>
                    <a:pt x="48" y="45"/>
                    <a:pt x="49" y="44"/>
                    <a:pt x="50" y="44"/>
                  </a:cubicBezTo>
                  <a:cubicBezTo>
                    <a:pt x="50" y="44"/>
                    <a:pt x="51" y="44"/>
                    <a:pt x="52" y="45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54" y="45"/>
                    <a:pt x="55" y="45"/>
                    <a:pt x="55" y="45"/>
                  </a:cubicBezTo>
                  <a:cubicBezTo>
                    <a:pt x="57" y="45"/>
                    <a:pt x="58" y="45"/>
                    <a:pt x="59" y="45"/>
                  </a:cubicBezTo>
                  <a:cubicBezTo>
                    <a:pt x="60" y="44"/>
                    <a:pt x="62" y="44"/>
                    <a:pt x="63" y="43"/>
                  </a:cubicBezTo>
                  <a:cubicBezTo>
                    <a:pt x="64" y="42"/>
                    <a:pt x="66" y="41"/>
                    <a:pt x="67" y="41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2" y="37"/>
                    <a:pt x="83" y="36"/>
                    <a:pt x="85" y="34"/>
                  </a:cubicBezTo>
                  <a:cubicBezTo>
                    <a:pt x="85" y="34"/>
                    <a:pt x="86" y="34"/>
                    <a:pt x="86" y="33"/>
                  </a:cubicBezTo>
                  <a:cubicBezTo>
                    <a:pt x="91" y="29"/>
                    <a:pt x="96" y="26"/>
                    <a:pt x="96" y="26"/>
                  </a:cubicBezTo>
                  <a:cubicBezTo>
                    <a:pt x="97" y="25"/>
                    <a:pt x="98" y="24"/>
                    <a:pt x="99" y="22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102" y="12"/>
                    <a:pt x="103" y="11"/>
                    <a:pt x="104" y="10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7" y="9"/>
                    <a:pt x="109" y="9"/>
                    <a:pt x="110" y="9"/>
                  </a:cubicBezTo>
                  <a:cubicBezTo>
                    <a:pt x="110" y="9"/>
                    <a:pt x="110" y="9"/>
                    <a:pt x="111" y="9"/>
                  </a:cubicBezTo>
                  <a:cubicBezTo>
                    <a:pt x="111" y="9"/>
                    <a:pt x="120" y="10"/>
                    <a:pt x="120" y="10"/>
                  </a:cubicBezTo>
                  <a:cubicBezTo>
                    <a:pt x="121" y="10"/>
                    <a:pt x="123" y="9"/>
                    <a:pt x="124" y="7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7" y="0"/>
                    <a:pt x="127" y="0"/>
                  </a:cubicBezTo>
                  <a:cubicBezTo>
                    <a:pt x="127" y="0"/>
                    <a:pt x="128" y="0"/>
                    <a:pt x="128" y="0"/>
                  </a:cubicBezTo>
                  <a:cubicBezTo>
                    <a:pt x="132" y="2"/>
                    <a:pt x="132" y="2"/>
                    <a:pt x="132" y="2"/>
                  </a:cubicBezTo>
                  <a:cubicBezTo>
                    <a:pt x="133" y="3"/>
                    <a:pt x="135" y="3"/>
                    <a:pt x="137" y="3"/>
                  </a:cubicBezTo>
                  <a:cubicBezTo>
                    <a:pt x="142" y="3"/>
                    <a:pt x="142" y="3"/>
                    <a:pt x="142" y="3"/>
                  </a:cubicBezTo>
                  <a:cubicBezTo>
                    <a:pt x="143" y="3"/>
                    <a:pt x="144" y="4"/>
                    <a:pt x="145" y="5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51" y="13"/>
                    <a:pt x="153" y="14"/>
                    <a:pt x="154" y="15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58" y="18"/>
                    <a:pt x="160" y="19"/>
                    <a:pt x="161" y="19"/>
                  </a:cubicBezTo>
                  <a:cubicBezTo>
                    <a:pt x="172" y="26"/>
                    <a:pt x="172" y="26"/>
                    <a:pt x="172" y="26"/>
                  </a:cubicBezTo>
                  <a:cubicBezTo>
                    <a:pt x="172" y="27"/>
                    <a:pt x="173" y="27"/>
                    <a:pt x="175" y="27"/>
                  </a:cubicBezTo>
                  <a:cubicBezTo>
                    <a:pt x="175" y="27"/>
                    <a:pt x="176" y="27"/>
                    <a:pt x="177" y="27"/>
                  </a:cubicBezTo>
                  <a:cubicBezTo>
                    <a:pt x="186" y="22"/>
                    <a:pt x="186" y="22"/>
                    <a:pt x="186" y="22"/>
                  </a:cubicBezTo>
                  <a:cubicBezTo>
                    <a:pt x="187" y="21"/>
                    <a:pt x="189" y="21"/>
                    <a:pt x="190" y="21"/>
                  </a:cubicBezTo>
                  <a:cubicBezTo>
                    <a:pt x="194" y="21"/>
                    <a:pt x="194" y="21"/>
                    <a:pt x="194" y="21"/>
                  </a:cubicBezTo>
                  <a:cubicBezTo>
                    <a:pt x="196" y="21"/>
                    <a:pt x="197" y="19"/>
                    <a:pt x="197" y="18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97" y="12"/>
                    <a:pt x="198" y="11"/>
                    <a:pt x="199" y="11"/>
                  </a:cubicBezTo>
                  <a:cubicBezTo>
                    <a:pt x="206" y="11"/>
                    <a:pt x="206" y="11"/>
                    <a:pt x="206" y="11"/>
                  </a:cubicBezTo>
                  <a:cubicBezTo>
                    <a:pt x="207" y="11"/>
                    <a:pt x="209" y="12"/>
                    <a:pt x="209" y="13"/>
                  </a:cubicBezTo>
                  <a:cubicBezTo>
                    <a:pt x="212" y="17"/>
                    <a:pt x="212" y="17"/>
                    <a:pt x="212" y="17"/>
                  </a:cubicBezTo>
                  <a:cubicBezTo>
                    <a:pt x="213" y="18"/>
                    <a:pt x="213" y="20"/>
                    <a:pt x="213" y="21"/>
                  </a:cubicBezTo>
                  <a:cubicBezTo>
                    <a:pt x="214" y="29"/>
                    <a:pt x="214" y="29"/>
                    <a:pt x="214" y="29"/>
                  </a:cubicBezTo>
                  <a:cubicBezTo>
                    <a:pt x="215" y="30"/>
                    <a:pt x="215" y="32"/>
                    <a:pt x="216" y="34"/>
                  </a:cubicBezTo>
                  <a:cubicBezTo>
                    <a:pt x="220" y="39"/>
                    <a:pt x="220" y="39"/>
                    <a:pt x="220" y="39"/>
                  </a:cubicBezTo>
                  <a:cubicBezTo>
                    <a:pt x="221" y="40"/>
                    <a:pt x="223" y="42"/>
                    <a:pt x="224" y="42"/>
                  </a:cubicBezTo>
                  <a:cubicBezTo>
                    <a:pt x="239" y="46"/>
                    <a:pt x="239" y="46"/>
                    <a:pt x="239" y="46"/>
                  </a:cubicBezTo>
                  <a:cubicBezTo>
                    <a:pt x="245" y="51"/>
                    <a:pt x="255" y="51"/>
                    <a:pt x="256" y="51"/>
                  </a:cubicBezTo>
                  <a:cubicBezTo>
                    <a:pt x="257" y="51"/>
                    <a:pt x="259" y="50"/>
                    <a:pt x="259" y="48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0" y="37"/>
                    <a:pt x="261" y="36"/>
                    <a:pt x="262" y="36"/>
                  </a:cubicBezTo>
                  <a:cubicBezTo>
                    <a:pt x="265" y="36"/>
                    <a:pt x="265" y="36"/>
                    <a:pt x="265" y="36"/>
                  </a:cubicBezTo>
                  <a:cubicBezTo>
                    <a:pt x="266" y="36"/>
                    <a:pt x="269" y="36"/>
                    <a:pt x="270" y="37"/>
                  </a:cubicBezTo>
                  <a:cubicBezTo>
                    <a:pt x="272" y="37"/>
                    <a:pt x="272" y="37"/>
                    <a:pt x="272" y="37"/>
                  </a:cubicBezTo>
                  <a:cubicBezTo>
                    <a:pt x="272" y="37"/>
                    <a:pt x="273" y="37"/>
                    <a:pt x="273" y="37"/>
                  </a:cubicBezTo>
                  <a:cubicBezTo>
                    <a:pt x="274" y="37"/>
                    <a:pt x="276" y="37"/>
                    <a:pt x="277" y="36"/>
                  </a:cubicBezTo>
                  <a:cubicBezTo>
                    <a:pt x="282" y="33"/>
                    <a:pt x="282" y="33"/>
                    <a:pt x="282" y="33"/>
                  </a:cubicBezTo>
                  <a:cubicBezTo>
                    <a:pt x="284" y="32"/>
                    <a:pt x="285" y="31"/>
                    <a:pt x="286" y="29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6" y="28"/>
                    <a:pt x="286" y="28"/>
                    <a:pt x="287" y="28"/>
                  </a:cubicBezTo>
                  <a:cubicBezTo>
                    <a:pt x="287" y="28"/>
                    <a:pt x="288" y="29"/>
                    <a:pt x="288" y="29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2" y="31"/>
                    <a:pt x="293" y="32"/>
                    <a:pt x="294" y="33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7" y="36"/>
                    <a:pt x="299" y="38"/>
                    <a:pt x="300" y="39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10" y="45"/>
                    <a:pt x="312" y="46"/>
                    <a:pt x="313" y="46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30" y="47"/>
                    <a:pt x="331" y="47"/>
                    <a:pt x="332" y="46"/>
                  </a:cubicBezTo>
                  <a:cubicBezTo>
                    <a:pt x="334" y="46"/>
                    <a:pt x="335" y="45"/>
                    <a:pt x="337" y="45"/>
                  </a:cubicBezTo>
                  <a:cubicBezTo>
                    <a:pt x="342" y="43"/>
                    <a:pt x="342" y="43"/>
                    <a:pt x="342" y="43"/>
                  </a:cubicBezTo>
                  <a:cubicBezTo>
                    <a:pt x="343" y="43"/>
                    <a:pt x="345" y="42"/>
                    <a:pt x="346" y="41"/>
                  </a:cubicBezTo>
                  <a:cubicBezTo>
                    <a:pt x="346" y="41"/>
                    <a:pt x="346" y="41"/>
                    <a:pt x="346" y="41"/>
                  </a:cubicBezTo>
                  <a:cubicBezTo>
                    <a:pt x="346" y="41"/>
                    <a:pt x="347" y="41"/>
                    <a:pt x="347" y="42"/>
                  </a:cubicBezTo>
                  <a:cubicBezTo>
                    <a:pt x="347" y="54"/>
                    <a:pt x="347" y="54"/>
                    <a:pt x="347" y="54"/>
                  </a:cubicBezTo>
                  <a:cubicBezTo>
                    <a:pt x="347" y="55"/>
                    <a:pt x="347" y="57"/>
                    <a:pt x="347" y="59"/>
                  </a:cubicBezTo>
                  <a:cubicBezTo>
                    <a:pt x="347" y="70"/>
                    <a:pt x="347" y="70"/>
                    <a:pt x="347" y="70"/>
                  </a:cubicBezTo>
                  <a:cubicBezTo>
                    <a:pt x="347" y="71"/>
                    <a:pt x="346" y="72"/>
                    <a:pt x="345" y="73"/>
                  </a:cubicBezTo>
                  <a:cubicBezTo>
                    <a:pt x="339" y="77"/>
                    <a:pt x="339" y="77"/>
                    <a:pt x="339" y="77"/>
                  </a:cubicBezTo>
                  <a:cubicBezTo>
                    <a:pt x="338" y="78"/>
                    <a:pt x="337" y="80"/>
                    <a:pt x="336" y="81"/>
                  </a:cubicBezTo>
                  <a:cubicBezTo>
                    <a:pt x="334" y="88"/>
                    <a:pt x="334" y="88"/>
                    <a:pt x="334" y="88"/>
                  </a:cubicBezTo>
                  <a:cubicBezTo>
                    <a:pt x="333" y="89"/>
                    <a:pt x="332" y="90"/>
                    <a:pt x="331" y="90"/>
                  </a:cubicBezTo>
                  <a:cubicBezTo>
                    <a:pt x="329" y="91"/>
                    <a:pt x="329" y="91"/>
                    <a:pt x="329" y="91"/>
                  </a:cubicBezTo>
                  <a:cubicBezTo>
                    <a:pt x="327" y="92"/>
                    <a:pt x="325" y="92"/>
                    <a:pt x="324" y="92"/>
                  </a:cubicBezTo>
                  <a:cubicBezTo>
                    <a:pt x="318" y="92"/>
                    <a:pt x="318" y="92"/>
                    <a:pt x="318" y="92"/>
                  </a:cubicBezTo>
                  <a:cubicBezTo>
                    <a:pt x="316" y="92"/>
                    <a:pt x="315" y="93"/>
                    <a:pt x="314" y="95"/>
                  </a:cubicBezTo>
                  <a:cubicBezTo>
                    <a:pt x="311" y="99"/>
                    <a:pt x="311" y="99"/>
                    <a:pt x="311" y="99"/>
                  </a:cubicBezTo>
                  <a:cubicBezTo>
                    <a:pt x="310" y="100"/>
                    <a:pt x="309" y="101"/>
                    <a:pt x="308" y="102"/>
                  </a:cubicBezTo>
                  <a:cubicBezTo>
                    <a:pt x="302" y="106"/>
                    <a:pt x="302" y="106"/>
                    <a:pt x="302" y="106"/>
                  </a:cubicBezTo>
                  <a:cubicBezTo>
                    <a:pt x="301" y="107"/>
                    <a:pt x="300" y="109"/>
                    <a:pt x="299" y="110"/>
                  </a:cubicBezTo>
                  <a:cubicBezTo>
                    <a:pt x="298" y="115"/>
                    <a:pt x="298" y="115"/>
                    <a:pt x="298" y="115"/>
                  </a:cubicBezTo>
                  <a:cubicBezTo>
                    <a:pt x="297" y="116"/>
                    <a:pt x="297" y="118"/>
                    <a:pt x="296" y="119"/>
                  </a:cubicBezTo>
                  <a:cubicBezTo>
                    <a:pt x="294" y="123"/>
                    <a:pt x="294" y="123"/>
                    <a:pt x="294" y="123"/>
                  </a:cubicBezTo>
                  <a:cubicBezTo>
                    <a:pt x="293" y="125"/>
                    <a:pt x="293" y="127"/>
                    <a:pt x="292" y="128"/>
                  </a:cubicBezTo>
                  <a:cubicBezTo>
                    <a:pt x="291" y="137"/>
                    <a:pt x="291" y="137"/>
                    <a:pt x="291" y="137"/>
                  </a:cubicBezTo>
                  <a:cubicBezTo>
                    <a:pt x="290" y="138"/>
                    <a:pt x="290" y="140"/>
                    <a:pt x="289" y="141"/>
                  </a:cubicBezTo>
                  <a:cubicBezTo>
                    <a:pt x="285" y="144"/>
                    <a:pt x="285" y="144"/>
                    <a:pt x="285" y="144"/>
                  </a:cubicBezTo>
                  <a:cubicBezTo>
                    <a:pt x="284" y="145"/>
                    <a:pt x="283" y="147"/>
                    <a:pt x="282" y="148"/>
                  </a:cubicBezTo>
                  <a:cubicBezTo>
                    <a:pt x="275" y="156"/>
                    <a:pt x="275" y="156"/>
                    <a:pt x="275" y="156"/>
                  </a:cubicBezTo>
                  <a:cubicBezTo>
                    <a:pt x="275" y="156"/>
                    <a:pt x="275" y="156"/>
                    <a:pt x="275" y="156"/>
                  </a:cubicBezTo>
                  <a:cubicBezTo>
                    <a:pt x="275" y="163"/>
                    <a:pt x="277" y="167"/>
                    <a:pt x="277" y="167"/>
                  </a:cubicBezTo>
                  <a:cubicBezTo>
                    <a:pt x="277" y="168"/>
                    <a:pt x="278" y="170"/>
                    <a:pt x="279" y="171"/>
                  </a:cubicBezTo>
                  <a:cubicBezTo>
                    <a:pt x="284" y="179"/>
                    <a:pt x="284" y="179"/>
                    <a:pt x="284" y="179"/>
                  </a:cubicBezTo>
                  <a:cubicBezTo>
                    <a:pt x="284" y="180"/>
                    <a:pt x="284" y="182"/>
                    <a:pt x="284" y="183"/>
                  </a:cubicBezTo>
                  <a:cubicBezTo>
                    <a:pt x="282" y="199"/>
                    <a:pt x="282" y="199"/>
                    <a:pt x="282" y="199"/>
                  </a:cubicBezTo>
                  <a:cubicBezTo>
                    <a:pt x="282" y="201"/>
                    <a:pt x="283" y="203"/>
                    <a:pt x="284" y="204"/>
                  </a:cubicBezTo>
                  <a:cubicBezTo>
                    <a:pt x="287" y="206"/>
                    <a:pt x="287" y="206"/>
                    <a:pt x="287" y="206"/>
                  </a:cubicBezTo>
                  <a:cubicBezTo>
                    <a:pt x="288" y="207"/>
                    <a:pt x="289" y="208"/>
                    <a:pt x="289" y="209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1" y="216"/>
                    <a:pt x="291" y="218"/>
                    <a:pt x="291" y="219"/>
                  </a:cubicBezTo>
                  <a:cubicBezTo>
                    <a:pt x="290" y="225"/>
                    <a:pt x="290" y="225"/>
                    <a:pt x="290" y="225"/>
                  </a:cubicBezTo>
                  <a:cubicBezTo>
                    <a:pt x="290" y="226"/>
                    <a:pt x="290" y="228"/>
                    <a:pt x="289" y="229"/>
                  </a:cubicBezTo>
                  <a:cubicBezTo>
                    <a:pt x="285" y="235"/>
                    <a:pt x="285" y="235"/>
                    <a:pt x="285" y="235"/>
                  </a:cubicBezTo>
                  <a:cubicBezTo>
                    <a:pt x="284" y="236"/>
                    <a:pt x="283" y="238"/>
                    <a:pt x="282" y="239"/>
                  </a:cubicBezTo>
                  <a:cubicBezTo>
                    <a:pt x="278" y="247"/>
                    <a:pt x="278" y="247"/>
                    <a:pt x="278" y="247"/>
                  </a:cubicBezTo>
                  <a:cubicBezTo>
                    <a:pt x="277" y="248"/>
                    <a:pt x="276" y="250"/>
                    <a:pt x="276" y="252"/>
                  </a:cubicBezTo>
                  <a:lnTo>
                    <a:pt x="276" y="253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0B31D037-9DB0-4072-A22D-212F5D8D1C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223" y="5335133"/>
              <a:ext cx="1308907" cy="1079095"/>
            </a:xfrm>
            <a:custGeom>
              <a:avLst/>
              <a:gdLst>
                <a:gd name="T0" fmla="*/ 387 w 404"/>
                <a:gd name="T1" fmla="*/ 200 h 333"/>
                <a:gd name="T2" fmla="*/ 391 w 404"/>
                <a:gd name="T3" fmla="*/ 164 h 333"/>
                <a:gd name="T4" fmla="*/ 363 w 404"/>
                <a:gd name="T5" fmla="*/ 185 h 333"/>
                <a:gd name="T6" fmla="*/ 374 w 404"/>
                <a:gd name="T7" fmla="*/ 162 h 333"/>
                <a:gd name="T8" fmla="*/ 397 w 404"/>
                <a:gd name="T9" fmla="*/ 131 h 333"/>
                <a:gd name="T10" fmla="*/ 354 w 404"/>
                <a:gd name="T11" fmla="*/ 61 h 333"/>
                <a:gd name="T12" fmla="*/ 308 w 404"/>
                <a:gd name="T13" fmla="*/ 48 h 333"/>
                <a:gd name="T14" fmla="*/ 250 w 404"/>
                <a:gd name="T15" fmla="*/ 41 h 333"/>
                <a:gd name="T16" fmla="*/ 229 w 404"/>
                <a:gd name="T17" fmla="*/ 34 h 333"/>
                <a:gd name="T18" fmla="*/ 210 w 404"/>
                <a:gd name="T19" fmla="*/ 17 h 333"/>
                <a:gd name="T20" fmla="*/ 147 w 404"/>
                <a:gd name="T21" fmla="*/ 12 h 333"/>
                <a:gd name="T22" fmla="*/ 100 w 404"/>
                <a:gd name="T23" fmla="*/ 43 h 333"/>
                <a:gd name="T24" fmla="*/ 70 w 404"/>
                <a:gd name="T25" fmla="*/ 20 h 333"/>
                <a:gd name="T26" fmla="*/ 60 w 404"/>
                <a:gd name="T27" fmla="*/ 61 h 333"/>
                <a:gd name="T28" fmla="*/ 53 w 404"/>
                <a:gd name="T29" fmla="*/ 69 h 333"/>
                <a:gd name="T30" fmla="*/ 82 w 404"/>
                <a:gd name="T31" fmla="*/ 100 h 333"/>
                <a:gd name="T32" fmla="*/ 58 w 404"/>
                <a:gd name="T33" fmla="*/ 88 h 333"/>
                <a:gd name="T34" fmla="*/ 18 w 404"/>
                <a:gd name="T35" fmla="*/ 103 h 333"/>
                <a:gd name="T36" fmla="*/ 2 w 404"/>
                <a:gd name="T37" fmla="*/ 124 h 333"/>
                <a:gd name="T38" fmla="*/ 15 w 404"/>
                <a:gd name="T39" fmla="*/ 122 h 333"/>
                <a:gd name="T40" fmla="*/ 45 w 404"/>
                <a:gd name="T41" fmla="*/ 117 h 333"/>
                <a:gd name="T42" fmla="*/ 52 w 404"/>
                <a:gd name="T43" fmla="*/ 133 h 333"/>
                <a:gd name="T44" fmla="*/ 42 w 404"/>
                <a:gd name="T45" fmla="*/ 162 h 333"/>
                <a:gd name="T46" fmla="*/ 63 w 404"/>
                <a:gd name="T47" fmla="*/ 170 h 333"/>
                <a:gd name="T48" fmla="*/ 60 w 404"/>
                <a:gd name="T49" fmla="*/ 139 h 333"/>
                <a:gd name="T50" fmla="*/ 58 w 404"/>
                <a:gd name="T51" fmla="*/ 185 h 333"/>
                <a:gd name="T52" fmla="*/ 97 w 404"/>
                <a:gd name="T53" fmla="*/ 182 h 333"/>
                <a:gd name="T54" fmla="*/ 127 w 404"/>
                <a:gd name="T55" fmla="*/ 185 h 333"/>
                <a:gd name="T56" fmla="*/ 76 w 404"/>
                <a:gd name="T57" fmla="*/ 201 h 333"/>
                <a:gd name="T58" fmla="*/ 87 w 404"/>
                <a:gd name="T59" fmla="*/ 207 h 333"/>
                <a:gd name="T60" fmla="*/ 118 w 404"/>
                <a:gd name="T61" fmla="*/ 238 h 333"/>
                <a:gd name="T62" fmla="*/ 77 w 404"/>
                <a:gd name="T63" fmla="*/ 220 h 333"/>
                <a:gd name="T64" fmla="*/ 62 w 404"/>
                <a:gd name="T65" fmla="*/ 225 h 333"/>
                <a:gd name="T66" fmla="*/ 69 w 404"/>
                <a:gd name="T67" fmla="*/ 242 h 333"/>
                <a:gd name="T68" fmla="*/ 47 w 404"/>
                <a:gd name="T69" fmla="*/ 201 h 333"/>
                <a:gd name="T70" fmla="*/ 52 w 404"/>
                <a:gd name="T71" fmla="*/ 250 h 333"/>
                <a:gd name="T72" fmla="*/ 97 w 404"/>
                <a:gd name="T73" fmla="*/ 268 h 333"/>
                <a:gd name="T74" fmla="*/ 88 w 404"/>
                <a:gd name="T75" fmla="*/ 295 h 333"/>
                <a:gd name="T76" fmla="*/ 84 w 404"/>
                <a:gd name="T77" fmla="*/ 316 h 333"/>
                <a:gd name="T78" fmla="*/ 112 w 404"/>
                <a:gd name="T79" fmla="*/ 327 h 333"/>
                <a:gd name="T80" fmla="*/ 146 w 404"/>
                <a:gd name="T81" fmla="*/ 282 h 333"/>
                <a:gd name="T82" fmla="*/ 159 w 404"/>
                <a:gd name="T83" fmla="*/ 248 h 333"/>
                <a:gd name="T84" fmla="*/ 177 w 404"/>
                <a:gd name="T85" fmla="*/ 293 h 333"/>
                <a:gd name="T86" fmla="*/ 204 w 404"/>
                <a:gd name="T87" fmla="*/ 272 h 333"/>
                <a:gd name="T88" fmla="*/ 211 w 404"/>
                <a:gd name="T89" fmla="*/ 236 h 333"/>
                <a:gd name="T90" fmla="*/ 238 w 404"/>
                <a:gd name="T91" fmla="*/ 221 h 333"/>
                <a:gd name="T92" fmla="*/ 271 w 404"/>
                <a:gd name="T93" fmla="*/ 206 h 333"/>
                <a:gd name="T94" fmla="*/ 270 w 404"/>
                <a:gd name="T95" fmla="*/ 226 h 333"/>
                <a:gd name="T96" fmla="*/ 266 w 404"/>
                <a:gd name="T97" fmla="*/ 253 h 333"/>
                <a:gd name="T98" fmla="*/ 241 w 404"/>
                <a:gd name="T99" fmla="*/ 255 h 333"/>
                <a:gd name="T100" fmla="*/ 262 w 404"/>
                <a:gd name="T101" fmla="*/ 268 h 333"/>
                <a:gd name="T102" fmla="*/ 285 w 404"/>
                <a:gd name="T103" fmla="*/ 284 h 333"/>
                <a:gd name="T104" fmla="*/ 321 w 404"/>
                <a:gd name="T105" fmla="*/ 256 h 333"/>
                <a:gd name="T106" fmla="*/ 298 w 404"/>
                <a:gd name="T107" fmla="*/ 214 h 333"/>
                <a:gd name="T108" fmla="*/ 343 w 404"/>
                <a:gd name="T109" fmla="*/ 190 h 333"/>
                <a:gd name="T110" fmla="*/ 345 w 404"/>
                <a:gd name="T111" fmla="*/ 235 h 333"/>
                <a:gd name="T112" fmla="*/ 359 w 404"/>
                <a:gd name="T113" fmla="*/ 227 h 333"/>
                <a:gd name="T114" fmla="*/ 390 w 404"/>
                <a:gd name="T115" fmla="*/ 221 h 333"/>
                <a:gd name="T116" fmla="*/ 402 w 404"/>
                <a:gd name="T117" fmla="*/ 257 h 333"/>
                <a:gd name="T118" fmla="*/ 189 w 404"/>
                <a:gd name="T119" fmla="*/ 115 h 333"/>
                <a:gd name="T120" fmla="*/ 134 w 404"/>
                <a:gd name="T121" fmla="*/ 68 h 333"/>
                <a:gd name="T122" fmla="*/ 178 w 404"/>
                <a:gd name="T123" fmla="*/ 6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4" h="333">
                  <a:moveTo>
                    <a:pt x="402" y="250"/>
                  </a:moveTo>
                  <a:cubicBezTo>
                    <a:pt x="402" y="250"/>
                    <a:pt x="401" y="250"/>
                    <a:pt x="401" y="249"/>
                  </a:cubicBezTo>
                  <a:cubicBezTo>
                    <a:pt x="400" y="248"/>
                    <a:pt x="400" y="248"/>
                    <a:pt x="400" y="247"/>
                  </a:cubicBezTo>
                  <a:cubicBezTo>
                    <a:pt x="401" y="243"/>
                    <a:pt x="401" y="243"/>
                    <a:pt x="401" y="243"/>
                  </a:cubicBezTo>
                  <a:cubicBezTo>
                    <a:pt x="401" y="242"/>
                    <a:pt x="401" y="240"/>
                    <a:pt x="401" y="238"/>
                  </a:cubicBezTo>
                  <a:cubicBezTo>
                    <a:pt x="401" y="237"/>
                    <a:pt x="401" y="237"/>
                    <a:pt x="401" y="237"/>
                  </a:cubicBezTo>
                  <a:cubicBezTo>
                    <a:pt x="401" y="236"/>
                    <a:pt x="400" y="234"/>
                    <a:pt x="399" y="234"/>
                  </a:cubicBezTo>
                  <a:cubicBezTo>
                    <a:pt x="399" y="233"/>
                    <a:pt x="399" y="233"/>
                    <a:pt x="399" y="233"/>
                  </a:cubicBezTo>
                  <a:cubicBezTo>
                    <a:pt x="398" y="232"/>
                    <a:pt x="397" y="230"/>
                    <a:pt x="397" y="229"/>
                  </a:cubicBezTo>
                  <a:cubicBezTo>
                    <a:pt x="398" y="213"/>
                    <a:pt x="398" y="213"/>
                    <a:pt x="398" y="213"/>
                  </a:cubicBezTo>
                  <a:cubicBezTo>
                    <a:pt x="398" y="212"/>
                    <a:pt x="398" y="210"/>
                    <a:pt x="397" y="210"/>
                  </a:cubicBezTo>
                  <a:cubicBezTo>
                    <a:pt x="394" y="208"/>
                    <a:pt x="394" y="208"/>
                    <a:pt x="394" y="208"/>
                  </a:cubicBezTo>
                  <a:cubicBezTo>
                    <a:pt x="393" y="207"/>
                    <a:pt x="392" y="206"/>
                    <a:pt x="391" y="205"/>
                  </a:cubicBezTo>
                  <a:cubicBezTo>
                    <a:pt x="390" y="204"/>
                    <a:pt x="390" y="204"/>
                    <a:pt x="390" y="204"/>
                  </a:cubicBezTo>
                  <a:cubicBezTo>
                    <a:pt x="389" y="203"/>
                    <a:pt x="388" y="201"/>
                    <a:pt x="387" y="200"/>
                  </a:cubicBezTo>
                  <a:cubicBezTo>
                    <a:pt x="387" y="199"/>
                    <a:pt x="387" y="196"/>
                    <a:pt x="391" y="192"/>
                  </a:cubicBezTo>
                  <a:cubicBezTo>
                    <a:pt x="394" y="190"/>
                    <a:pt x="394" y="190"/>
                    <a:pt x="394" y="190"/>
                  </a:cubicBezTo>
                  <a:cubicBezTo>
                    <a:pt x="395" y="189"/>
                    <a:pt x="396" y="188"/>
                    <a:pt x="396" y="187"/>
                  </a:cubicBezTo>
                  <a:cubicBezTo>
                    <a:pt x="396" y="185"/>
                    <a:pt x="396" y="185"/>
                    <a:pt x="396" y="185"/>
                  </a:cubicBezTo>
                  <a:cubicBezTo>
                    <a:pt x="397" y="183"/>
                    <a:pt x="397" y="181"/>
                    <a:pt x="397" y="180"/>
                  </a:cubicBezTo>
                  <a:cubicBezTo>
                    <a:pt x="397" y="180"/>
                    <a:pt x="397" y="179"/>
                    <a:pt x="397" y="179"/>
                  </a:cubicBezTo>
                  <a:cubicBezTo>
                    <a:pt x="397" y="179"/>
                    <a:pt x="396" y="178"/>
                    <a:pt x="396" y="178"/>
                  </a:cubicBezTo>
                  <a:cubicBezTo>
                    <a:pt x="392" y="178"/>
                    <a:pt x="392" y="178"/>
                    <a:pt x="392" y="178"/>
                  </a:cubicBezTo>
                  <a:cubicBezTo>
                    <a:pt x="391" y="178"/>
                    <a:pt x="389" y="178"/>
                    <a:pt x="388" y="178"/>
                  </a:cubicBezTo>
                  <a:cubicBezTo>
                    <a:pt x="386" y="177"/>
                    <a:pt x="386" y="177"/>
                    <a:pt x="386" y="177"/>
                  </a:cubicBezTo>
                  <a:cubicBezTo>
                    <a:pt x="385" y="177"/>
                    <a:pt x="383" y="176"/>
                    <a:pt x="383" y="174"/>
                  </a:cubicBezTo>
                  <a:cubicBezTo>
                    <a:pt x="383" y="171"/>
                    <a:pt x="383" y="171"/>
                    <a:pt x="383" y="171"/>
                  </a:cubicBezTo>
                  <a:cubicBezTo>
                    <a:pt x="383" y="170"/>
                    <a:pt x="384" y="168"/>
                    <a:pt x="385" y="167"/>
                  </a:cubicBezTo>
                  <a:cubicBezTo>
                    <a:pt x="389" y="167"/>
                    <a:pt x="389" y="167"/>
                    <a:pt x="389" y="167"/>
                  </a:cubicBezTo>
                  <a:cubicBezTo>
                    <a:pt x="390" y="166"/>
                    <a:pt x="391" y="165"/>
                    <a:pt x="391" y="164"/>
                  </a:cubicBezTo>
                  <a:cubicBezTo>
                    <a:pt x="391" y="163"/>
                    <a:pt x="390" y="162"/>
                    <a:pt x="389" y="162"/>
                  </a:cubicBezTo>
                  <a:cubicBezTo>
                    <a:pt x="388" y="162"/>
                    <a:pt x="388" y="162"/>
                    <a:pt x="388" y="162"/>
                  </a:cubicBezTo>
                  <a:cubicBezTo>
                    <a:pt x="388" y="162"/>
                    <a:pt x="388" y="162"/>
                    <a:pt x="388" y="162"/>
                  </a:cubicBezTo>
                  <a:cubicBezTo>
                    <a:pt x="387" y="162"/>
                    <a:pt x="385" y="163"/>
                    <a:pt x="385" y="163"/>
                  </a:cubicBezTo>
                  <a:cubicBezTo>
                    <a:pt x="383" y="165"/>
                    <a:pt x="383" y="165"/>
                    <a:pt x="383" y="165"/>
                  </a:cubicBezTo>
                  <a:cubicBezTo>
                    <a:pt x="382" y="165"/>
                    <a:pt x="380" y="167"/>
                    <a:pt x="379" y="167"/>
                  </a:cubicBezTo>
                  <a:cubicBezTo>
                    <a:pt x="378" y="168"/>
                    <a:pt x="377" y="169"/>
                    <a:pt x="376" y="170"/>
                  </a:cubicBezTo>
                  <a:cubicBezTo>
                    <a:pt x="375" y="170"/>
                    <a:pt x="375" y="171"/>
                    <a:pt x="375" y="172"/>
                  </a:cubicBezTo>
                  <a:cubicBezTo>
                    <a:pt x="376" y="177"/>
                    <a:pt x="376" y="177"/>
                    <a:pt x="376" y="177"/>
                  </a:cubicBezTo>
                  <a:cubicBezTo>
                    <a:pt x="376" y="179"/>
                    <a:pt x="375" y="181"/>
                    <a:pt x="374" y="182"/>
                  </a:cubicBezTo>
                  <a:cubicBezTo>
                    <a:pt x="373" y="183"/>
                    <a:pt x="372" y="185"/>
                    <a:pt x="372" y="186"/>
                  </a:cubicBezTo>
                  <a:cubicBezTo>
                    <a:pt x="372" y="187"/>
                    <a:pt x="370" y="189"/>
                    <a:pt x="369" y="189"/>
                  </a:cubicBezTo>
                  <a:cubicBezTo>
                    <a:pt x="368" y="189"/>
                    <a:pt x="368" y="189"/>
                    <a:pt x="368" y="189"/>
                  </a:cubicBezTo>
                  <a:cubicBezTo>
                    <a:pt x="366" y="189"/>
                    <a:pt x="364" y="188"/>
                    <a:pt x="364" y="186"/>
                  </a:cubicBezTo>
                  <a:cubicBezTo>
                    <a:pt x="363" y="185"/>
                    <a:pt x="363" y="185"/>
                    <a:pt x="363" y="185"/>
                  </a:cubicBezTo>
                  <a:cubicBezTo>
                    <a:pt x="363" y="184"/>
                    <a:pt x="361" y="182"/>
                    <a:pt x="360" y="182"/>
                  </a:cubicBezTo>
                  <a:cubicBezTo>
                    <a:pt x="358" y="180"/>
                    <a:pt x="358" y="180"/>
                    <a:pt x="358" y="180"/>
                  </a:cubicBezTo>
                  <a:cubicBezTo>
                    <a:pt x="357" y="180"/>
                    <a:pt x="356" y="178"/>
                    <a:pt x="355" y="176"/>
                  </a:cubicBezTo>
                  <a:cubicBezTo>
                    <a:pt x="355" y="175"/>
                    <a:pt x="354" y="173"/>
                    <a:pt x="353" y="172"/>
                  </a:cubicBezTo>
                  <a:cubicBezTo>
                    <a:pt x="351" y="166"/>
                    <a:pt x="351" y="166"/>
                    <a:pt x="351" y="166"/>
                  </a:cubicBezTo>
                  <a:cubicBezTo>
                    <a:pt x="350" y="164"/>
                    <a:pt x="350" y="162"/>
                    <a:pt x="350" y="161"/>
                  </a:cubicBezTo>
                  <a:cubicBezTo>
                    <a:pt x="350" y="159"/>
                    <a:pt x="350" y="159"/>
                    <a:pt x="350" y="159"/>
                  </a:cubicBezTo>
                  <a:cubicBezTo>
                    <a:pt x="350" y="157"/>
                    <a:pt x="351" y="156"/>
                    <a:pt x="353" y="156"/>
                  </a:cubicBezTo>
                  <a:cubicBezTo>
                    <a:pt x="353" y="156"/>
                    <a:pt x="353" y="156"/>
                    <a:pt x="354" y="156"/>
                  </a:cubicBezTo>
                  <a:cubicBezTo>
                    <a:pt x="358" y="157"/>
                    <a:pt x="358" y="157"/>
                    <a:pt x="358" y="157"/>
                  </a:cubicBezTo>
                  <a:cubicBezTo>
                    <a:pt x="360" y="158"/>
                    <a:pt x="362" y="159"/>
                    <a:pt x="362" y="160"/>
                  </a:cubicBezTo>
                  <a:cubicBezTo>
                    <a:pt x="363" y="161"/>
                    <a:pt x="363" y="161"/>
                    <a:pt x="363" y="161"/>
                  </a:cubicBezTo>
                  <a:cubicBezTo>
                    <a:pt x="363" y="162"/>
                    <a:pt x="365" y="163"/>
                    <a:pt x="366" y="163"/>
                  </a:cubicBezTo>
                  <a:cubicBezTo>
                    <a:pt x="366" y="163"/>
                    <a:pt x="370" y="163"/>
                    <a:pt x="370" y="163"/>
                  </a:cubicBezTo>
                  <a:cubicBezTo>
                    <a:pt x="371" y="163"/>
                    <a:pt x="373" y="162"/>
                    <a:pt x="374" y="162"/>
                  </a:cubicBezTo>
                  <a:cubicBezTo>
                    <a:pt x="375" y="162"/>
                    <a:pt x="375" y="162"/>
                    <a:pt x="375" y="162"/>
                  </a:cubicBezTo>
                  <a:cubicBezTo>
                    <a:pt x="376" y="161"/>
                    <a:pt x="377" y="161"/>
                    <a:pt x="377" y="160"/>
                  </a:cubicBezTo>
                  <a:cubicBezTo>
                    <a:pt x="377" y="159"/>
                    <a:pt x="376" y="151"/>
                    <a:pt x="379" y="149"/>
                  </a:cubicBezTo>
                  <a:cubicBezTo>
                    <a:pt x="380" y="147"/>
                    <a:pt x="380" y="147"/>
                    <a:pt x="380" y="147"/>
                  </a:cubicBezTo>
                  <a:cubicBezTo>
                    <a:pt x="380" y="145"/>
                    <a:pt x="382" y="144"/>
                    <a:pt x="383" y="144"/>
                  </a:cubicBezTo>
                  <a:cubicBezTo>
                    <a:pt x="383" y="144"/>
                    <a:pt x="383" y="144"/>
                    <a:pt x="383" y="144"/>
                  </a:cubicBezTo>
                  <a:cubicBezTo>
                    <a:pt x="385" y="144"/>
                    <a:pt x="386" y="144"/>
                    <a:pt x="387" y="145"/>
                  </a:cubicBezTo>
                  <a:cubicBezTo>
                    <a:pt x="388" y="145"/>
                    <a:pt x="389" y="146"/>
                    <a:pt x="391" y="146"/>
                  </a:cubicBezTo>
                  <a:cubicBezTo>
                    <a:pt x="392" y="146"/>
                    <a:pt x="394" y="147"/>
                    <a:pt x="395" y="148"/>
                  </a:cubicBezTo>
                  <a:cubicBezTo>
                    <a:pt x="396" y="150"/>
                    <a:pt x="396" y="150"/>
                    <a:pt x="396" y="150"/>
                  </a:cubicBezTo>
                  <a:cubicBezTo>
                    <a:pt x="397" y="151"/>
                    <a:pt x="398" y="151"/>
                    <a:pt x="398" y="152"/>
                  </a:cubicBezTo>
                  <a:cubicBezTo>
                    <a:pt x="398" y="151"/>
                    <a:pt x="398" y="151"/>
                    <a:pt x="399" y="150"/>
                  </a:cubicBezTo>
                  <a:cubicBezTo>
                    <a:pt x="399" y="140"/>
                    <a:pt x="399" y="140"/>
                    <a:pt x="399" y="140"/>
                  </a:cubicBezTo>
                  <a:cubicBezTo>
                    <a:pt x="400" y="139"/>
                    <a:pt x="399" y="137"/>
                    <a:pt x="399" y="136"/>
                  </a:cubicBezTo>
                  <a:cubicBezTo>
                    <a:pt x="397" y="131"/>
                    <a:pt x="397" y="131"/>
                    <a:pt x="397" y="131"/>
                  </a:cubicBezTo>
                  <a:cubicBezTo>
                    <a:pt x="396" y="130"/>
                    <a:pt x="395" y="129"/>
                    <a:pt x="394" y="127"/>
                  </a:cubicBezTo>
                  <a:cubicBezTo>
                    <a:pt x="391" y="123"/>
                    <a:pt x="391" y="123"/>
                    <a:pt x="391" y="123"/>
                  </a:cubicBezTo>
                  <a:cubicBezTo>
                    <a:pt x="390" y="122"/>
                    <a:pt x="389" y="120"/>
                    <a:pt x="388" y="119"/>
                  </a:cubicBezTo>
                  <a:cubicBezTo>
                    <a:pt x="384" y="115"/>
                    <a:pt x="384" y="115"/>
                    <a:pt x="384" y="115"/>
                  </a:cubicBezTo>
                  <a:cubicBezTo>
                    <a:pt x="383" y="114"/>
                    <a:pt x="382" y="113"/>
                    <a:pt x="381" y="112"/>
                  </a:cubicBezTo>
                  <a:cubicBezTo>
                    <a:pt x="376" y="104"/>
                    <a:pt x="376" y="104"/>
                    <a:pt x="376" y="104"/>
                  </a:cubicBezTo>
                  <a:cubicBezTo>
                    <a:pt x="376" y="103"/>
                    <a:pt x="374" y="101"/>
                    <a:pt x="374" y="100"/>
                  </a:cubicBezTo>
                  <a:cubicBezTo>
                    <a:pt x="369" y="93"/>
                    <a:pt x="369" y="93"/>
                    <a:pt x="369" y="93"/>
                  </a:cubicBezTo>
                  <a:cubicBezTo>
                    <a:pt x="369" y="92"/>
                    <a:pt x="367" y="90"/>
                    <a:pt x="367" y="89"/>
                  </a:cubicBezTo>
                  <a:cubicBezTo>
                    <a:pt x="362" y="85"/>
                    <a:pt x="362" y="85"/>
                    <a:pt x="362" y="85"/>
                  </a:cubicBezTo>
                  <a:cubicBezTo>
                    <a:pt x="361" y="84"/>
                    <a:pt x="360" y="82"/>
                    <a:pt x="359" y="81"/>
                  </a:cubicBezTo>
                  <a:cubicBezTo>
                    <a:pt x="357" y="76"/>
                    <a:pt x="357" y="76"/>
                    <a:pt x="357" y="76"/>
                  </a:cubicBezTo>
                  <a:cubicBezTo>
                    <a:pt x="356" y="75"/>
                    <a:pt x="355" y="73"/>
                    <a:pt x="355" y="72"/>
                  </a:cubicBezTo>
                  <a:cubicBezTo>
                    <a:pt x="356" y="64"/>
                    <a:pt x="356" y="64"/>
                    <a:pt x="356" y="64"/>
                  </a:cubicBezTo>
                  <a:cubicBezTo>
                    <a:pt x="355" y="63"/>
                    <a:pt x="355" y="62"/>
                    <a:pt x="354" y="61"/>
                  </a:cubicBezTo>
                  <a:cubicBezTo>
                    <a:pt x="354" y="59"/>
                    <a:pt x="353" y="58"/>
                    <a:pt x="353" y="58"/>
                  </a:cubicBezTo>
                  <a:cubicBezTo>
                    <a:pt x="352" y="58"/>
                    <a:pt x="350" y="57"/>
                    <a:pt x="350" y="55"/>
                  </a:cubicBezTo>
                  <a:cubicBezTo>
                    <a:pt x="350" y="50"/>
                    <a:pt x="350" y="50"/>
                    <a:pt x="350" y="50"/>
                  </a:cubicBezTo>
                  <a:cubicBezTo>
                    <a:pt x="350" y="49"/>
                    <a:pt x="349" y="48"/>
                    <a:pt x="349" y="47"/>
                  </a:cubicBezTo>
                  <a:cubicBezTo>
                    <a:pt x="341" y="46"/>
                    <a:pt x="341" y="46"/>
                    <a:pt x="341" y="46"/>
                  </a:cubicBezTo>
                  <a:cubicBezTo>
                    <a:pt x="339" y="45"/>
                    <a:pt x="338" y="44"/>
                    <a:pt x="338" y="42"/>
                  </a:cubicBezTo>
                  <a:cubicBezTo>
                    <a:pt x="337" y="37"/>
                    <a:pt x="337" y="37"/>
                    <a:pt x="337" y="37"/>
                  </a:cubicBezTo>
                  <a:cubicBezTo>
                    <a:pt x="337" y="36"/>
                    <a:pt x="336" y="35"/>
                    <a:pt x="336" y="35"/>
                  </a:cubicBezTo>
                  <a:cubicBezTo>
                    <a:pt x="327" y="35"/>
                    <a:pt x="327" y="35"/>
                    <a:pt x="327" y="35"/>
                  </a:cubicBezTo>
                  <a:cubicBezTo>
                    <a:pt x="325" y="35"/>
                    <a:pt x="323" y="35"/>
                    <a:pt x="322" y="35"/>
                  </a:cubicBezTo>
                  <a:cubicBezTo>
                    <a:pt x="316" y="34"/>
                    <a:pt x="316" y="34"/>
                    <a:pt x="316" y="34"/>
                  </a:cubicBezTo>
                  <a:cubicBezTo>
                    <a:pt x="315" y="34"/>
                    <a:pt x="314" y="35"/>
                    <a:pt x="314" y="36"/>
                  </a:cubicBezTo>
                  <a:cubicBezTo>
                    <a:pt x="312" y="39"/>
                    <a:pt x="312" y="39"/>
                    <a:pt x="312" y="39"/>
                  </a:cubicBezTo>
                  <a:cubicBezTo>
                    <a:pt x="312" y="40"/>
                    <a:pt x="311" y="42"/>
                    <a:pt x="310" y="43"/>
                  </a:cubicBezTo>
                  <a:cubicBezTo>
                    <a:pt x="308" y="48"/>
                    <a:pt x="308" y="48"/>
                    <a:pt x="308" y="48"/>
                  </a:cubicBezTo>
                  <a:cubicBezTo>
                    <a:pt x="307" y="49"/>
                    <a:pt x="305" y="50"/>
                    <a:pt x="303" y="50"/>
                  </a:cubicBezTo>
                  <a:cubicBezTo>
                    <a:pt x="298" y="50"/>
                    <a:pt x="298" y="50"/>
                    <a:pt x="298" y="50"/>
                  </a:cubicBezTo>
                  <a:cubicBezTo>
                    <a:pt x="296" y="50"/>
                    <a:pt x="294" y="49"/>
                    <a:pt x="293" y="48"/>
                  </a:cubicBezTo>
                  <a:cubicBezTo>
                    <a:pt x="293" y="47"/>
                    <a:pt x="292" y="46"/>
                    <a:pt x="291" y="46"/>
                  </a:cubicBezTo>
                  <a:cubicBezTo>
                    <a:pt x="290" y="46"/>
                    <a:pt x="290" y="46"/>
                    <a:pt x="290" y="46"/>
                  </a:cubicBezTo>
                  <a:cubicBezTo>
                    <a:pt x="283" y="48"/>
                    <a:pt x="283" y="48"/>
                    <a:pt x="283" y="48"/>
                  </a:cubicBezTo>
                  <a:cubicBezTo>
                    <a:pt x="283" y="48"/>
                    <a:pt x="281" y="48"/>
                    <a:pt x="280" y="48"/>
                  </a:cubicBezTo>
                  <a:cubicBezTo>
                    <a:pt x="279" y="48"/>
                    <a:pt x="279" y="48"/>
                    <a:pt x="279" y="48"/>
                  </a:cubicBezTo>
                  <a:cubicBezTo>
                    <a:pt x="278" y="48"/>
                    <a:pt x="275" y="47"/>
                    <a:pt x="274" y="46"/>
                  </a:cubicBezTo>
                  <a:cubicBezTo>
                    <a:pt x="273" y="45"/>
                    <a:pt x="273" y="44"/>
                    <a:pt x="273" y="44"/>
                  </a:cubicBezTo>
                  <a:cubicBezTo>
                    <a:pt x="267" y="41"/>
                    <a:pt x="267" y="41"/>
                    <a:pt x="267" y="41"/>
                  </a:cubicBezTo>
                  <a:cubicBezTo>
                    <a:pt x="266" y="41"/>
                    <a:pt x="264" y="41"/>
                    <a:pt x="263" y="41"/>
                  </a:cubicBezTo>
                  <a:cubicBezTo>
                    <a:pt x="263" y="41"/>
                    <a:pt x="255" y="41"/>
                    <a:pt x="255" y="41"/>
                  </a:cubicBezTo>
                  <a:cubicBezTo>
                    <a:pt x="255" y="41"/>
                    <a:pt x="255" y="41"/>
                    <a:pt x="254" y="41"/>
                  </a:cubicBezTo>
                  <a:cubicBezTo>
                    <a:pt x="253" y="41"/>
                    <a:pt x="251" y="41"/>
                    <a:pt x="250" y="41"/>
                  </a:cubicBezTo>
                  <a:cubicBezTo>
                    <a:pt x="248" y="40"/>
                    <a:pt x="248" y="40"/>
                    <a:pt x="248" y="40"/>
                  </a:cubicBezTo>
                  <a:cubicBezTo>
                    <a:pt x="248" y="40"/>
                    <a:pt x="247" y="40"/>
                    <a:pt x="247" y="40"/>
                  </a:cubicBezTo>
                  <a:cubicBezTo>
                    <a:pt x="247" y="41"/>
                    <a:pt x="247" y="41"/>
                    <a:pt x="247" y="41"/>
                  </a:cubicBezTo>
                  <a:cubicBezTo>
                    <a:pt x="248" y="43"/>
                    <a:pt x="248" y="43"/>
                    <a:pt x="248" y="43"/>
                  </a:cubicBezTo>
                  <a:cubicBezTo>
                    <a:pt x="248" y="44"/>
                    <a:pt x="247" y="46"/>
                    <a:pt x="246" y="47"/>
                  </a:cubicBezTo>
                  <a:cubicBezTo>
                    <a:pt x="241" y="50"/>
                    <a:pt x="241" y="50"/>
                    <a:pt x="241" y="50"/>
                  </a:cubicBezTo>
                  <a:cubicBezTo>
                    <a:pt x="240" y="51"/>
                    <a:pt x="238" y="51"/>
                    <a:pt x="236" y="51"/>
                  </a:cubicBezTo>
                  <a:cubicBezTo>
                    <a:pt x="236" y="51"/>
                    <a:pt x="231" y="51"/>
                    <a:pt x="231" y="51"/>
                  </a:cubicBezTo>
                  <a:cubicBezTo>
                    <a:pt x="230" y="51"/>
                    <a:pt x="228" y="50"/>
                    <a:pt x="226" y="49"/>
                  </a:cubicBezTo>
                  <a:cubicBezTo>
                    <a:pt x="223" y="47"/>
                    <a:pt x="223" y="47"/>
                    <a:pt x="223" y="47"/>
                  </a:cubicBezTo>
                  <a:cubicBezTo>
                    <a:pt x="222" y="46"/>
                    <a:pt x="221" y="44"/>
                    <a:pt x="221" y="43"/>
                  </a:cubicBezTo>
                  <a:cubicBezTo>
                    <a:pt x="221" y="39"/>
                    <a:pt x="221" y="39"/>
                    <a:pt x="221" y="39"/>
                  </a:cubicBezTo>
                  <a:cubicBezTo>
                    <a:pt x="221" y="38"/>
                    <a:pt x="222" y="36"/>
                    <a:pt x="224" y="36"/>
                  </a:cubicBezTo>
                  <a:cubicBezTo>
                    <a:pt x="228" y="35"/>
                    <a:pt x="228" y="35"/>
                    <a:pt x="228" y="35"/>
                  </a:cubicBezTo>
                  <a:cubicBezTo>
                    <a:pt x="228" y="35"/>
                    <a:pt x="228" y="34"/>
                    <a:pt x="229" y="34"/>
                  </a:cubicBezTo>
                  <a:cubicBezTo>
                    <a:pt x="229" y="34"/>
                    <a:pt x="229" y="33"/>
                    <a:pt x="229" y="33"/>
                  </a:cubicBezTo>
                  <a:cubicBezTo>
                    <a:pt x="228" y="31"/>
                    <a:pt x="228" y="31"/>
                    <a:pt x="228" y="31"/>
                  </a:cubicBezTo>
                  <a:cubicBezTo>
                    <a:pt x="228" y="30"/>
                    <a:pt x="227" y="29"/>
                    <a:pt x="226" y="29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2" y="28"/>
                    <a:pt x="221" y="26"/>
                    <a:pt x="221" y="24"/>
                  </a:cubicBezTo>
                  <a:cubicBezTo>
                    <a:pt x="221" y="21"/>
                    <a:pt x="221" y="21"/>
                    <a:pt x="221" y="21"/>
                  </a:cubicBezTo>
                  <a:cubicBezTo>
                    <a:pt x="221" y="20"/>
                    <a:pt x="221" y="18"/>
                    <a:pt x="221" y="17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9"/>
                    <a:pt x="222" y="9"/>
                    <a:pt x="221" y="9"/>
                  </a:cubicBezTo>
                  <a:cubicBezTo>
                    <a:pt x="221" y="8"/>
                    <a:pt x="221" y="8"/>
                    <a:pt x="220" y="8"/>
                  </a:cubicBezTo>
                  <a:cubicBezTo>
                    <a:pt x="220" y="8"/>
                    <a:pt x="211" y="8"/>
                    <a:pt x="211" y="8"/>
                  </a:cubicBezTo>
                  <a:cubicBezTo>
                    <a:pt x="211" y="8"/>
                    <a:pt x="211" y="8"/>
                    <a:pt x="211" y="9"/>
                  </a:cubicBezTo>
                  <a:cubicBezTo>
                    <a:pt x="213" y="10"/>
                    <a:pt x="213" y="10"/>
                    <a:pt x="213" y="10"/>
                  </a:cubicBezTo>
                  <a:cubicBezTo>
                    <a:pt x="214" y="11"/>
                    <a:pt x="214" y="13"/>
                    <a:pt x="213" y="14"/>
                  </a:cubicBezTo>
                  <a:cubicBezTo>
                    <a:pt x="210" y="17"/>
                    <a:pt x="210" y="17"/>
                    <a:pt x="210" y="17"/>
                  </a:cubicBezTo>
                  <a:cubicBezTo>
                    <a:pt x="209" y="18"/>
                    <a:pt x="207" y="19"/>
                    <a:pt x="205" y="19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197" y="20"/>
                    <a:pt x="196" y="20"/>
                    <a:pt x="195" y="19"/>
                  </a:cubicBezTo>
                  <a:cubicBezTo>
                    <a:pt x="195" y="19"/>
                    <a:pt x="190" y="16"/>
                    <a:pt x="188" y="13"/>
                  </a:cubicBezTo>
                  <a:cubicBezTo>
                    <a:pt x="187" y="12"/>
                    <a:pt x="187" y="12"/>
                    <a:pt x="187" y="12"/>
                  </a:cubicBezTo>
                  <a:cubicBezTo>
                    <a:pt x="189" y="9"/>
                    <a:pt x="189" y="9"/>
                    <a:pt x="189" y="9"/>
                  </a:cubicBezTo>
                  <a:cubicBezTo>
                    <a:pt x="189" y="8"/>
                    <a:pt x="189" y="7"/>
                    <a:pt x="188" y="6"/>
                  </a:cubicBezTo>
                  <a:cubicBezTo>
                    <a:pt x="184" y="1"/>
                    <a:pt x="184" y="1"/>
                    <a:pt x="184" y="1"/>
                  </a:cubicBezTo>
                  <a:cubicBezTo>
                    <a:pt x="183" y="1"/>
                    <a:pt x="182" y="0"/>
                    <a:pt x="181" y="0"/>
                  </a:cubicBezTo>
                  <a:cubicBezTo>
                    <a:pt x="181" y="0"/>
                    <a:pt x="156" y="3"/>
                    <a:pt x="156" y="3"/>
                  </a:cubicBezTo>
                  <a:cubicBezTo>
                    <a:pt x="155" y="3"/>
                    <a:pt x="154" y="4"/>
                    <a:pt x="154" y="5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8"/>
                    <a:pt x="152" y="10"/>
                    <a:pt x="150" y="11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7" y="13"/>
                    <a:pt x="146" y="14"/>
                    <a:pt x="146" y="15"/>
                  </a:cubicBezTo>
                  <a:cubicBezTo>
                    <a:pt x="147" y="17"/>
                    <a:pt x="147" y="17"/>
                    <a:pt x="147" y="17"/>
                  </a:cubicBezTo>
                  <a:cubicBezTo>
                    <a:pt x="147" y="18"/>
                    <a:pt x="147" y="20"/>
                    <a:pt x="148" y="21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5"/>
                    <a:pt x="148" y="27"/>
                    <a:pt x="147" y="28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3" y="35"/>
                    <a:pt x="142" y="37"/>
                    <a:pt x="140" y="37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5" y="38"/>
                    <a:pt x="134" y="39"/>
                    <a:pt x="133" y="40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5" y="48"/>
                    <a:pt x="123" y="49"/>
                    <a:pt x="121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3" y="49"/>
                    <a:pt x="101" y="47"/>
                    <a:pt x="101" y="46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42"/>
                    <a:pt x="99" y="40"/>
                    <a:pt x="98" y="39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89" y="24"/>
                    <a:pt x="89" y="23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85" y="18"/>
                    <a:pt x="84" y="16"/>
                    <a:pt x="83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0" y="8"/>
                    <a:pt x="80" y="7"/>
                    <a:pt x="80" y="7"/>
                  </a:cubicBezTo>
                  <a:cubicBezTo>
                    <a:pt x="79" y="7"/>
                    <a:pt x="79" y="7"/>
                    <a:pt x="79" y="8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10"/>
                    <a:pt x="77" y="12"/>
                    <a:pt x="77" y="13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77" y="19"/>
                    <a:pt x="76" y="20"/>
                    <a:pt x="75" y="20"/>
                  </a:cubicBezTo>
                  <a:cubicBezTo>
                    <a:pt x="75" y="20"/>
                    <a:pt x="74" y="20"/>
                    <a:pt x="74" y="20"/>
                  </a:cubicBezTo>
                  <a:cubicBezTo>
                    <a:pt x="73" y="20"/>
                    <a:pt x="73" y="20"/>
                    <a:pt x="72" y="20"/>
                  </a:cubicBezTo>
                  <a:cubicBezTo>
                    <a:pt x="71" y="20"/>
                    <a:pt x="71" y="20"/>
                    <a:pt x="70" y="20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6" y="22"/>
                    <a:pt x="65" y="23"/>
                    <a:pt x="65" y="24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7"/>
                    <a:pt x="66" y="28"/>
                    <a:pt x="67" y="28"/>
                  </a:cubicBezTo>
                  <a:cubicBezTo>
                    <a:pt x="68" y="28"/>
                    <a:pt x="69" y="29"/>
                    <a:pt x="69" y="30"/>
                  </a:cubicBezTo>
                  <a:cubicBezTo>
                    <a:pt x="70" y="30"/>
                    <a:pt x="69" y="31"/>
                    <a:pt x="69" y="31"/>
                  </a:cubicBezTo>
                  <a:cubicBezTo>
                    <a:pt x="68" y="33"/>
                    <a:pt x="67" y="34"/>
                    <a:pt x="66" y="34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3" y="36"/>
                    <a:pt x="62" y="37"/>
                    <a:pt x="62" y="37"/>
                  </a:cubicBezTo>
                  <a:cubicBezTo>
                    <a:pt x="62" y="38"/>
                    <a:pt x="62" y="39"/>
                    <a:pt x="63" y="39"/>
                  </a:cubicBezTo>
                  <a:cubicBezTo>
                    <a:pt x="64" y="39"/>
                    <a:pt x="65" y="41"/>
                    <a:pt x="65" y="42"/>
                  </a:cubicBezTo>
                  <a:cubicBezTo>
                    <a:pt x="65" y="43"/>
                    <a:pt x="66" y="45"/>
                    <a:pt x="65" y="49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1" y="53"/>
                    <a:pt x="60" y="55"/>
                    <a:pt x="60" y="56"/>
                  </a:cubicBezTo>
                  <a:cubicBezTo>
                    <a:pt x="60" y="57"/>
                    <a:pt x="60" y="59"/>
                    <a:pt x="60" y="61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0" y="63"/>
                    <a:pt x="60" y="64"/>
                    <a:pt x="60" y="65"/>
                  </a:cubicBezTo>
                  <a:cubicBezTo>
                    <a:pt x="59" y="65"/>
                    <a:pt x="59" y="66"/>
                    <a:pt x="58" y="66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6" y="65"/>
                    <a:pt x="54" y="64"/>
                    <a:pt x="53" y="63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61"/>
                    <a:pt x="51" y="61"/>
                    <a:pt x="51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7" y="62"/>
                    <a:pt x="46" y="64"/>
                    <a:pt x="46" y="65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46" y="67"/>
                    <a:pt x="47" y="69"/>
                    <a:pt x="48" y="69"/>
                  </a:cubicBezTo>
                  <a:cubicBezTo>
                    <a:pt x="48" y="70"/>
                    <a:pt x="49" y="70"/>
                    <a:pt x="50" y="70"/>
                  </a:cubicBezTo>
                  <a:cubicBezTo>
                    <a:pt x="50" y="70"/>
                    <a:pt x="51" y="70"/>
                    <a:pt x="51" y="69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3" y="68"/>
                    <a:pt x="54" y="68"/>
                    <a:pt x="55" y="68"/>
                  </a:cubicBezTo>
                  <a:cubicBezTo>
                    <a:pt x="56" y="68"/>
                    <a:pt x="57" y="68"/>
                    <a:pt x="58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1" y="70"/>
                    <a:pt x="63" y="72"/>
                    <a:pt x="63" y="73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64" y="76"/>
                    <a:pt x="63" y="78"/>
                    <a:pt x="63" y="79"/>
                  </a:cubicBezTo>
                  <a:cubicBezTo>
                    <a:pt x="62" y="80"/>
                    <a:pt x="62" y="82"/>
                    <a:pt x="63" y="82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65" y="86"/>
                    <a:pt x="66" y="87"/>
                    <a:pt x="67" y="88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91"/>
                    <a:pt x="70" y="93"/>
                    <a:pt x="70" y="94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1" y="96"/>
                    <a:pt x="72" y="97"/>
                    <a:pt x="73" y="97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9" y="97"/>
                    <a:pt x="81" y="98"/>
                    <a:pt x="82" y="100"/>
                  </a:cubicBezTo>
                  <a:cubicBezTo>
                    <a:pt x="83" y="102"/>
                    <a:pt x="83" y="102"/>
                    <a:pt x="83" y="102"/>
                  </a:cubicBezTo>
                  <a:cubicBezTo>
                    <a:pt x="84" y="104"/>
                    <a:pt x="83" y="106"/>
                    <a:pt x="83" y="107"/>
                  </a:cubicBezTo>
                  <a:cubicBezTo>
                    <a:pt x="83" y="107"/>
                    <a:pt x="80" y="111"/>
                    <a:pt x="78" y="114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6" y="119"/>
                    <a:pt x="75" y="120"/>
                    <a:pt x="73" y="120"/>
                  </a:cubicBezTo>
                  <a:cubicBezTo>
                    <a:pt x="73" y="120"/>
                    <a:pt x="73" y="120"/>
                    <a:pt x="72" y="120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70" y="119"/>
                    <a:pt x="69" y="117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8" y="111"/>
                    <a:pt x="68" y="110"/>
                    <a:pt x="67" y="109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5" y="108"/>
                    <a:pt x="63" y="107"/>
                    <a:pt x="61" y="107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59" y="106"/>
                    <a:pt x="58" y="105"/>
                    <a:pt x="58" y="103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7"/>
                    <a:pt x="57" y="86"/>
                    <a:pt x="56" y="86"/>
                  </a:cubicBezTo>
                  <a:cubicBezTo>
                    <a:pt x="56" y="86"/>
                    <a:pt x="55" y="87"/>
                    <a:pt x="55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6" y="89"/>
                    <a:pt x="55" y="91"/>
                    <a:pt x="53" y="91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1" y="93"/>
                    <a:pt x="50" y="93"/>
                  </a:cubicBezTo>
                  <a:cubicBezTo>
                    <a:pt x="49" y="93"/>
                    <a:pt x="48" y="92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7" y="87"/>
                    <a:pt x="46" y="87"/>
                  </a:cubicBezTo>
                  <a:cubicBezTo>
                    <a:pt x="45" y="87"/>
                    <a:pt x="44" y="87"/>
                    <a:pt x="41" y="8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1" y="92"/>
                    <a:pt x="30" y="93"/>
                    <a:pt x="29" y="94"/>
                  </a:cubicBezTo>
                  <a:cubicBezTo>
                    <a:pt x="29" y="96"/>
                    <a:pt x="27" y="97"/>
                    <a:pt x="25" y="97"/>
                  </a:cubicBezTo>
                  <a:cubicBezTo>
                    <a:pt x="25" y="97"/>
                    <a:pt x="20" y="97"/>
                    <a:pt x="16" y="9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8" y="104"/>
                    <a:pt x="19" y="106"/>
                    <a:pt x="20" y="108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1" y="111"/>
                    <a:pt x="21" y="111"/>
                    <a:pt x="20" y="112"/>
                  </a:cubicBezTo>
                  <a:cubicBezTo>
                    <a:pt x="20" y="112"/>
                    <a:pt x="20" y="113"/>
                    <a:pt x="19" y="113"/>
                  </a:cubicBezTo>
                  <a:cubicBezTo>
                    <a:pt x="19" y="113"/>
                    <a:pt x="18" y="113"/>
                    <a:pt x="18" y="113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0" y="110"/>
                    <a:pt x="9" y="111"/>
                    <a:pt x="8" y="111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3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10" y="116"/>
                    <a:pt x="11" y="118"/>
                    <a:pt x="11" y="119"/>
                  </a:cubicBezTo>
                  <a:cubicBezTo>
                    <a:pt x="11" y="121"/>
                    <a:pt x="10" y="122"/>
                    <a:pt x="8" y="123"/>
                  </a:cubicBezTo>
                  <a:cubicBezTo>
                    <a:pt x="2" y="124"/>
                    <a:pt x="2" y="124"/>
                    <a:pt x="2" y="124"/>
                  </a:cubicBezTo>
                  <a:cubicBezTo>
                    <a:pt x="1" y="125"/>
                    <a:pt x="0" y="126"/>
                    <a:pt x="0" y="126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1" y="129"/>
                    <a:pt x="2" y="130"/>
                    <a:pt x="2" y="130"/>
                  </a:cubicBezTo>
                  <a:cubicBezTo>
                    <a:pt x="4" y="130"/>
                    <a:pt x="6" y="132"/>
                    <a:pt x="6" y="133"/>
                  </a:cubicBezTo>
                  <a:cubicBezTo>
                    <a:pt x="6" y="134"/>
                    <a:pt x="6" y="134"/>
                    <a:pt x="6" y="134"/>
                  </a:cubicBezTo>
                  <a:cubicBezTo>
                    <a:pt x="6" y="135"/>
                    <a:pt x="6" y="137"/>
                    <a:pt x="6" y="138"/>
                  </a:cubicBezTo>
                  <a:cubicBezTo>
                    <a:pt x="7" y="139"/>
                    <a:pt x="8" y="139"/>
                    <a:pt x="9" y="139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5" y="140"/>
                    <a:pt x="16" y="139"/>
                    <a:pt x="16" y="139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16" y="130"/>
                    <a:pt x="15" y="129"/>
                    <a:pt x="14" y="128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3" y="126"/>
                    <a:pt x="13" y="126"/>
                    <a:pt x="13" y="125"/>
                  </a:cubicBezTo>
                  <a:cubicBezTo>
                    <a:pt x="13" y="124"/>
                    <a:pt x="13" y="123"/>
                    <a:pt x="14" y="123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1"/>
                    <a:pt x="17" y="120"/>
                    <a:pt x="17" y="119"/>
                  </a:cubicBezTo>
                  <a:cubicBezTo>
                    <a:pt x="17" y="118"/>
                    <a:pt x="18" y="116"/>
                    <a:pt x="19" y="115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21" y="114"/>
                    <a:pt x="22" y="113"/>
                    <a:pt x="23" y="113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5" y="114"/>
                    <a:pt x="27" y="114"/>
                    <a:pt x="28" y="115"/>
                  </a:cubicBezTo>
                  <a:cubicBezTo>
                    <a:pt x="29" y="116"/>
                    <a:pt x="30" y="118"/>
                    <a:pt x="30" y="119"/>
                  </a:cubicBezTo>
                  <a:cubicBezTo>
                    <a:pt x="30" y="120"/>
                    <a:pt x="30" y="122"/>
                    <a:pt x="31" y="123"/>
                  </a:cubicBezTo>
                  <a:cubicBezTo>
                    <a:pt x="32" y="123"/>
                    <a:pt x="33" y="124"/>
                    <a:pt x="34" y="124"/>
                  </a:cubicBezTo>
                  <a:cubicBezTo>
                    <a:pt x="37" y="124"/>
                    <a:pt x="37" y="124"/>
                    <a:pt x="37" y="124"/>
                  </a:cubicBezTo>
                  <a:cubicBezTo>
                    <a:pt x="38" y="124"/>
                    <a:pt x="39" y="123"/>
                    <a:pt x="39" y="122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39" y="120"/>
                    <a:pt x="40" y="118"/>
                    <a:pt x="41" y="118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6" y="117"/>
                    <a:pt x="46" y="116"/>
                    <a:pt x="46" y="116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45" y="113"/>
                    <a:pt x="45" y="112"/>
                    <a:pt x="46" y="111"/>
                  </a:cubicBezTo>
                  <a:cubicBezTo>
                    <a:pt x="46" y="110"/>
                    <a:pt x="47" y="110"/>
                    <a:pt x="47" y="110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9" y="110"/>
                    <a:pt x="51" y="111"/>
                    <a:pt x="52" y="112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3" y="114"/>
                    <a:pt x="54" y="115"/>
                    <a:pt x="56" y="115"/>
                  </a:cubicBezTo>
                  <a:cubicBezTo>
                    <a:pt x="57" y="116"/>
                    <a:pt x="57" y="116"/>
                    <a:pt x="57" y="116"/>
                  </a:cubicBezTo>
                  <a:cubicBezTo>
                    <a:pt x="58" y="116"/>
                    <a:pt x="60" y="117"/>
                    <a:pt x="61" y="118"/>
                  </a:cubicBezTo>
                  <a:cubicBezTo>
                    <a:pt x="62" y="120"/>
                    <a:pt x="62" y="122"/>
                    <a:pt x="61" y="123"/>
                  </a:cubicBezTo>
                  <a:cubicBezTo>
                    <a:pt x="60" y="125"/>
                    <a:pt x="59" y="126"/>
                    <a:pt x="57" y="126"/>
                  </a:cubicBezTo>
                  <a:cubicBezTo>
                    <a:pt x="56" y="127"/>
                    <a:pt x="55" y="127"/>
                    <a:pt x="55" y="128"/>
                  </a:cubicBezTo>
                  <a:cubicBezTo>
                    <a:pt x="55" y="129"/>
                    <a:pt x="54" y="131"/>
                    <a:pt x="53" y="132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1" y="134"/>
                    <a:pt x="50" y="135"/>
                    <a:pt x="48" y="135"/>
                  </a:cubicBezTo>
                  <a:cubicBezTo>
                    <a:pt x="48" y="135"/>
                    <a:pt x="44" y="135"/>
                    <a:pt x="44" y="135"/>
                  </a:cubicBezTo>
                  <a:cubicBezTo>
                    <a:pt x="44" y="135"/>
                    <a:pt x="44" y="135"/>
                    <a:pt x="43" y="135"/>
                  </a:cubicBezTo>
                  <a:cubicBezTo>
                    <a:pt x="43" y="135"/>
                    <a:pt x="43" y="136"/>
                    <a:pt x="43" y="136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9"/>
                    <a:pt x="45" y="140"/>
                    <a:pt x="46" y="140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9" y="141"/>
                    <a:pt x="50" y="143"/>
                    <a:pt x="50" y="144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49"/>
                    <a:pt x="48" y="151"/>
                    <a:pt x="47" y="152"/>
                  </a:cubicBezTo>
                  <a:cubicBezTo>
                    <a:pt x="47" y="153"/>
                    <a:pt x="45" y="154"/>
                    <a:pt x="43" y="154"/>
                  </a:cubicBezTo>
                  <a:cubicBezTo>
                    <a:pt x="43" y="154"/>
                    <a:pt x="42" y="155"/>
                    <a:pt x="42" y="155"/>
                  </a:cubicBezTo>
                  <a:cubicBezTo>
                    <a:pt x="42" y="155"/>
                    <a:pt x="42" y="155"/>
                    <a:pt x="42" y="156"/>
                  </a:cubicBezTo>
                  <a:cubicBezTo>
                    <a:pt x="42" y="157"/>
                    <a:pt x="42" y="157"/>
                    <a:pt x="42" y="157"/>
                  </a:cubicBezTo>
                  <a:cubicBezTo>
                    <a:pt x="43" y="159"/>
                    <a:pt x="43" y="161"/>
                    <a:pt x="42" y="162"/>
                  </a:cubicBezTo>
                  <a:cubicBezTo>
                    <a:pt x="42" y="164"/>
                    <a:pt x="41" y="165"/>
                    <a:pt x="39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4" y="165"/>
                    <a:pt x="33" y="166"/>
                    <a:pt x="33" y="167"/>
                  </a:cubicBezTo>
                  <a:cubicBezTo>
                    <a:pt x="33" y="168"/>
                    <a:pt x="34" y="169"/>
                    <a:pt x="35" y="170"/>
                  </a:cubicBezTo>
                  <a:cubicBezTo>
                    <a:pt x="35" y="170"/>
                    <a:pt x="37" y="171"/>
                    <a:pt x="38" y="171"/>
                  </a:cubicBezTo>
                  <a:cubicBezTo>
                    <a:pt x="38" y="171"/>
                    <a:pt x="45" y="171"/>
                    <a:pt x="49" y="173"/>
                  </a:cubicBezTo>
                  <a:cubicBezTo>
                    <a:pt x="52" y="175"/>
                    <a:pt x="52" y="175"/>
                    <a:pt x="52" y="175"/>
                  </a:cubicBezTo>
                  <a:cubicBezTo>
                    <a:pt x="52" y="175"/>
                    <a:pt x="53" y="176"/>
                    <a:pt x="54" y="176"/>
                  </a:cubicBezTo>
                  <a:cubicBezTo>
                    <a:pt x="54" y="176"/>
                    <a:pt x="55" y="176"/>
                    <a:pt x="55" y="176"/>
                  </a:cubicBezTo>
                  <a:cubicBezTo>
                    <a:pt x="56" y="175"/>
                    <a:pt x="58" y="175"/>
                    <a:pt x="59" y="175"/>
                  </a:cubicBezTo>
                  <a:cubicBezTo>
                    <a:pt x="60" y="174"/>
                    <a:pt x="62" y="174"/>
                    <a:pt x="63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4" y="173"/>
                    <a:pt x="64" y="172"/>
                    <a:pt x="64" y="172"/>
                  </a:cubicBezTo>
                  <a:cubicBezTo>
                    <a:pt x="64" y="172"/>
                    <a:pt x="64" y="171"/>
                    <a:pt x="64" y="171"/>
                  </a:cubicBezTo>
                  <a:cubicBezTo>
                    <a:pt x="63" y="170"/>
                    <a:pt x="63" y="170"/>
                    <a:pt x="63" y="170"/>
                  </a:cubicBezTo>
                  <a:cubicBezTo>
                    <a:pt x="62" y="170"/>
                    <a:pt x="61" y="169"/>
                    <a:pt x="60" y="169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58" y="170"/>
                    <a:pt x="58" y="170"/>
                    <a:pt x="58" y="170"/>
                  </a:cubicBezTo>
                  <a:cubicBezTo>
                    <a:pt x="58" y="170"/>
                    <a:pt x="58" y="170"/>
                    <a:pt x="58" y="170"/>
                  </a:cubicBezTo>
                  <a:cubicBezTo>
                    <a:pt x="56" y="170"/>
                    <a:pt x="55" y="169"/>
                    <a:pt x="55" y="167"/>
                  </a:cubicBezTo>
                  <a:cubicBezTo>
                    <a:pt x="54" y="162"/>
                    <a:pt x="54" y="162"/>
                    <a:pt x="54" y="162"/>
                  </a:cubicBezTo>
                  <a:cubicBezTo>
                    <a:pt x="54" y="161"/>
                    <a:pt x="54" y="160"/>
                    <a:pt x="53" y="159"/>
                  </a:cubicBezTo>
                  <a:cubicBezTo>
                    <a:pt x="52" y="158"/>
                    <a:pt x="51" y="156"/>
                    <a:pt x="50" y="154"/>
                  </a:cubicBezTo>
                  <a:cubicBezTo>
                    <a:pt x="50" y="153"/>
                    <a:pt x="51" y="150"/>
                    <a:pt x="52" y="149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4" y="148"/>
                    <a:pt x="56" y="147"/>
                    <a:pt x="57" y="146"/>
                  </a:cubicBezTo>
                  <a:cubicBezTo>
                    <a:pt x="59" y="146"/>
                    <a:pt x="59" y="146"/>
                    <a:pt x="59" y="146"/>
                  </a:cubicBezTo>
                  <a:cubicBezTo>
                    <a:pt x="60" y="146"/>
                    <a:pt x="60" y="145"/>
                    <a:pt x="60" y="145"/>
                  </a:cubicBezTo>
                  <a:cubicBezTo>
                    <a:pt x="61" y="145"/>
                    <a:pt x="61" y="144"/>
                    <a:pt x="60" y="144"/>
                  </a:cubicBezTo>
                  <a:cubicBezTo>
                    <a:pt x="60" y="142"/>
                    <a:pt x="60" y="140"/>
                    <a:pt x="60" y="139"/>
                  </a:cubicBezTo>
                  <a:cubicBezTo>
                    <a:pt x="61" y="138"/>
                    <a:pt x="63" y="137"/>
                    <a:pt x="64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67" y="137"/>
                    <a:pt x="67" y="137"/>
                    <a:pt x="68" y="138"/>
                  </a:cubicBezTo>
                  <a:cubicBezTo>
                    <a:pt x="68" y="139"/>
                    <a:pt x="69" y="139"/>
                    <a:pt x="69" y="140"/>
                  </a:cubicBezTo>
                  <a:cubicBezTo>
                    <a:pt x="67" y="149"/>
                    <a:pt x="67" y="149"/>
                    <a:pt x="67" y="149"/>
                  </a:cubicBezTo>
                  <a:cubicBezTo>
                    <a:pt x="67" y="151"/>
                    <a:pt x="67" y="153"/>
                    <a:pt x="67" y="154"/>
                  </a:cubicBezTo>
                  <a:cubicBezTo>
                    <a:pt x="67" y="159"/>
                    <a:pt x="67" y="159"/>
                    <a:pt x="67" y="159"/>
                  </a:cubicBezTo>
                  <a:cubicBezTo>
                    <a:pt x="67" y="160"/>
                    <a:pt x="68" y="161"/>
                    <a:pt x="68" y="162"/>
                  </a:cubicBezTo>
                  <a:cubicBezTo>
                    <a:pt x="69" y="162"/>
                    <a:pt x="70" y="164"/>
                    <a:pt x="71" y="165"/>
                  </a:cubicBezTo>
                  <a:cubicBezTo>
                    <a:pt x="72" y="170"/>
                    <a:pt x="72" y="170"/>
                    <a:pt x="72" y="170"/>
                  </a:cubicBezTo>
                  <a:cubicBezTo>
                    <a:pt x="73" y="171"/>
                    <a:pt x="73" y="173"/>
                    <a:pt x="72" y="175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71" y="178"/>
                    <a:pt x="70" y="180"/>
                    <a:pt x="69" y="180"/>
                  </a:cubicBezTo>
                  <a:cubicBezTo>
                    <a:pt x="68" y="181"/>
                    <a:pt x="66" y="182"/>
                    <a:pt x="65" y="183"/>
                  </a:cubicBezTo>
                  <a:cubicBezTo>
                    <a:pt x="58" y="185"/>
                    <a:pt x="58" y="185"/>
                    <a:pt x="58" y="185"/>
                  </a:cubicBezTo>
                  <a:cubicBezTo>
                    <a:pt x="57" y="185"/>
                    <a:pt x="57" y="187"/>
                    <a:pt x="57" y="188"/>
                  </a:cubicBezTo>
                  <a:cubicBezTo>
                    <a:pt x="57" y="190"/>
                    <a:pt x="57" y="190"/>
                    <a:pt x="57" y="190"/>
                  </a:cubicBezTo>
                  <a:cubicBezTo>
                    <a:pt x="57" y="191"/>
                    <a:pt x="57" y="192"/>
                    <a:pt x="58" y="192"/>
                  </a:cubicBezTo>
                  <a:cubicBezTo>
                    <a:pt x="62" y="192"/>
                    <a:pt x="62" y="192"/>
                    <a:pt x="62" y="192"/>
                  </a:cubicBezTo>
                  <a:cubicBezTo>
                    <a:pt x="63" y="192"/>
                    <a:pt x="64" y="191"/>
                    <a:pt x="65" y="191"/>
                  </a:cubicBezTo>
                  <a:cubicBezTo>
                    <a:pt x="66" y="189"/>
                    <a:pt x="68" y="189"/>
                    <a:pt x="70" y="189"/>
                  </a:cubicBezTo>
                  <a:cubicBezTo>
                    <a:pt x="77" y="189"/>
                    <a:pt x="77" y="189"/>
                    <a:pt x="77" y="189"/>
                  </a:cubicBezTo>
                  <a:cubicBezTo>
                    <a:pt x="77" y="189"/>
                    <a:pt x="78" y="189"/>
                    <a:pt x="84" y="189"/>
                  </a:cubicBezTo>
                  <a:cubicBezTo>
                    <a:pt x="86" y="191"/>
                    <a:pt x="86" y="191"/>
                    <a:pt x="86" y="191"/>
                  </a:cubicBezTo>
                  <a:cubicBezTo>
                    <a:pt x="87" y="191"/>
                    <a:pt x="89" y="192"/>
                    <a:pt x="89" y="192"/>
                  </a:cubicBezTo>
                  <a:cubicBezTo>
                    <a:pt x="90" y="192"/>
                    <a:pt x="90" y="192"/>
                    <a:pt x="90" y="192"/>
                  </a:cubicBezTo>
                  <a:cubicBezTo>
                    <a:pt x="91" y="192"/>
                    <a:pt x="92" y="191"/>
                    <a:pt x="93" y="190"/>
                  </a:cubicBezTo>
                  <a:cubicBezTo>
                    <a:pt x="93" y="189"/>
                    <a:pt x="93" y="189"/>
                    <a:pt x="93" y="189"/>
                  </a:cubicBezTo>
                  <a:cubicBezTo>
                    <a:pt x="94" y="188"/>
                    <a:pt x="95" y="186"/>
                    <a:pt x="96" y="185"/>
                  </a:cubicBezTo>
                  <a:cubicBezTo>
                    <a:pt x="96" y="184"/>
                    <a:pt x="97" y="183"/>
                    <a:pt x="97" y="182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2"/>
                    <a:pt x="95" y="170"/>
                    <a:pt x="95" y="168"/>
                  </a:cubicBezTo>
                  <a:cubicBezTo>
                    <a:pt x="95" y="165"/>
                    <a:pt x="95" y="165"/>
                    <a:pt x="95" y="165"/>
                  </a:cubicBezTo>
                  <a:cubicBezTo>
                    <a:pt x="95" y="163"/>
                    <a:pt x="96" y="163"/>
                    <a:pt x="97" y="163"/>
                  </a:cubicBezTo>
                  <a:cubicBezTo>
                    <a:pt x="98" y="163"/>
                    <a:pt x="98" y="163"/>
                    <a:pt x="99" y="163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1" y="165"/>
                    <a:pt x="102" y="167"/>
                    <a:pt x="103" y="168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3" y="170"/>
                    <a:pt x="105" y="172"/>
                    <a:pt x="105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7" y="174"/>
                    <a:pt x="108" y="176"/>
                    <a:pt x="108" y="177"/>
                  </a:cubicBezTo>
                  <a:cubicBezTo>
                    <a:pt x="108" y="178"/>
                    <a:pt x="109" y="178"/>
                    <a:pt x="110" y="178"/>
                  </a:cubicBezTo>
                  <a:cubicBezTo>
                    <a:pt x="122" y="178"/>
                    <a:pt x="122" y="178"/>
                    <a:pt x="122" y="178"/>
                  </a:cubicBezTo>
                  <a:cubicBezTo>
                    <a:pt x="123" y="178"/>
                    <a:pt x="126" y="179"/>
                    <a:pt x="127" y="180"/>
                  </a:cubicBezTo>
                  <a:cubicBezTo>
                    <a:pt x="127" y="180"/>
                    <a:pt x="127" y="180"/>
                    <a:pt x="127" y="185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22" y="186"/>
                    <a:pt x="120" y="186"/>
                    <a:pt x="119" y="187"/>
                  </a:cubicBezTo>
                  <a:cubicBezTo>
                    <a:pt x="110" y="188"/>
                    <a:pt x="110" y="188"/>
                    <a:pt x="110" y="188"/>
                  </a:cubicBezTo>
                  <a:cubicBezTo>
                    <a:pt x="109" y="189"/>
                    <a:pt x="107" y="189"/>
                    <a:pt x="106" y="190"/>
                  </a:cubicBezTo>
                  <a:cubicBezTo>
                    <a:pt x="104" y="191"/>
                    <a:pt x="104" y="191"/>
                    <a:pt x="104" y="191"/>
                  </a:cubicBezTo>
                  <a:cubicBezTo>
                    <a:pt x="103" y="192"/>
                    <a:pt x="101" y="193"/>
                    <a:pt x="100" y="194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98" y="194"/>
                    <a:pt x="97" y="195"/>
                    <a:pt x="98" y="196"/>
                  </a:cubicBezTo>
                  <a:cubicBezTo>
                    <a:pt x="98" y="197"/>
                    <a:pt x="98" y="197"/>
                    <a:pt x="98" y="197"/>
                  </a:cubicBezTo>
                  <a:cubicBezTo>
                    <a:pt x="98" y="198"/>
                    <a:pt x="98" y="199"/>
                    <a:pt x="97" y="200"/>
                  </a:cubicBezTo>
                  <a:cubicBezTo>
                    <a:pt x="97" y="200"/>
                    <a:pt x="96" y="201"/>
                    <a:pt x="95" y="201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0" y="202"/>
                  </a:cubicBezTo>
                  <a:cubicBezTo>
                    <a:pt x="79" y="202"/>
                    <a:pt x="77" y="202"/>
                    <a:pt x="76" y="201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4" y="200"/>
                    <a:pt x="72" y="198"/>
                    <a:pt x="71" y="198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69" y="197"/>
                    <a:pt x="69" y="197"/>
                    <a:pt x="68" y="197"/>
                  </a:cubicBezTo>
                  <a:cubicBezTo>
                    <a:pt x="68" y="197"/>
                    <a:pt x="67" y="197"/>
                    <a:pt x="67" y="197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3" y="203"/>
                    <a:pt x="63" y="204"/>
                    <a:pt x="63" y="205"/>
                  </a:cubicBezTo>
                  <a:cubicBezTo>
                    <a:pt x="63" y="205"/>
                    <a:pt x="64" y="206"/>
                    <a:pt x="65" y="206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72" y="206"/>
                    <a:pt x="74" y="206"/>
                    <a:pt x="75" y="206"/>
                  </a:cubicBezTo>
                  <a:cubicBezTo>
                    <a:pt x="75" y="206"/>
                    <a:pt x="76" y="206"/>
                    <a:pt x="76" y="206"/>
                  </a:cubicBezTo>
                  <a:cubicBezTo>
                    <a:pt x="78" y="206"/>
                    <a:pt x="80" y="206"/>
                    <a:pt x="82" y="208"/>
                  </a:cubicBezTo>
                  <a:cubicBezTo>
                    <a:pt x="85" y="207"/>
                    <a:pt x="85" y="207"/>
                    <a:pt x="85" y="207"/>
                  </a:cubicBezTo>
                  <a:cubicBezTo>
                    <a:pt x="85" y="207"/>
                    <a:pt x="86" y="207"/>
                    <a:pt x="87" y="207"/>
                  </a:cubicBezTo>
                  <a:cubicBezTo>
                    <a:pt x="88" y="207"/>
                    <a:pt x="89" y="207"/>
                    <a:pt x="90" y="207"/>
                  </a:cubicBezTo>
                  <a:cubicBezTo>
                    <a:pt x="91" y="208"/>
                    <a:pt x="93" y="209"/>
                    <a:pt x="94" y="210"/>
                  </a:cubicBezTo>
                  <a:cubicBezTo>
                    <a:pt x="95" y="210"/>
                    <a:pt x="95" y="210"/>
                    <a:pt x="95" y="210"/>
                  </a:cubicBezTo>
                  <a:cubicBezTo>
                    <a:pt x="95" y="211"/>
                    <a:pt x="97" y="213"/>
                    <a:pt x="98" y="214"/>
                  </a:cubicBezTo>
                  <a:cubicBezTo>
                    <a:pt x="99" y="215"/>
                    <a:pt x="99" y="215"/>
                    <a:pt x="99" y="215"/>
                  </a:cubicBezTo>
                  <a:cubicBezTo>
                    <a:pt x="100" y="216"/>
                    <a:pt x="101" y="218"/>
                    <a:pt x="100" y="21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99" y="222"/>
                    <a:pt x="100" y="224"/>
                    <a:pt x="100" y="224"/>
                  </a:cubicBezTo>
                  <a:cubicBezTo>
                    <a:pt x="103" y="228"/>
                    <a:pt x="103" y="228"/>
                    <a:pt x="103" y="228"/>
                  </a:cubicBezTo>
                  <a:cubicBezTo>
                    <a:pt x="104" y="228"/>
                    <a:pt x="106" y="230"/>
                    <a:pt x="106" y="230"/>
                  </a:cubicBezTo>
                  <a:cubicBezTo>
                    <a:pt x="107" y="230"/>
                    <a:pt x="109" y="230"/>
                    <a:pt x="110" y="230"/>
                  </a:cubicBezTo>
                  <a:cubicBezTo>
                    <a:pt x="111" y="230"/>
                    <a:pt x="113" y="231"/>
                    <a:pt x="114" y="232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6" y="233"/>
                    <a:pt x="118" y="234"/>
                    <a:pt x="118" y="236"/>
                  </a:cubicBezTo>
                  <a:cubicBezTo>
                    <a:pt x="119" y="237"/>
                    <a:pt x="118" y="237"/>
                    <a:pt x="118" y="238"/>
                  </a:cubicBezTo>
                  <a:cubicBezTo>
                    <a:pt x="118" y="239"/>
                    <a:pt x="117" y="239"/>
                    <a:pt x="116" y="239"/>
                  </a:cubicBezTo>
                  <a:cubicBezTo>
                    <a:pt x="107" y="239"/>
                    <a:pt x="107" y="239"/>
                    <a:pt x="107" y="239"/>
                  </a:cubicBezTo>
                  <a:cubicBezTo>
                    <a:pt x="105" y="239"/>
                    <a:pt x="104" y="238"/>
                    <a:pt x="103" y="237"/>
                  </a:cubicBezTo>
                  <a:cubicBezTo>
                    <a:pt x="103" y="236"/>
                    <a:pt x="102" y="235"/>
                    <a:pt x="101" y="234"/>
                  </a:cubicBezTo>
                  <a:cubicBezTo>
                    <a:pt x="100" y="234"/>
                    <a:pt x="100" y="234"/>
                    <a:pt x="100" y="234"/>
                  </a:cubicBezTo>
                  <a:cubicBezTo>
                    <a:pt x="100" y="234"/>
                    <a:pt x="99" y="233"/>
                    <a:pt x="98" y="233"/>
                  </a:cubicBezTo>
                  <a:cubicBezTo>
                    <a:pt x="98" y="233"/>
                    <a:pt x="97" y="234"/>
                    <a:pt x="97" y="234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7"/>
                    <a:pt x="91" y="237"/>
                    <a:pt x="90" y="237"/>
                  </a:cubicBezTo>
                  <a:cubicBezTo>
                    <a:pt x="89" y="237"/>
                    <a:pt x="89" y="237"/>
                    <a:pt x="88" y="237"/>
                  </a:cubicBezTo>
                  <a:cubicBezTo>
                    <a:pt x="87" y="236"/>
                    <a:pt x="85" y="235"/>
                    <a:pt x="84" y="235"/>
                  </a:cubicBezTo>
                  <a:cubicBezTo>
                    <a:pt x="83" y="234"/>
                    <a:pt x="81" y="232"/>
                    <a:pt x="80" y="231"/>
                  </a:cubicBezTo>
                  <a:cubicBezTo>
                    <a:pt x="79" y="229"/>
                    <a:pt x="79" y="229"/>
                    <a:pt x="79" y="229"/>
                  </a:cubicBezTo>
                  <a:cubicBezTo>
                    <a:pt x="78" y="228"/>
                    <a:pt x="77" y="226"/>
                    <a:pt x="77" y="224"/>
                  </a:cubicBezTo>
                  <a:cubicBezTo>
                    <a:pt x="77" y="223"/>
                    <a:pt x="77" y="221"/>
                    <a:pt x="77" y="220"/>
                  </a:cubicBezTo>
                  <a:cubicBezTo>
                    <a:pt x="77" y="219"/>
                    <a:pt x="77" y="219"/>
                    <a:pt x="77" y="219"/>
                  </a:cubicBezTo>
                  <a:cubicBezTo>
                    <a:pt x="77" y="218"/>
                    <a:pt x="76" y="217"/>
                    <a:pt x="75" y="217"/>
                  </a:cubicBezTo>
                  <a:cubicBezTo>
                    <a:pt x="75" y="217"/>
                    <a:pt x="74" y="217"/>
                    <a:pt x="74" y="217"/>
                  </a:cubicBezTo>
                  <a:cubicBezTo>
                    <a:pt x="74" y="217"/>
                    <a:pt x="74" y="217"/>
                    <a:pt x="74" y="217"/>
                  </a:cubicBezTo>
                  <a:cubicBezTo>
                    <a:pt x="72" y="217"/>
                    <a:pt x="70" y="217"/>
                    <a:pt x="69" y="215"/>
                  </a:cubicBezTo>
                  <a:cubicBezTo>
                    <a:pt x="69" y="214"/>
                    <a:pt x="69" y="214"/>
                    <a:pt x="69" y="214"/>
                  </a:cubicBezTo>
                  <a:cubicBezTo>
                    <a:pt x="69" y="214"/>
                    <a:pt x="68" y="214"/>
                    <a:pt x="67" y="214"/>
                  </a:cubicBezTo>
                  <a:cubicBezTo>
                    <a:pt x="67" y="214"/>
                    <a:pt x="67" y="214"/>
                    <a:pt x="66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3" y="216"/>
                    <a:pt x="63" y="216"/>
                    <a:pt x="63" y="217"/>
                  </a:cubicBezTo>
                  <a:cubicBezTo>
                    <a:pt x="63" y="217"/>
                    <a:pt x="63" y="217"/>
                    <a:pt x="63" y="218"/>
                  </a:cubicBezTo>
                  <a:cubicBezTo>
                    <a:pt x="64" y="219"/>
                    <a:pt x="64" y="219"/>
                    <a:pt x="64" y="219"/>
                  </a:cubicBezTo>
                  <a:cubicBezTo>
                    <a:pt x="64" y="219"/>
                    <a:pt x="65" y="220"/>
                    <a:pt x="64" y="221"/>
                  </a:cubicBezTo>
                  <a:cubicBezTo>
                    <a:pt x="64" y="222"/>
                    <a:pt x="64" y="222"/>
                    <a:pt x="63" y="223"/>
                  </a:cubicBezTo>
                  <a:cubicBezTo>
                    <a:pt x="63" y="223"/>
                    <a:pt x="62" y="224"/>
                    <a:pt x="62" y="225"/>
                  </a:cubicBezTo>
                  <a:cubicBezTo>
                    <a:pt x="62" y="225"/>
                    <a:pt x="63" y="226"/>
                    <a:pt x="64" y="226"/>
                  </a:cubicBezTo>
                  <a:cubicBezTo>
                    <a:pt x="69" y="227"/>
                    <a:pt x="69" y="227"/>
                    <a:pt x="69" y="227"/>
                  </a:cubicBezTo>
                  <a:cubicBezTo>
                    <a:pt x="70" y="227"/>
                    <a:pt x="72" y="228"/>
                    <a:pt x="73" y="229"/>
                  </a:cubicBezTo>
                  <a:cubicBezTo>
                    <a:pt x="76" y="233"/>
                    <a:pt x="76" y="233"/>
                    <a:pt x="76" y="233"/>
                  </a:cubicBezTo>
                  <a:cubicBezTo>
                    <a:pt x="77" y="234"/>
                    <a:pt x="78" y="236"/>
                    <a:pt x="79" y="237"/>
                  </a:cubicBezTo>
                  <a:cubicBezTo>
                    <a:pt x="81" y="239"/>
                    <a:pt x="81" y="239"/>
                    <a:pt x="81" y="239"/>
                  </a:cubicBezTo>
                  <a:cubicBezTo>
                    <a:pt x="82" y="240"/>
                    <a:pt x="83" y="242"/>
                    <a:pt x="83" y="244"/>
                  </a:cubicBezTo>
                  <a:cubicBezTo>
                    <a:pt x="83" y="245"/>
                    <a:pt x="83" y="245"/>
                    <a:pt x="83" y="245"/>
                  </a:cubicBezTo>
                  <a:cubicBezTo>
                    <a:pt x="83" y="246"/>
                    <a:pt x="82" y="248"/>
                    <a:pt x="81" y="249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79" y="249"/>
                    <a:pt x="78" y="250"/>
                    <a:pt x="77" y="250"/>
                  </a:cubicBezTo>
                  <a:cubicBezTo>
                    <a:pt x="76" y="250"/>
                    <a:pt x="76" y="250"/>
                    <a:pt x="76" y="250"/>
                  </a:cubicBezTo>
                  <a:cubicBezTo>
                    <a:pt x="75" y="249"/>
                    <a:pt x="73" y="248"/>
                    <a:pt x="73" y="246"/>
                  </a:cubicBezTo>
                  <a:cubicBezTo>
                    <a:pt x="72" y="244"/>
                    <a:pt x="72" y="244"/>
                    <a:pt x="72" y="244"/>
                  </a:cubicBezTo>
                  <a:cubicBezTo>
                    <a:pt x="71" y="243"/>
                    <a:pt x="70" y="242"/>
                    <a:pt x="69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6" y="242"/>
                    <a:pt x="64" y="242"/>
                    <a:pt x="63" y="242"/>
                  </a:cubicBezTo>
                  <a:cubicBezTo>
                    <a:pt x="61" y="242"/>
                    <a:pt x="61" y="242"/>
                    <a:pt x="61" y="242"/>
                  </a:cubicBezTo>
                  <a:cubicBezTo>
                    <a:pt x="60" y="242"/>
                    <a:pt x="60" y="241"/>
                    <a:pt x="59" y="241"/>
                  </a:cubicBezTo>
                  <a:cubicBezTo>
                    <a:pt x="59" y="240"/>
                    <a:pt x="59" y="239"/>
                    <a:pt x="59" y="239"/>
                  </a:cubicBezTo>
                  <a:cubicBezTo>
                    <a:pt x="59" y="238"/>
                    <a:pt x="60" y="236"/>
                    <a:pt x="59" y="235"/>
                  </a:cubicBezTo>
                  <a:cubicBezTo>
                    <a:pt x="59" y="234"/>
                    <a:pt x="58" y="233"/>
                    <a:pt x="57" y="232"/>
                  </a:cubicBezTo>
                  <a:cubicBezTo>
                    <a:pt x="55" y="231"/>
                    <a:pt x="55" y="231"/>
                    <a:pt x="55" y="231"/>
                  </a:cubicBezTo>
                  <a:cubicBezTo>
                    <a:pt x="53" y="230"/>
                    <a:pt x="52" y="229"/>
                    <a:pt x="52" y="227"/>
                  </a:cubicBezTo>
                  <a:cubicBezTo>
                    <a:pt x="52" y="218"/>
                    <a:pt x="52" y="218"/>
                    <a:pt x="52" y="218"/>
                  </a:cubicBezTo>
                  <a:cubicBezTo>
                    <a:pt x="52" y="216"/>
                    <a:pt x="52" y="214"/>
                    <a:pt x="53" y="213"/>
                  </a:cubicBezTo>
                  <a:cubicBezTo>
                    <a:pt x="53" y="212"/>
                    <a:pt x="52" y="210"/>
                    <a:pt x="51" y="210"/>
                  </a:cubicBezTo>
                  <a:cubicBezTo>
                    <a:pt x="51" y="209"/>
                    <a:pt x="51" y="209"/>
                    <a:pt x="51" y="209"/>
                  </a:cubicBezTo>
                  <a:cubicBezTo>
                    <a:pt x="50" y="208"/>
                    <a:pt x="49" y="206"/>
                    <a:pt x="48" y="205"/>
                  </a:cubicBezTo>
                  <a:cubicBezTo>
                    <a:pt x="48" y="204"/>
                    <a:pt x="47" y="202"/>
                    <a:pt x="47" y="201"/>
                  </a:cubicBezTo>
                  <a:cubicBezTo>
                    <a:pt x="47" y="201"/>
                    <a:pt x="46" y="200"/>
                    <a:pt x="45" y="200"/>
                  </a:cubicBezTo>
                  <a:cubicBezTo>
                    <a:pt x="45" y="200"/>
                    <a:pt x="45" y="200"/>
                    <a:pt x="45" y="200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41" y="201"/>
                    <a:pt x="40" y="202"/>
                    <a:pt x="40" y="203"/>
                  </a:cubicBezTo>
                  <a:cubicBezTo>
                    <a:pt x="39" y="204"/>
                    <a:pt x="39" y="204"/>
                    <a:pt x="39" y="204"/>
                  </a:cubicBezTo>
                  <a:cubicBezTo>
                    <a:pt x="39" y="205"/>
                    <a:pt x="38" y="207"/>
                    <a:pt x="36" y="208"/>
                  </a:cubicBezTo>
                  <a:cubicBezTo>
                    <a:pt x="35" y="209"/>
                    <a:pt x="35" y="209"/>
                    <a:pt x="35" y="209"/>
                  </a:cubicBezTo>
                  <a:cubicBezTo>
                    <a:pt x="34" y="210"/>
                    <a:pt x="33" y="211"/>
                    <a:pt x="33" y="212"/>
                  </a:cubicBezTo>
                  <a:cubicBezTo>
                    <a:pt x="32" y="223"/>
                    <a:pt x="32" y="223"/>
                    <a:pt x="32" y="223"/>
                  </a:cubicBezTo>
                  <a:cubicBezTo>
                    <a:pt x="32" y="224"/>
                    <a:pt x="33" y="225"/>
                    <a:pt x="33" y="226"/>
                  </a:cubicBezTo>
                  <a:cubicBezTo>
                    <a:pt x="36" y="227"/>
                    <a:pt x="36" y="227"/>
                    <a:pt x="36" y="227"/>
                  </a:cubicBezTo>
                  <a:cubicBezTo>
                    <a:pt x="38" y="228"/>
                    <a:pt x="38" y="230"/>
                    <a:pt x="38" y="232"/>
                  </a:cubicBezTo>
                  <a:cubicBezTo>
                    <a:pt x="37" y="233"/>
                    <a:pt x="37" y="233"/>
                    <a:pt x="37" y="233"/>
                  </a:cubicBezTo>
                  <a:cubicBezTo>
                    <a:pt x="37" y="234"/>
                    <a:pt x="37" y="236"/>
                    <a:pt x="38" y="237"/>
                  </a:cubicBezTo>
                  <a:cubicBezTo>
                    <a:pt x="52" y="250"/>
                    <a:pt x="52" y="250"/>
                    <a:pt x="52" y="250"/>
                  </a:cubicBezTo>
                  <a:cubicBezTo>
                    <a:pt x="53" y="251"/>
                    <a:pt x="54" y="252"/>
                    <a:pt x="55" y="253"/>
                  </a:cubicBezTo>
                  <a:cubicBezTo>
                    <a:pt x="57" y="254"/>
                    <a:pt x="57" y="254"/>
                    <a:pt x="57" y="254"/>
                  </a:cubicBezTo>
                  <a:cubicBezTo>
                    <a:pt x="59" y="255"/>
                    <a:pt x="60" y="255"/>
                    <a:pt x="62" y="255"/>
                  </a:cubicBezTo>
                  <a:cubicBezTo>
                    <a:pt x="63" y="256"/>
                    <a:pt x="63" y="256"/>
                    <a:pt x="63" y="256"/>
                  </a:cubicBezTo>
                  <a:cubicBezTo>
                    <a:pt x="65" y="256"/>
                    <a:pt x="66" y="257"/>
                    <a:pt x="67" y="258"/>
                  </a:cubicBezTo>
                  <a:cubicBezTo>
                    <a:pt x="68" y="259"/>
                    <a:pt x="69" y="260"/>
                    <a:pt x="70" y="260"/>
                  </a:cubicBezTo>
                  <a:cubicBezTo>
                    <a:pt x="77" y="261"/>
                    <a:pt x="77" y="261"/>
                    <a:pt x="77" y="261"/>
                  </a:cubicBezTo>
                  <a:cubicBezTo>
                    <a:pt x="78" y="261"/>
                    <a:pt x="79" y="260"/>
                    <a:pt x="80" y="259"/>
                  </a:cubicBezTo>
                  <a:cubicBezTo>
                    <a:pt x="81" y="258"/>
                    <a:pt x="81" y="258"/>
                    <a:pt x="81" y="258"/>
                  </a:cubicBezTo>
                  <a:cubicBezTo>
                    <a:pt x="82" y="257"/>
                    <a:pt x="84" y="257"/>
                    <a:pt x="86" y="257"/>
                  </a:cubicBezTo>
                  <a:cubicBezTo>
                    <a:pt x="96" y="257"/>
                    <a:pt x="96" y="257"/>
                    <a:pt x="96" y="257"/>
                  </a:cubicBezTo>
                  <a:cubicBezTo>
                    <a:pt x="98" y="257"/>
                    <a:pt x="99" y="258"/>
                    <a:pt x="99" y="260"/>
                  </a:cubicBezTo>
                  <a:cubicBezTo>
                    <a:pt x="100" y="265"/>
                    <a:pt x="100" y="265"/>
                    <a:pt x="100" y="265"/>
                  </a:cubicBezTo>
                  <a:cubicBezTo>
                    <a:pt x="100" y="265"/>
                    <a:pt x="99" y="266"/>
                    <a:pt x="99" y="267"/>
                  </a:cubicBezTo>
                  <a:cubicBezTo>
                    <a:pt x="98" y="267"/>
                    <a:pt x="97" y="268"/>
                    <a:pt x="97" y="268"/>
                  </a:cubicBezTo>
                  <a:cubicBezTo>
                    <a:pt x="88" y="268"/>
                    <a:pt x="88" y="268"/>
                    <a:pt x="88" y="268"/>
                  </a:cubicBezTo>
                  <a:cubicBezTo>
                    <a:pt x="87" y="268"/>
                    <a:pt x="85" y="268"/>
                    <a:pt x="84" y="268"/>
                  </a:cubicBezTo>
                  <a:cubicBezTo>
                    <a:pt x="84" y="268"/>
                    <a:pt x="83" y="269"/>
                    <a:pt x="83" y="270"/>
                  </a:cubicBezTo>
                  <a:cubicBezTo>
                    <a:pt x="83" y="271"/>
                    <a:pt x="83" y="271"/>
                    <a:pt x="83" y="271"/>
                  </a:cubicBezTo>
                  <a:cubicBezTo>
                    <a:pt x="83" y="272"/>
                    <a:pt x="83" y="274"/>
                    <a:pt x="83" y="276"/>
                  </a:cubicBezTo>
                  <a:cubicBezTo>
                    <a:pt x="84" y="279"/>
                    <a:pt x="84" y="279"/>
                    <a:pt x="84" y="279"/>
                  </a:cubicBezTo>
                  <a:cubicBezTo>
                    <a:pt x="84" y="280"/>
                    <a:pt x="84" y="281"/>
                    <a:pt x="85" y="281"/>
                  </a:cubicBezTo>
                  <a:cubicBezTo>
                    <a:pt x="86" y="281"/>
                    <a:pt x="87" y="282"/>
                    <a:pt x="88" y="284"/>
                  </a:cubicBezTo>
                  <a:cubicBezTo>
                    <a:pt x="88" y="286"/>
                    <a:pt x="88" y="286"/>
                    <a:pt x="88" y="286"/>
                  </a:cubicBezTo>
                  <a:cubicBezTo>
                    <a:pt x="88" y="287"/>
                    <a:pt x="87" y="289"/>
                    <a:pt x="86" y="290"/>
                  </a:cubicBezTo>
                  <a:cubicBezTo>
                    <a:pt x="85" y="290"/>
                    <a:pt x="84" y="291"/>
                    <a:pt x="83" y="292"/>
                  </a:cubicBezTo>
                  <a:cubicBezTo>
                    <a:pt x="83" y="292"/>
                    <a:pt x="83" y="293"/>
                    <a:pt x="83" y="296"/>
                  </a:cubicBezTo>
                  <a:cubicBezTo>
                    <a:pt x="83" y="296"/>
                    <a:pt x="83" y="296"/>
                    <a:pt x="83" y="296"/>
                  </a:cubicBezTo>
                  <a:cubicBezTo>
                    <a:pt x="84" y="296"/>
                    <a:pt x="86" y="296"/>
                    <a:pt x="87" y="295"/>
                  </a:cubicBezTo>
                  <a:cubicBezTo>
                    <a:pt x="88" y="295"/>
                    <a:pt x="88" y="295"/>
                    <a:pt x="88" y="295"/>
                  </a:cubicBezTo>
                  <a:cubicBezTo>
                    <a:pt x="89" y="294"/>
                    <a:pt x="90" y="294"/>
                    <a:pt x="92" y="294"/>
                  </a:cubicBezTo>
                  <a:cubicBezTo>
                    <a:pt x="92" y="294"/>
                    <a:pt x="93" y="294"/>
                    <a:pt x="93" y="294"/>
                  </a:cubicBezTo>
                  <a:cubicBezTo>
                    <a:pt x="94" y="294"/>
                    <a:pt x="94" y="294"/>
                    <a:pt x="94" y="294"/>
                  </a:cubicBezTo>
                  <a:cubicBezTo>
                    <a:pt x="96" y="295"/>
                    <a:pt x="97" y="296"/>
                    <a:pt x="99" y="297"/>
                  </a:cubicBezTo>
                  <a:cubicBezTo>
                    <a:pt x="99" y="298"/>
                    <a:pt x="99" y="298"/>
                    <a:pt x="99" y="299"/>
                  </a:cubicBezTo>
                  <a:cubicBezTo>
                    <a:pt x="99" y="300"/>
                    <a:pt x="99" y="301"/>
                    <a:pt x="98" y="301"/>
                  </a:cubicBezTo>
                  <a:cubicBezTo>
                    <a:pt x="94" y="304"/>
                    <a:pt x="94" y="304"/>
                    <a:pt x="94" y="304"/>
                  </a:cubicBezTo>
                  <a:cubicBezTo>
                    <a:pt x="93" y="305"/>
                    <a:pt x="91" y="306"/>
                    <a:pt x="90" y="306"/>
                  </a:cubicBezTo>
                  <a:cubicBezTo>
                    <a:pt x="89" y="306"/>
                    <a:pt x="88" y="307"/>
                    <a:pt x="87" y="307"/>
                  </a:cubicBezTo>
                  <a:cubicBezTo>
                    <a:pt x="86" y="307"/>
                    <a:pt x="86" y="307"/>
                    <a:pt x="85" y="307"/>
                  </a:cubicBezTo>
                  <a:cubicBezTo>
                    <a:pt x="84" y="307"/>
                    <a:pt x="83" y="307"/>
                    <a:pt x="83" y="308"/>
                  </a:cubicBezTo>
                  <a:cubicBezTo>
                    <a:pt x="82" y="309"/>
                    <a:pt x="82" y="309"/>
                    <a:pt x="82" y="309"/>
                  </a:cubicBezTo>
                  <a:cubicBezTo>
                    <a:pt x="81" y="310"/>
                    <a:pt x="80" y="312"/>
                    <a:pt x="80" y="313"/>
                  </a:cubicBezTo>
                  <a:cubicBezTo>
                    <a:pt x="80" y="314"/>
                    <a:pt x="81" y="315"/>
                    <a:pt x="81" y="316"/>
                  </a:cubicBezTo>
                  <a:cubicBezTo>
                    <a:pt x="82" y="316"/>
                    <a:pt x="83" y="316"/>
                    <a:pt x="84" y="316"/>
                  </a:cubicBezTo>
                  <a:cubicBezTo>
                    <a:pt x="84" y="316"/>
                    <a:pt x="85" y="316"/>
                    <a:pt x="85" y="316"/>
                  </a:cubicBezTo>
                  <a:cubicBezTo>
                    <a:pt x="89" y="315"/>
                    <a:pt x="89" y="315"/>
                    <a:pt x="89" y="315"/>
                  </a:cubicBezTo>
                  <a:cubicBezTo>
                    <a:pt x="89" y="315"/>
                    <a:pt x="89" y="315"/>
                    <a:pt x="90" y="315"/>
                  </a:cubicBezTo>
                  <a:cubicBezTo>
                    <a:pt x="91" y="315"/>
                    <a:pt x="93" y="316"/>
                    <a:pt x="93" y="317"/>
                  </a:cubicBezTo>
                  <a:cubicBezTo>
                    <a:pt x="95" y="320"/>
                    <a:pt x="95" y="320"/>
                    <a:pt x="95" y="320"/>
                  </a:cubicBezTo>
                  <a:cubicBezTo>
                    <a:pt x="95" y="321"/>
                    <a:pt x="95" y="322"/>
                    <a:pt x="95" y="323"/>
                  </a:cubicBezTo>
                  <a:cubicBezTo>
                    <a:pt x="94" y="323"/>
                    <a:pt x="94" y="323"/>
                    <a:pt x="93" y="323"/>
                  </a:cubicBezTo>
                  <a:cubicBezTo>
                    <a:pt x="93" y="323"/>
                    <a:pt x="92" y="323"/>
                    <a:pt x="92" y="324"/>
                  </a:cubicBezTo>
                  <a:cubicBezTo>
                    <a:pt x="92" y="324"/>
                    <a:pt x="92" y="324"/>
                    <a:pt x="92" y="325"/>
                  </a:cubicBezTo>
                  <a:cubicBezTo>
                    <a:pt x="93" y="332"/>
                    <a:pt x="93" y="332"/>
                    <a:pt x="93" y="332"/>
                  </a:cubicBezTo>
                  <a:cubicBezTo>
                    <a:pt x="93" y="332"/>
                    <a:pt x="94" y="333"/>
                    <a:pt x="94" y="333"/>
                  </a:cubicBezTo>
                  <a:cubicBezTo>
                    <a:pt x="95" y="333"/>
                    <a:pt x="95" y="333"/>
                    <a:pt x="95" y="333"/>
                  </a:cubicBezTo>
                  <a:cubicBezTo>
                    <a:pt x="99" y="331"/>
                    <a:pt x="99" y="331"/>
                    <a:pt x="99" y="331"/>
                  </a:cubicBezTo>
                  <a:cubicBezTo>
                    <a:pt x="100" y="331"/>
                    <a:pt x="103" y="331"/>
                    <a:pt x="104" y="330"/>
                  </a:cubicBezTo>
                  <a:cubicBezTo>
                    <a:pt x="104" y="330"/>
                    <a:pt x="108" y="329"/>
                    <a:pt x="112" y="327"/>
                  </a:cubicBezTo>
                  <a:cubicBezTo>
                    <a:pt x="114" y="322"/>
                    <a:pt x="114" y="322"/>
                    <a:pt x="114" y="322"/>
                  </a:cubicBezTo>
                  <a:cubicBezTo>
                    <a:pt x="115" y="320"/>
                    <a:pt x="116" y="319"/>
                    <a:pt x="118" y="318"/>
                  </a:cubicBezTo>
                  <a:cubicBezTo>
                    <a:pt x="120" y="316"/>
                    <a:pt x="120" y="316"/>
                    <a:pt x="120" y="316"/>
                  </a:cubicBezTo>
                  <a:cubicBezTo>
                    <a:pt x="121" y="315"/>
                    <a:pt x="121" y="314"/>
                    <a:pt x="121" y="313"/>
                  </a:cubicBezTo>
                  <a:cubicBezTo>
                    <a:pt x="120" y="310"/>
                    <a:pt x="120" y="310"/>
                    <a:pt x="120" y="310"/>
                  </a:cubicBezTo>
                  <a:cubicBezTo>
                    <a:pt x="120" y="309"/>
                    <a:pt x="120" y="306"/>
                    <a:pt x="120" y="305"/>
                  </a:cubicBezTo>
                  <a:cubicBezTo>
                    <a:pt x="121" y="304"/>
                    <a:pt x="122" y="302"/>
                    <a:pt x="123" y="301"/>
                  </a:cubicBezTo>
                  <a:cubicBezTo>
                    <a:pt x="124" y="301"/>
                    <a:pt x="126" y="299"/>
                    <a:pt x="127" y="298"/>
                  </a:cubicBezTo>
                  <a:cubicBezTo>
                    <a:pt x="128" y="297"/>
                    <a:pt x="128" y="297"/>
                    <a:pt x="128" y="297"/>
                  </a:cubicBezTo>
                  <a:cubicBezTo>
                    <a:pt x="129" y="297"/>
                    <a:pt x="131" y="295"/>
                    <a:pt x="131" y="294"/>
                  </a:cubicBezTo>
                  <a:cubicBezTo>
                    <a:pt x="132" y="294"/>
                    <a:pt x="135" y="290"/>
                    <a:pt x="139" y="288"/>
                  </a:cubicBezTo>
                  <a:cubicBezTo>
                    <a:pt x="140" y="288"/>
                    <a:pt x="140" y="288"/>
                    <a:pt x="140" y="288"/>
                  </a:cubicBezTo>
                  <a:cubicBezTo>
                    <a:pt x="142" y="288"/>
                    <a:pt x="143" y="287"/>
                    <a:pt x="144" y="286"/>
                  </a:cubicBezTo>
                  <a:cubicBezTo>
                    <a:pt x="144" y="285"/>
                    <a:pt x="144" y="285"/>
                    <a:pt x="144" y="285"/>
                  </a:cubicBezTo>
                  <a:cubicBezTo>
                    <a:pt x="145" y="284"/>
                    <a:pt x="146" y="282"/>
                    <a:pt x="146" y="282"/>
                  </a:cubicBezTo>
                  <a:cubicBezTo>
                    <a:pt x="146" y="280"/>
                    <a:pt x="147" y="279"/>
                    <a:pt x="148" y="278"/>
                  </a:cubicBezTo>
                  <a:cubicBezTo>
                    <a:pt x="151" y="276"/>
                    <a:pt x="151" y="276"/>
                    <a:pt x="151" y="276"/>
                  </a:cubicBezTo>
                  <a:cubicBezTo>
                    <a:pt x="152" y="275"/>
                    <a:pt x="154" y="274"/>
                    <a:pt x="154" y="273"/>
                  </a:cubicBezTo>
                  <a:cubicBezTo>
                    <a:pt x="155" y="273"/>
                    <a:pt x="156" y="271"/>
                    <a:pt x="156" y="270"/>
                  </a:cubicBezTo>
                  <a:cubicBezTo>
                    <a:pt x="157" y="267"/>
                    <a:pt x="157" y="267"/>
                    <a:pt x="157" y="267"/>
                  </a:cubicBezTo>
                  <a:cubicBezTo>
                    <a:pt x="157" y="266"/>
                    <a:pt x="157" y="265"/>
                    <a:pt x="156" y="264"/>
                  </a:cubicBezTo>
                  <a:cubicBezTo>
                    <a:pt x="154" y="262"/>
                    <a:pt x="154" y="262"/>
                    <a:pt x="154" y="262"/>
                  </a:cubicBezTo>
                  <a:cubicBezTo>
                    <a:pt x="153" y="261"/>
                    <a:pt x="152" y="258"/>
                    <a:pt x="153" y="257"/>
                  </a:cubicBezTo>
                  <a:cubicBezTo>
                    <a:pt x="153" y="256"/>
                    <a:pt x="153" y="256"/>
                    <a:pt x="153" y="256"/>
                  </a:cubicBezTo>
                  <a:cubicBezTo>
                    <a:pt x="153" y="255"/>
                    <a:pt x="154" y="253"/>
                    <a:pt x="154" y="251"/>
                  </a:cubicBezTo>
                  <a:cubicBezTo>
                    <a:pt x="154" y="250"/>
                    <a:pt x="154" y="250"/>
                    <a:pt x="154" y="250"/>
                  </a:cubicBezTo>
                  <a:cubicBezTo>
                    <a:pt x="154" y="248"/>
                    <a:pt x="155" y="247"/>
                    <a:pt x="157" y="246"/>
                  </a:cubicBezTo>
                  <a:cubicBezTo>
                    <a:pt x="157" y="246"/>
                    <a:pt x="157" y="246"/>
                    <a:pt x="158" y="246"/>
                  </a:cubicBezTo>
                  <a:cubicBezTo>
                    <a:pt x="158" y="246"/>
                    <a:pt x="158" y="246"/>
                    <a:pt x="159" y="246"/>
                  </a:cubicBezTo>
                  <a:cubicBezTo>
                    <a:pt x="159" y="247"/>
                    <a:pt x="159" y="247"/>
                    <a:pt x="159" y="248"/>
                  </a:cubicBezTo>
                  <a:cubicBezTo>
                    <a:pt x="158" y="254"/>
                    <a:pt x="158" y="254"/>
                    <a:pt x="158" y="254"/>
                  </a:cubicBezTo>
                  <a:cubicBezTo>
                    <a:pt x="158" y="255"/>
                    <a:pt x="159" y="257"/>
                    <a:pt x="159" y="258"/>
                  </a:cubicBezTo>
                  <a:cubicBezTo>
                    <a:pt x="161" y="262"/>
                    <a:pt x="161" y="262"/>
                    <a:pt x="161" y="262"/>
                  </a:cubicBezTo>
                  <a:cubicBezTo>
                    <a:pt x="161" y="264"/>
                    <a:pt x="162" y="265"/>
                    <a:pt x="163" y="266"/>
                  </a:cubicBezTo>
                  <a:cubicBezTo>
                    <a:pt x="164" y="267"/>
                    <a:pt x="165" y="269"/>
                    <a:pt x="164" y="271"/>
                  </a:cubicBezTo>
                  <a:cubicBezTo>
                    <a:pt x="164" y="274"/>
                    <a:pt x="164" y="274"/>
                    <a:pt x="164" y="274"/>
                  </a:cubicBezTo>
                  <a:cubicBezTo>
                    <a:pt x="163" y="275"/>
                    <a:pt x="163" y="277"/>
                    <a:pt x="164" y="277"/>
                  </a:cubicBezTo>
                  <a:cubicBezTo>
                    <a:pt x="164" y="278"/>
                    <a:pt x="165" y="279"/>
                    <a:pt x="166" y="280"/>
                  </a:cubicBezTo>
                  <a:cubicBezTo>
                    <a:pt x="168" y="281"/>
                    <a:pt x="168" y="281"/>
                    <a:pt x="168" y="281"/>
                  </a:cubicBezTo>
                  <a:cubicBezTo>
                    <a:pt x="169" y="282"/>
                    <a:pt x="171" y="283"/>
                    <a:pt x="171" y="285"/>
                  </a:cubicBezTo>
                  <a:cubicBezTo>
                    <a:pt x="171" y="289"/>
                    <a:pt x="171" y="289"/>
                    <a:pt x="171" y="289"/>
                  </a:cubicBezTo>
                  <a:cubicBezTo>
                    <a:pt x="172" y="290"/>
                    <a:pt x="173" y="291"/>
                    <a:pt x="174" y="291"/>
                  </a:cubicBezTo>
                  <a:cubicBezTo>
                    <a:pt x="176" y="293"/>
                    <a:pt x="176" y="293"/>
                    <a:pt x="176" y="293"/>
                  </a:cubicBezTo>
                  <a:cubicBezTo>
                    <a:pt x="176" y="293"/>
                    <a:pt x="176" y="293"/>
                    <a:pt x="177" y="293"/>
                  </a:cubicBezTo>
                  <a:cubicBezTo>
                    <a:pt x="177" y="293"/>
                    <a:pt x="177" y="293"/>
                    <a:pt x="177" y="293"/>
                  </a:cubicBezTo>
                  <a:cubicBezTo>
                    <a:pt x="177" y="293"/>
                    <a:pt x="177" y="293"/>
                    <a:pt x="177" y="292"/>
                  </a:cubicBezTo>
                  <a:cubicBezTo>
                    <a:pt x="177" y="291"/>
                    <a:pt x="177" y="291"/>
                    <a:pt x="177" y="290"/>
                  </a:cubicBezTo>
                  <a:cubicBezTo>
                    <a:pt x="178" y="289"/>
                    <a:pt x="179" y="289"/>
                    <a:pt x="179" y="289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84" y="290"/>
                    <a:pt x="184" y="290"/>
                    <a:pt x="184" y="290"/>
                  </a:cubicBezTo>
                  <a:cubicBezTo>
                    <a:pt x="186" y="290"/>
                    <a:pt x="187" y="291"/>
                    <a:pt x="188" y="293"/>
                  </a:cubicBezTo>
                  <a:cubicBezTo>
                    <a:pt x="188" y="294"/>
                    <a:pt x="189" y="294"/>
                    <a:pt x="190" y="294"/>
                  </a:cubicBezTo>
                  <a:cubicBezTo>
                    <a:pt x="191" y="294"/>
                    <a:pt x="192" y="294"/>
                    <a:pt x="193" y="293"/>
                  </a:cubicBezTo>
                  <a:cubicBezTo>
                    <a:pt x="196" y="291"/>
                    <a:pt x="196" y="291"/>
                    <a:pt x="196" y="291"/>
                  </a:cubicBezTo>
                  <a:cubicBezTo>
                    <a:pt x="197" y="290"/>
                    <a:pt x="197" y="289"/>
                    <a:pt x="197" y="288"/>
                  </a:cubicBezTo>
                  <a:cubicBezTo>
                    <a:pt x="197" y="287"/>
                    <a:pt x="197" y="285"/>
                    <a:pt x="198" y="283"/>
                  </a:cubicBezTo>
                  <a:cubicBezTo>
                    <a:pt x="198" y="282"/>
                    <a:pt x="200" y="281"/>
                    <a:pt x="201" y="281"/>
                  </a:cubicBezTo>
                  <a:cubicBezTo>
                    <a:pt x="202" y="281"/>
                    <a:pt x="203" y="280"/>
                    <a:pt x="203" y="279"/>
                  </a:cubicBezTo>
                  <a:cubicBezTo>
                    <a:pt x="203" y="277"/>
                    <a:pt x="203" y="277"/>
                    <a:pt x="203" y="277"/>
                  </a:cubicBezTo>
                  <a:cubicBezTo>
                    <a:pt x="203" y="276"/>
                    <a:pt x="203" y="273"/>
                    <a:pt x="204" y="272"/>
                  </a:cubicBezTo>
                  <a:cubicBezTo>
                    <a:pt x="205" y="269"/>
                    <a:pt x="205" y="269"/>
                    <a:pt x="205" y="269"/>
                  </a:cubicBezTo>
                  <a:cubicBezTo>
                    <a:pt x="206" y="268"/>
                    <a:pt x="206" y="266"/>
                    <a:pt x="207" y="265"/>
                  </a:cubicBezTo>
                  <a:cubicBezTo>
                    <a:pt x="209" y="257"/>
                    <a:pt x="209" y="257"/>
                    <a:pt x="209" y="257"/>
                  </a:cubicBezTo>
                  <a:cubicBezTo>
                    <a:pt x="209" y="256"/>
                    <a:pt x="209" y="254"/>
                    <a:pt x="209" y="253"/>
                  </a:cubicBezTo>
                  <a:cubicBezTo>
                    <a:pt x="209" y="249"/>
                    <a:pt x="209" y="249"/>
                    <a:pt x="209" y="249"/>
                  </a:cubicBezTo>
                  <a:cubicBezTo>
                    <a:pt x="209" y="248"/>
                    <a:pt x="209" y="248"/>
                    <a:pt x="208" y="248"/>
                  </a:cubicBezTo>
                  <a:cubicBezTo>
                    <a:pt x="208" y="248"/>
                    <a:pt x="208" y="248"/>
                    <a:pt x="208" y="248"/>
                  </a:cubicBezTo>
                  <a:cubicBezTo>
                    <a:pt x="206" y="248"/>
                    <a:pt x="206" y="248"/>
                    <a:pt x="206" y="248"/>
                  </a:cubicBezTo>
                  <a:cubicBezTo>
                    <a:pt x="206" y="249"/>
                    <a:pt x="205" y="249"/>
                    <a:pt x="205" y="249"/>
                  </a:cubicBezTo>
                  <a:cubicBezTo>
                    <a:pt x="204" y="249"/>
                    <a:pt x="204" y="248"/>
                    <a:pt x="203" y="248"/>
                  </a:cubicBezTo>
                  <a:cubicBezTo>
                    <a:pt x="203" y="247"/>
                    <a:pt x="203" y="247"/>
                    <a:pt x="203" y="246"/>
                  </a:cubicBezTo>
                  <a:cubicBezTo>
                    <a:pt x="203" y="244"/>
                    <a:pt x="203" y="244"/>
                    <a:pt x="203" y="244"/>
                  </a:cubicBezTo>
                  <a:cubicBezTo>
                    <a:pt x="204" y="242"/>
                    <a:pt x="205" y="240"/>
                    <a:pt x="206" y="240"/>
                  </a:cubicBezTo>
                  <a:cubicBezTo>
                    <a:pt x="207" y="240"/>
                    <a:pt x="207" y="239"/>
                    <a:pt x="210" y="236"/>
                  </a:cubicBezTo>
                  <a:cubicBezTo>
                    <a:pt x="211" y="236"/>
                    <a:pt x="211" y="236"/>
                    <a:pt x="211" y="236"/>
                  </a:cubicBezTo>
                  <a:cubicBezTo>
                    <a:pt x="214" y="239"/>
                    <a:pt x="214" y="239"/>
                    <a:pt x="214" y="239"/>
                  </a:cubicBezTo>
                  <a:cubicBezTo>
                    <a:pt x="214" y="239"/>
                    <a:pt x="215" y="239"/>
                    <a:pt x="216" y="239"/>
                  </a:cubicBezTo>
                  <a:cubicBezTo>
                    <a:pt x="216" y="239"/>
                    <a:pt x="217" y="239"/>
                    <a:pt x="217" y="239"/>
                  </a:cubicBezTo>
                  <a:cubicBezTo>
                    <a:pt x="219" y="238"/>
                    <a:pt x="219" y="238"/>
                    <a:pt x="219" y="238"/>
                  </a:cubicBezTo>
                  <a:cubicBezTo>
                    <a:pt x="220" y="238"/>
                    <a:pt x="221" y="237"/>
                    <a:pt x="222" y="236"/>
                  </a:cubicBezTo>
                  <a:cubicBezTo>
                    <a:pt x="224" y="232"/>
                    <a:pt x="224" y="232"/>
                    <a:pt x="224" y="232"/>
                  </a:cubicBezTo>
                  <a:cubicBezTo>
                    <a:pt x="225" y="231"/>
                    <a:pt x="226" y="229"/>
                    <a:pt x="228" y="229"/>
                  </a:cubicBezTo>
                  <a:cubicBezTo>
                    <a:pt x="229" y="228"/>
                    <a:pt x="229" y="228"/>
                    <a:pt x="229" y="228"/>
                  </a:cubicBezTo>
                  <a:cubicBezTo>
                    <a:pt x="230" y="227"/>
                    <a:pt x="231" y="227"/>
                    <a:pt x="231" y="227"/>
                  </a:cubicBezTo>
                  <a:cubicBezTo>
                    <a:pt x="232" y="227"/>
                    <a:pt x="233" y="227"/>
                    <a:pt x="234" y="228"/>
                  </a:cubicBezTo>
                  <a:cubicBezTo>
                    <a:pt x="234" y="228"/>
                    <a:pt x="234" y="228"/>
                    <a:pt x="235" y="228"/>
                  </a:cubicBezTo>
                  <a:cubicBezTo>
                    <a:pt x="235" y="228"/>
                    <a:pt x="236" y="228"/>
                    <a:pt x="236" y="228"/>
                  </a:cubicBezTo>
                  <a:cubicBezTo>
                    <a:pt x="238" y="226"/>
                    <a:pt x="238" y="226"/>
                    <a:pt x="238" y="226"/>
                  </a:cubicBezTo>
                  <a:cubicBezTo>
                    <a:pt x="238" y="225"/>
                    <a:pt x="239" y="223"/>
                    <a:pt x="238" y="222"/>
                  </a:cubicBezTo>
                  <a:cubicBezTo>
                    <a:pt x="238" y="221"/>
                    <a:pt x="238" y="221"/>
                    <a:pt x="238" y="221"/>
                  </a:cubicBezTo>
                  <a:cubicBezTo>
                    <a:pt x="238" y="221"/>
                    <a:pt x="238" y="220"/>
                    <a:pt x="239" y="219"/>
                  </a:cubicBezTo>
                  <a:cubicBezTo>
                    <a:pt x="239" y="219"/>
                    <a:pt x="240" y="218"/>
                    <a:pt x="241" y="218"/>
                  </a:cubicBezTo>
                  <a:cubicBezTo>
                    <a:pt x="241" y="218"/>
                    <a:pt x="253" y="219"/>
                    <a:pt x="253" y="219"/>
                  </a:cubicBezTo>
                  <a:cubicBezTo>
                    <a:pt x="253" y="219"/>
                    <a:pt x="253" y="219"/>
                    <a:pt x="254" y="219"/>
                  </a:cubicBezTo>
                  <a:cubicBezTo>
                    <a:pt x="254" y="219"/>
                    <a:pt x="254" y="218"/>
                    <a:pt x="254" y="218"/>
                  </a:cubicBezTo>
                  <a:cubicBezTo>
                    <a:pt x="254" y="217"/>
                    <a:pt x="254" y="217"/>
                    <a:pt x="254" y="217"/>
                  </a:cubicBezTo>
                  <a:cubicBezTo>
                    <a:pt x="254" y="216"/>
                    <a:pt x="254" y="214"/>
                    <a:pt x="255" y="212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57" y="210"/>
                    <a:pt x="257" y="209"/>
                    <a:pt x="257" y="208"/>
                  </a:cubicBezTo>
                  <a:cubicBezTo>
                    <a:pt x="257" y="207"/>
                    <a:pt x="257" y="207"/>
                    <a:pt x="257" y="207"/>
                  </a:cubicBezTo>
                  <a:cubicBezTo>
                    <a:pt x="257" y="205"/>
                    <a:pt x="258" y="203"/>
                    <a:pt x="260" y="203"/>
                  </a:cubicBezTo>
                  <a:cubicBezTo>
                    <a:pt x="264" y="201"/>
                    <a:pt x="264" y="201"/>
                    <a:pt x="264" y="201"/>
                  </a:cubicBezTo>
                  <a:cubicBezTo>
                    <a:pt x="264" y="201"/>
                    <a:pt x="265" y="201"/>
                    <a:pt x="265" y="201"/>
                  </a:cubicBezTo>
                  <a:cubicBezTo>
                    <a:pt x="267" y="201"/>
                    <a:pt x="268" y="202"/>
                    <a:pt x="268" y="203"/>
                  </a:cubicBezTo>
                  <a:cubicBezTo>
                    <a:pt x="269" y="204"/>
                    <a:pt x="270" y="205"/>
                    <a:pt x="271" y="206"/>
                  </a:cubicBezTo>
                  <a:cubicBezTo>
                    <a:pt x="273" y="208"/>
                    <a:pt x="273" y="208"/>
                    <a:pt x="273" y="208"/>
                  </a:cubicBezTo>
                  <a:cubicBezTo>
                    <a:pt x="274" y="208"/>
                    <a:pt x="274" y="208"/>
                    <a:pt x="275" y="208"/>
                  </a:cubicBezTo>
                  <a:cubicBezTo>
                    <a:pt x="276" y="208"/>
                    <a:pt x="276" y="208"/>
                    <a:pt x="276" y="208"/>
                  </a:cubicBezTo>
                  <a:cubicBezTo>
                    <a:pt x="277" y="208"/>
                    <a:pt x="277" y="208"/>
                    <a:pt x="277" y="208"/>
                  </a:cubicBezTo>
                  <a:cubicBezTo>
                    <a:pt x="278" y="207"/>
                    <a:pt x="278" y="207"/>
                    <a:pt x="278" y="207"/>
                  </a:cubicBezTo>
                  <a:cubicBezTo>
                    <a:pt x="280" y="207"/>
                    <a:pt x="280" y="208"/>
                    <a:pt x="280" y="210"/>
                  </a:cubicBezTo>
                  <a:cubicBezTo>
                    <a:pt x="280" y="223"/>
                    <a:pt x="280" y="223"/>
                    <a:pt x="280" y="223"/>
                  </a:cubicBezTo>
                  <a:cubicBezTo>
                    <a:pt x="280" y="225"/>
                    <a:pt x="281" y="227"/>
                    <a:pt x="281" y="228"/>
                  </a:cubicBezTo>
                  <a:cubicBezTo>
                    <a:pt x="281" y="229"/>
                    <a:pt x="281" y="229"/>
                    <a:pt x="281" y="229"/>
                  </a:cubicBezTo>
                  <a:cubicBezTo>
                    <a:pt x="281" y="230"/>
                    <a:pt x="281" y="230"/>
                    <a:pt x="281" y="231"/>
                  </a:cubicBezTo>
                  <a:cubicBezTo>
                    <a:pt x="280" y="231"/>
                    <a:pt x="280" y="232"/>
                    <a:pt x="279" y="232"/>
                  </a:cubicBezTo>
                  <a:cubicBezTo>
                    <a:pt x="279" y="232"/>
                    <a:pt x="279" y="232"/>
                    <a:pt x="279" y="232"/>
                  </a:cubicBezTo>
                  <a:cubicBezTo>
                    <a:pt x="275" y="231"/>
                    <a:pt x="275" y="231"/>
                    <a:pt x="275" y="231"/>
                  </a:cubicBezTo>
                  <a:cubicBezTo>
                    <a:pt x="273" y="231"/>
                    <a:pt x="272" y="229"/>
                    <a:pt x="271" y="228"/>
                  </a:cubicBezTo>
                  <a:cubicBezTo>
                    <a:pt x="270" y="226"/>
                    <a:pt x="270" y="226"/>
                    <a:pt x="270" y="226"/>
                  </a:cubicBezTo>
                  <a:cubicBezTo>
                    <a:pt x="270" y="225"/>
                    <a:pt x="269" y="224"/>
                    <a:pt x="268" y="224"/>
                  </a:cubicBezTo>
                  <a:cubicBezTo>
                    <a:pt x="267" y="224"/>
                    <a:pt x="267" y="225"/>
                    <a:pt x="266" y="226"/>
                  </a:cubicBezTo>
                  <a:cubicBezTo>
                    <a:pt x="266" y="228"/>
                    <a:pt x="266" y="228"/>
                    <a:pt x="266" y="228"/>
                  </a:cubicBezTo>
                  <a:cubicBezTo>
                    <a:pt x="266" y="229"/>
                    <a:pt x="265" y="231"/>
                    <a:pt x="265" y="232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4"/>
                    <a:pt x="265" y="234"/>
                    <a:pt x="266" y="234"/>
                  </a:cubicBezTo>
                  <a:cubicBezTo>
                    <a:pt x="267" y="234"/>
                    <a:pt x="267" y="234"/>
                    <a:pt x="267" y="234"/>
                  </a:cubicBezTo>
                  <a:cubicBezTo>
                    <a:pt x="268" y="235"/>
                    <a:pt x="270" y="236"/>
                    <a:pt x="271" y="237"/>
                  </a:cubicBezTo>
                  <a:cubicBezTo>
                    <a:pt x="272" y="238"/>
                    <a:pt x="272" y="238"/>
                    <a:pt x="272" y="238"/>
                  </a:cubicBezTo>
                  <a:cubicBezTo>
                    <a:pt x="273" y="238"/>
                    <a:pt x="274" y="239"/>
                    <a:pt x="274" y="240"/>
                  </a:cubicBezTo>
                  <a:cubicBezTo>
                    <a:pt x="274" y="240"/>
                    <a:pt x="274" y="241"/>
                    <a:pt x="273" y="242"/>
                  </a:cubicBezTo>
                  <a:cubicBezTo>
                    <a:pt x="272" y="244"/>
                    <a:pt x="272" y="244"/>
                    <a:pt x="272" y="244"/>
                  </a:cubicBezTo>
                  <a:cubicBezTo>
                    <a:pt x="271" y="245"/>
                    <a:pt x="270" y="246"/>
                    <a:pt x="270" y="248"/>
                  </a:cubicBezTo>
                  <a:cubicBezTo>
                    <a:pt x="269" y="249"/>
                    <a:pt x="269" y="249"/>
                    <a:pt x="269" y="249"/>
                  </a:cubicBezTo>
                  <a:cubicBezTo>
                    <a:pt x="268" y="251"/>
                    <a:pt x="267" y="252"/>
                    <a:pt x="266" y="253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4" y="255"/>
                    <a:pt x="263" y="256"/>
                    <a:pt x="261" y="256"/>
                  </a:cubicBezTo>
                  <a:cubicBezTo>
                    <a:pt x="260" y="256"/>
                    <a:pt x="259" y="255"/>
                    <a:pt x="258" y="253"/>
                  </a:cubicBezTo>
                  <a:cubicBezTo>
                    <a:pt x="257" y="249"/>
                    <a:pt x="257" y="249"/>
                    <a:pt x="257" y="249"/>
                  </a:cubicBezTo>
                  <a:cubicBezTo>
                    <a:pt x="257" y="247"/>
                    <a:pt x="258" y="245"/>
                    <a:pt x="259" y="244"/>
                  </a:cubicBezTo>
                  <a:cubicBezTo>
                    <a:pt x="260" y="243"/>
                    <a:pt x="260" y="242"/>
                    <a:pt x="260" y="241"/>
                  </a:cubicBezTo>
                  <a:cubicBezTo>
                    <a:pt x="259" y="240"/>
                    <a:pt x="258" y="239"/>
                    <a:pt x="257" y="239"/>
                  </a:cubicBezTo>
                  <a:cubicBezTo>
                    <a:pt x="254" y="239"/>
                    <a:pt x="254" y="239"/>
                    <a:pt x="254" y="239"/>
                  </a:cubicBezTo>
                  <a:cubicBezTo>
                    <a:pt x="253" y="239"/>
                    <a:pt x="251" y="240"/>
                    <a:pt x="251" y="240"/>
                  </a:cubicBezTo>
                  <a:cubicBezTo>
                    <a:pt x="250" y="241"/>
                    <a:pt x="250" y="242"/>
                    <a:pt x="250" y="243"/>
                  </a:cubicBezTo>
                  <a:cubicBezTo>
                    <a:pt x="250" y="244"/>
                    <a:pt x="250" y="246"/>
                    <a:pt x="249" y="247"/>
                  </a:cubicBezTo>
                  <a:cubicBezTo>
                    <a:pt x="248" y="248"/>
                    <a:pt x="247" y="250"/>
                    <a:pt x="246" y="250"/>
                  </a:cubicBezTo>
                  <a:cubicBezTo>
                    <a:pt x="245" y="251"/>
                    <a:pt x="245" y="251"/>
                    <a:pt x="245" y="251"/>
                  </a:cubicBezTo>
                  <a:cubicBezTo>
                    <a:pt x="244" y="252"/>
                    <a:pt x="242" y="253"/>
                    <a:pt x="242" y="254"/>
                  </a:cubicBezTo>
                  <a:cubicBezTo>
                    <a:pt x="241" y="255"/>
                    <a:pt x="241" y="255"/>
                    <a:pt x="241" y="255"/>
                  </a:cubicBezTo>
                  <a:cubicBezTo>
                    <a:pt x="240" y="256"/>
                    <a:pt x="239" y="258"/>
                    <a:pt x="239" y="259"/>
                  </a:cubicBezTo>
                  <a:cubicBezTo>
                    <a:pt x="239" y="259"/>
                    <a:pt x="239" y="261"/>
                    <a:pt x="239" y="262"/>
                  </a:cubicBezTo>
                  <a:cubicBezTo>
                    <a:pt x="240" y="264"/>
                    <a:pt x="240" y="264"/>
                    <a:pt x="240" y="264"/>
                  </a:cubicBezTo>
                  <a:cubicBezTo>
                    <a:pt x="241" y="265"/>
                    <a:pt x="240" y="267"/>
                    <a:pt x="239" y="268"/>
                  </a:cubicBezTo>
                  <a:cubicBezTo>
                    <a:pt x="236" y="269"/>
                    <a:pt x="236" y="269"/>
                    <a:pt x="236" y="269"/>
                  </a:cubicBezTo>
                  <a:cubicBezTo>
                    <a:pt x="235" y="270"/>
                    <a:pt x="234" y="271"/>
                    <a:pt x="234" y="272"/>
                  </a:cubicBezTo>
                  <a:cubicBezTo>
                    <a:pt x="234" y="273"/>
                    <a:pt x="234" y="273"/>
                    <a:pt x="234" y="273"/>
                  </a:cubicBezTo>
                  <a:cubicBezTo>
                    <a:pt x="235" y="274"/>
                    <a:pt x="235" y="274"/>
                    <a:pt x="235" y="274"/>
                  </a:cubicBezTo>
                  <a:cubicBezTo>
                    <a:pt x="241" y="274"/>
                    <a:pt x="241" y="274"/>
                    <a:pt x="241" y="274"/>
                  </a:cubicBezTo>
                  <a:cubicBezTo>
                    <a:pt x="242" y="274"/>
                    <a:pt x="244" y="273"/>
                    <a:pt x="244" y="272"/>
                  </a:cubicBezTo>
                  <a:cubicBezTo>
                    <a:pt x="245" y="271"/>
                    <a:pt x="247" y="269"/>
                    <a:pt x="248" y="269"/>
                  </a:cubicBezTo>
                  <a:cubicBezTo>
                    <a:pt x="250" y="268"/>
                    <a:pt x="250" y="268"/>
                    <a:pt x="250" y="268"/>
                  </a:cubicBezTo>
                  <a:cubicBezTo>
                    <a:pt x="251" y="268"/>
                    <a:pt x="253" y="268"/>
                    <a:pt x="254" y="268"/>
                  </a:cubicBezTo>
                  <a:cubicBezTo>
                    <a:pt x="255" y="268"/>
                    <a:pt x="255" y="268"/>
                    <a:pt x="255" y="268"/>
                  </a:cubicBezTo>
                  <a:cubicBezTo>
                    <a:pt x="262" y="268"/>
                    <a:pt x="262" y="268"/>
                    <a:pt x="262" y="268"/>
                  </a:cubicBezTo>
                  <a:cubicBezTo>
                    <a:pt x="264" y="268"/>
                    <a:pt x="265" y="270"/>
                    <a:pt x="266" y="271"/>
                  </a:cubicBezTo>
                  <a:cubicBezTo>
                    <a:pt x="266" y="273"/>
                    <a:pt x="266" y="273"/>
                    <a:pt x="266" y="273"/>
                  </a:cubicBezTo>
                  <a:cubicBezTo>
                    <a:pt x="266" y="274"/>
                    <a:pt x="267" y="274"/>
                    <a:pt x="268" y="274"/>
                  </a:cubicBezTo>
                  <a:cubicBezTo>
                    <a:pt x="272" y="274"/>
                    <a:pt x="272" y="274"/>
                    <a:pt x="272" y="274"/>
                  </a:cubicBezTo>
                  <a:cubicBezTo>
                    <a:pt x="273" y="274"/>
                    <a:pt x="273" y="275"/>
                    <a:pt x="274" y="275"/>
                  </a:cubicBezTo>
                  <a:cubicBezTo>
                    <a:pt x="274" y="276"/>
                    <a:pt x="275" y="277"/>
                    <a:pt x="275" y="278"/>
                  </a:cubicBezTo>
                  <a:cubicBezTo>
                    <a:pt x="274" y="279"/>
                    <a:pt x="274" y="281"/>
                    <a:pt x="275" y="282"/>
                  </a:cubicBezTo>
                  <a:cubicBezTo>
                    <a:pt x="275" y="284"/>
                    <a:pt x="275" y="284"/>
                    <a:pt x="275" y="284"/>
                  </a:cubicBezTo>
                  <a:cubicBezTo>
                    <a:pt x="275" y="285"/>
                    <a:pt x="276" y="287"/>
                    <a:pt x="277" y="287"/>
                  </a:cubicBezTo>
                  <a:cubicBezTo>
                    <a:pt x="278" y="288"/>
                    <a:pt x="280" y="289"/>
                    <a:pt x="281" y="289"/>
                  </a:cubicBezTo>
                  <a:cubicBezTo>
                    <a:pt x="283" y="289"/>
                    <a:pt x="283" y="289"/>
                    <a:pt x="283" y="289"/>
                  </a:cubicBezTo>
                  <a:cubicBezTo>
                    <a:pt x="284" y="289"/>
                    <a:pt x="284" y="289"/>
                    <a:pt x="284" y="288"/>
                  </a:cubicBezTo>
                  <a:cubicBezTo>
                    <a:pt x="285" y="288"/>
                    <a:pt x="285" y="288"/>
                    <a:pt x="285" y="287"/>
                  </a:cubicBezTo>
                  <a:cubicBezTo>
                    <a:pt x="285" y="287"/>
                    <a:pt x="285" y="287"/>
                    <a:pt x="285" y="287"/>
                  </a:cubicBezTo>
                  <a:cubicBezTo>
                    <a:pt x="284" y="286"/>
                    <a:pt x="285" y="285"/>
                    <a:pt x="285" y="284"/>
                  </a:cubicBezTo>
                  <a:cubicBezTo>
                    <a:pt x="286" y="284"/>
                    <a:pt x="287" y="283"/>
                    <a:pt x="288" y="283"/>
                  </a:cubicBezTo>
                  <a:cubicBezTo>
                    <a:pt x="288" y="283"/>
                    <a:pt x="288" y="283"/>
                    <a:pt x="288" y="283"/>
                  </a:cubicBezTo>
                  <a:cubicBezTo>
                    <a:pt x="290" y="283"/>
                    <a:pt x="292" y="283"/>
                    <a:pt x="293" y="283"/>
                  </a:cubicBezTo>
                  <a:cubicBezTo>
                    <a:pt x="298" y="282"/>
                    <a:pt x="298" y="282"/>
                    <a:pt x="298" y="282"/>
                  </a:cubicBezTo>
                  <a:cubicBezTo>
                    <a:pt x="299" y="282"/>
                    <a:pt x="300" y="281"/>
                    <a:pt x="300" y="280"/>
                  </a:cubicBezTo>
                  <a:cubicBezTo>
                    <a:pt x="300" y="279"/>
                    <a:pt x="300" y="279"/>
                    <a:pt x="300" y="279"/>
                  </a:cubicBezTo>
                  <a:cubicBezTo>
                    <a:pt x="299" y="277"/>
                    <a:pt x="301" y="276"/>
                    <a:pt x="302" y="275"/>
                  </a:cubicBezTo>
                  <a:cubicBezTo>
                    <a:pt x="303" y="275"/>
                    <a:pt x="303" y="275"/>
                    <a:pt x="303" y="275"/>
                  </a:cubicBezTo>
                  <a:cubicBezTo>
                    <a:pt x="304" y="275"/>
                    <a:pt x="306" y="274"/>
                    <a:pt x="308" y="274"/>
                  </a:cubicBezTo>
                  <a:cubicBezTo>
                    <a:pt x="309" y="273"/>
                    <a:pt x="310" y="273"/>
                    <a:pt x="311" y="272"/>
                  </a:cubicBezTo>
                  <a:cubicBezTo>
                    <a:pt x="313" y="271"/>
                    <a:pt x="313" y="271"/>
                    <a:pt x="313" y="271"/>
                  </a:cubicBezTo>
                  <a:cubicBezTo>
                    <a:pt x="314" y="270"/>
                    <a:pt x="315" y="269"/>
                    <a:pt x="315" y="268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5" y="259"/>
                    <a:pt x="317" y="258"/>
                    <a:pt x="318" y="258"/>
                  </a:cubicBezTo>
                  <a:cubicBezTo>
                    <a:pt x="319" y="258"/>
                    <a:pt x="320" y="257"/>
                    <a:pt x="321" y="256"/>
                  </a:cubicBezTo>
                  <a:cubicBezTo>
                    <a:pt x="326" y="252"/>
                    <a:pt x="326" y="252"/>
                    <a:pt x="326" y="252"/>
                  </a:cubicBezTo>
                  <a:cubicBezTo>
                    <a:pt x="327" y="251"/>
                    <a:pt x="328" y="249"/>
                    <a:pt x="328" y="248"/>
                  </a:cubicBezTo>
                  <a:cubicBezTo>
                    <a:pt x="328" y="247"/>
                    <a:pt x="328" y="247"/>
                    <a:pt x="328" y="247"/>
                  </a:cubicBezTo>
                  <a:cubicBezTo>
                    <a:pt x="328" y="246"/>
                    <a:pt x="328" y="244"/>
                    <a:pt x="328" y="243"/>
                  </a:cubicBezTo>
                  <a:cubicBezTo>
                    <a:pt x="325" y="240"/>
                    <a:pt x="325" y="240"/>
                    <a:pt x="325" y="240"/>
                  </a:cubicBezTo>
                  <a:cubicBezTo>
                    <a:pt x="323" y="238"/>
                    <a:pt x="323" y="238"/>
                    <a:pt x="323" y="238"/>
                  </a:cubicBezTo>
                  <a:cubicBezTo>
                    <a:pt x="322" y="237"/>
                    <a:pt x="320" y="236"/>
                    <a:pt x="319" y="236"/>
                  </a:cubicBezTo>
                  <a:cubicBezTo>
                    <a:pt x="318" y="236"/>
                    <a:pt x="317" y="234"/>
                    <a:pt x="317" y="232"/>
                  </a:cubicBezTo>
                  <a:cubicBezTo>
                    <a:pt x="317" y="231"/>
                    <a:pt x="316" y="230"/>
                    <a:pt x="315" y="230"/>
                  </a:cubicBezTo>
                  <a:cubicBezTo>
                    <a:pt x="310" y="228"/>
                    <a:pt x="310" y="228"/>
                    <a:pt x="310" y="228"/>
                  </a:cubicBezTo>
                  <a:cubicBezTo>
                    <a:pt x="309" y="227"/>
                    <a:pt x="308" y="225"/>
                    <a:pt x="308" y="224"/>
                  </a:cubicBezTo>
                  <a:cubicBezTo>
                    <a:pt x="308" y="223"/>
                    <a:pt x="308" y="222"/>
                    <a:pt x="307" y="221"/>
                  </a:cubicBezTo>
                  <a:cubicBezTo>
                    <a:pt x="306" y="220"/>
                    <a:pt x="305" y="219"/>
                    <a:pt x="304" y="219"/>
                  </a:cubicBezTo>
                  <a:cubicBezTo>
                    <a:pt x="301" y="218"/>
                    <a:pt x="301" y="218"/>
                    <a:pt x="301" y="218"/>
                  </a:cubicBezTo>
                  <a:cubicBezTo>
                    <a:pt x="300" y="217"/>
                    <a:pt x="299" y="215"/>
                    <a:pt x="298" y="214"/>
                  </a:cubicBezTo>
                  <a:cubicBezTo>
                    <a:pt x="298" y="212"/>
                    <a:pt x="299" y="210"/>
                    <a:pt x="300" y="209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1" y="208"/>
                    <a:pt x="302" y="206"/>
                    <a:pt x="302" y="205"/>
                  </a:cubicBezTo>
                  <a:cubicBezTo>
                    <a:pt x="302" y="187"/>
                    <a:pt x="302" y="187"/>
                    <a:pt x="302" y="187"/>
                  </a:cubicBezTo>
                  <a:cubicBezTo>
                    <a:pt x="302" y="185"/>
                    <a:pt x="304" y="184"/>
                    <a:pt x="305" y="184"/>
                  </a:cubicBezTo>
                  <a:cubicBezTo>
                    <a:pt x="306" y="184"/>
                    <a:pt x="323" y="183"/>
                    <a:pt x="329" y="180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178"/>
                    <a:pt x="333" y="176"/>
                    <a:pt x="333" y="175"/>
                  </a:cubicBezTo>
                  <a:cubicBezTo>
                    <a:pt x="334" y="171"/>
                    <a:pt x="334" y="171"/>
                    <a:pt x="334" y="171"/>
                  </a:cubicBezTo>
                  <a:cubicBezTo>
                    <a:pt x="334" y="170"/>
                    <a:pt x="335" y="169"/>
                    <a:pt x="336" y="169"/>
                  </a:cubicBezTo>
                  <a:cubicBezTo>
                    <a:pt x="337" y="169"/>
                    <a:pt x="337" y="169"/>
                    <a:pt x="338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1" y="171"/>
                    <a:pt x="342" y="173"/>
                    <a:pt x="342" y="175"/>
                  </a:cubicBezTo>
                  <a:cubicBezTo>
                    <a:pt x="342" y="188"/>
                    <a:pt x="342" y="188"/>
                    <a:pt x="342" y="188"/>
                  </a:cubicBezTo>
                  <a:cubicBezTo>
                    <a:pt x="342" y="189"/>
                    <a:pt x="342" y="190"/>
                    <a:pt x="343" y="190"/>
                  </a:cubicBezTo>
                  <a:cubicBezTo>
                    <a:pt x="345" y="191"/>
                    <a:pt x="345" y="191"/>
                    <a:pt x="345" y="191"/>
                  </a:cubicBezTo>
                  <a:cubicBezTo>
                    <a:pt x="346" y="191"/>
                    <a:pt x="348" y="193"/>
                    <a:pt x="347" y="195"/>
                  </a:cubicBezTo>
                  <a:cubicBezTo>
                    <a:pt x="347" y="203"/>
                    <a:pt x="347" y="203"/>
                    <a:pt x="347" y="203"/>
                  </a:cubicBezTo>
                  <a:cubicBezTo>
                    <a:pt x="346" y="204"/>
                    <a:pt x="347" y="206"/>
                    <a:pt x="348" y="207"/>
                  </a:cubicBezTo>
                  <a:cubicBezTo>
                    <a:pt x="349" y="209"/>
                    <a:pt x="349" y="209"/>
                    <a:pt x="349" y="209"/>
                  </a:cubicBezTo>
                  <a:cubicBezTo>
                    <a:pt x="350" y="210"/>
                    <a:pt x="350" y="211"/>
                    <a:pt x="350" y="211"/>
                  </a:cubicBezTo>
                  <a:cubicBezTo>
                    <a:pt x="350" y="212"/>
                    <a:pt x="349" y="212"/>
                    <a:pt x="348" y="213"/>
                  </a:cubicBezTo>
                  <a:cubicBezTo>
                    <a:pt x="347" y="213"/>
                    <a:pt x="347" y="213"/>
                    <a:pt x="347" y="213"/>
                  </a:cubicBezTo>
                  <a:cubicBezTo>
                    <a:pt x="346" y="213"/>
                    <a:pt x="345" y="214"/>
                    <a:pt x="344" y="215"/>
                  </a:cubicBezTo>
                  <a:cubicBezTo>
                    <a:pt x="344" y="216"/>
                    <a:pt x="344" y="217"/>
                    <a:pt x="345" y="218"/>
                  </a:cubicBezTo>
                  <a:cubicBezTo>
                    <a:pt x="346" y="219"/>
                    <a:pt x="347" y="220"/>
                    <a:pt x="348" y="222"/>
                  </a:cubicBezTo>
                  <a:cubicBezTo>
                    <a:pt x="348" y="223"/>
                    <a:pt x="348" y="223"/>
                    <a:pt x="348" y="223"/>
                  </a:cubicBezTo>
                  <a:cubicBezTo>
                    <a:pt x="348" y="225"/>
                    <a:pt x="348" y="227"/>
                    <a:pt x="346" y="228"/>
                  </a:cubicBezTo>
                  <a:cubicBezTo>
                    <a:pt x="346" y="228"/>
                    <a:pt x="346" y="228"/>
                    <a:pt x="344" y="230"/>
                  </a:cubicBezTo>
                  <a:cubicBezTo>
                    <a:pt x="345" y="235"/>
                    <a:pt x="345" y="235"/>
                    <a:pt x="345" y="235"/>
                  </a:cubicBezTo>
                  <a:cubicBezTo>
                    <a:pt x="345" y="236"/>
                    <a:pt x="346" y="237"/>
                    <a:pt x="347" y="237"/>
                  </a:cubicBezTo>
                  <a:cubicBezTo>
                    <a:pt x="347" y="237"/>
                    <a:pt x="347" y="237"/>
                    <a:pt x="347" y="237"/>
                  </a:cubicBezTo>
                  <a:cubicBezTo>
                    <a:pt x="349" y="237"/>
                    <a:pt x="351" y="237"/>
                    <a:pt x="352" y="238"/>
                  </a:cubicBezTo>
                  <a:cubicBezTo>
                    <a:pt x="353" y="238"/>
                    <a:pt x="353" y="238"/>
                    <a:pt x="353" y="238"/>
                  </a:cubicBezTo>
                  <a:cubicBezTo>
                    <a:pt x="355" y="239"/>
                    <a:pt x="356" y="240"/>
                    <a:pt x="357" y="241"/>
                  </a:cubicBezTo>
                  <a:cubicBezTo>
                    <a:pt x="358" y="241"/>
                    <a:pt x="359" y="242"/>
                    <a:pt x="360" y="242"/>
                  </a:cubicBezTo>
                  <a:cubicBezTo>
                    <a:pt x="360" y="242"/>
                    <a:pt x="361" y="242"/>
                    <a:pt x="361" y="242"/>
                  </a:cubicBezTo>
                  <a:cubicBezTo>
                    <a:pt x="362" y="241"/>
                    <a:pt x="362" y="241"/>
                    <a:pt x="362" y="241"/>
                  </a:cubicBezTo>
                  <a:cubicBezTo>
                    <a:pt x="363" y="241"/>
                    <a:pt x="365" y="240"/>
                    <a:pt x="366" y="239"/>
                  </a:cubicBezTo>
                  <a:cubicBezTo>
                    <a:pt x="367" y="238"/>
                    <a:pt x="367" y="238"/>
                    <a:pt x="367" y="238"/>
                  </a:cubicBezTo>
                  <a:cubicBezTo>
                    <a:pt x="367" y="238"/>
                    <a:pt x="367" y="237"/>
                    <a:pt x="367" y="237"/>
                  </a:cubicBezTo>
                  <a:cubicBezTo>
                    <a:pt x="366" y="237"/>
                    <a:pt x="365" y="235"/>
                    <a:pt x="365" y="234"/>
                  </a:cubicBezTo>
                  <a:cubicBezTo>
                    <a:pt x="365" y="233"/>
                    <a:pt x="364" y="232"/>
                    <a:pt x="364" y="232"/>
                  </a:cubicBezTo>
                  <a:cubicBezTo>
                    <a:pt x="362" y="231"/>
                    <a:pt x="362" y="231"/>
                    <a:pt x="362" y="231"/>
                  </a:cubicBezTo>
                  <a:cubicBezTo>
                    <a:pt x="360" y="230"/>
                    <a:pt x="359" y="228"/>
                    <a:pt x="359" y="227"/>
                  </a:cubicBezTo>
                  <a:cubicBezTo>
                    <a:pt x="359" y="226"/>
                    <a:pt x="359" y="224"/>
                    <a:pt x="358" y="223"/>
                  </a:cubicBezTo>
                  <a:cubicBezTo>
                    <a:pt x="358" y="222"/>
                    <a:pt x="358" y="221"/>
                    <a:pt x="358" y="220"/>
                  </a:cubicBezTo>
                  <a:cubicBezTo>
                    <a:pt x="358" y="220"/>
                    <a:pt x="359" y="219"/>
                    <a:pt x="360" y="219"/>
                  </a:cubicBezTo>
                  <a:cubicBezTo>
                    <a:pt x="364" y="217"/>
                    <a:pt x="364" y="217"/>
                    <a:pt x="364" y="217"/>
                  </a:cubicBezTo>
                  <a:cubicBezTo>
                    <a:pt x="365" y="217"/>
                    <a:pt x="365" y="215"/>
                    <a:pt x="365" y="214"/>
                  </a:cubicBezTo>
                  <a:cubicBezTo>
                    <a:pt x="365" y="213"/>
                    <a:pt x="366" y="211"/>
                    <a:pt x="368" y="210"/>
                  </a:cubicBezTo>
                  <a:cubicBezTo>
                    <a:pt x="368" y="210"/>
                    <a:pt x="368" y="210"/>
                    <a:pt x="368" y="210"/>
                  </a:cubicBezTo>
                  <a:cubicBezTo>
                    <a:pt x="369" y="209"/>
                    <a:pt x="370" y="209"/>
                    <a:pt x="371" y="209"/>
                  </a:cubicBezTo>
                  <a:cubicBezTo>
                    <a:pt x="372" y="209"/>
                    <a:pt x="373" y="210"/>
                    <a:pt x="373" y="210"/>
                  </a:cubicBezTo>
                  <a:cubicBezTo>
                    <a:pt x="374" y="211"/>
                    <a:pt x="374" y="211"/>
                    <a:pt x="374" y="211"/>
                  </a:cubicBezTo>
                  <a:cubicBezTo>
                    <a:pt x="375" y="212"/>
                    <a:pt x="377" y="213"/>
                    <a:pt x="378" y="214"/>
                  </a:cubicBezTo>
                  <a:cubicBezTo>
                    <a:pt x="379" y="214"/>
                    <a:pt x="381" y="215"/>
                    <a:pt x="382" y="215"/>
                  </a:cubicBezTo>
                  <a:cubicBezTo>
                    <a:pt x="385" y="215"/>
                    <a:pt x="385" y="215"/>
                    <a:pt x="385" y="215"/>
                  </a:cubicBezTo>
                  <a:cubicBezTo>
                    <a:pt x="387" y="215"/>
                    <a:pt x="388" y="216"/>
                    <a:pt x="389" y="217"/>
                  </a:cubicBezTo>
                  <a:cubicBezTo>
                    <a:pt x="390" y="218"/>
                    <a:pt x="390" y="220"/>
                    <a:pt x="390" y="221"/>
                  </a:cubicBezTo>
                  <a:cubicBezTo>
                    <a:pt x="390" y="226"/>
                    <a:pt x="390" y="226"/>
                    <a:pt x="390" y="226"/>
                  </a:cubicBezTo>
                  <a:cubicBezTo>
                    <a:pt x="390" y="226"/>
                    <a:pt x="390" y="227"/>
                    <a:pt x="387" y="232"/>
                  </a:cubicBezTo>
                  <a:cubicBezTo>
                    <a:pt x="385" y="233"/>
                    <a:pt x="385" y="233"/>
                    <a:pt x="385" y="233"/>
                  </a:cubicBezTo>
                  <a:cubicBezTo>
                    <a:pt x="384" y="234"/>
                    <a:pt x="384" y="235"/>
                    <a:pt x="384" y="235"/>
                  </a:cubicBezTo>
                  <a:cubicBezTo>
                    <a:pt x="384" y="237"/>
                    <a:pt x="385" y="239"/>
                    <a:pt x="384" y="240"/>
                  </a:cubicBezTo>
                  <a:cubicBezTo>
                    <a:pt x="384" y="241"/>
                    <a:pt x="384" y="241"/>
                    <a:pt x="384" y="241"/>
                  </a:cubicBezTo>
                  <a:cubicBezTo>
                    <a:pt x="384" y="242"/>
                    <a:pt x="384" y="244"/>
                    <a:pt x="384" y="245"/>
                  </a:cubicBezTo>
                  <a:cubicBezTo>
                    <a:pt x="385" y="246"/>
                    <a:pt x="385" y="248"/>
                    <a:pt x="385" y="249"/>
                  </a:cubicBezTo>
                  <a:cubicBezTo>
                    <a:pt x="385" y="249"/>
                    <a:pt x="386" y="251"/>
                    <a:pt x="388" y="255"/>
                  </a:cubicBezTo>
                  <a:cubicBezTo>
                    <a:pt x="391" y="255"/>
                    <a:pt x="391" y="255"/>
                    <a:pt x="391" y="255"/>
                  </a:cubicBezTo>
                  <a:cubicBezTo>
                    <a:pt x="393" y="256"/>
                    <a:pt x="394" y="257"/>
                    <a:pt x="395" y="259"/>
                  </a:cubicBezTo>
                  <a:cubicBezTo>
                    <a:pt x="395" y="259"/>
                    <a:pt x="396" y="260"/>
                    <a:pt x="397" y="260"/>
                  </a:cubicBezTo>
                  <a:cubicBezTo>
                    <a:pt x="398" y="260"/>
                    <a:pt x="398" y="260"/>
                    <a:pt x="398" y="260"/>
                  </a:cubicBezTo>
                  <a:cubicBezTo>
                    <a:pt x="399" y="260"/>
                    <a:pt x="401" y="259"/>
                    <a:pt x="401" y="258"/>
                  </a:cubicBezTo>
                  <a:cubicBezTo>
                    <a:pt x="402" y="257"/>
                    <a:pt x="402" y="257"/>
                    <a:pt x="402" y="257"/>
                  </a:cubicBezTo>
                  <a:cubicBezTo>
                    <a:pt x="403" y="256"/>
                    <a:pt x="404" y="255"/>
                    <a:pt x="404" y="254"/>
                  </a:cubicBezTo>
                  <a:cubicBezTo>
                    <a:pt x="404" y="252"/>
                    <a:pt x="404" y="252"/>
                    <a:pt x="404" y="252"/>
                  </a:cubicBezTo>
                  <a:cubicBezTo>
                    <a:pt x="404" y="251"/>
                    <a:pt x="403" y="250"/>
                    <a:pt x="402" y="250"/>
                  </a:cubicBezTo>
                  <a:close/>
                  <a:moveTo>
                    <a:pt x="218" y="81"/>
                  </a:moveTo>
                  <a:cubicBezTo>
                    <a:pt x="218" y="83"/>
                    <a:pt x="218" y="85"/>
                    <a:pt x="218" y="86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7" y="98"/>
                    <a:pt x="216" y="100"/>
                    <a:pt x="215" y="101"/>
                  </a:cubicBezTo>
                  <a:cubicBezTo>
                    <a:pt x="213" y="102"/>
                    <a:pt x="213" y="102"/>
                    <a:pt x="213" y="102"/>
                  </a:cubicBezTo>
                  <a:cubicBezTo>
                    <a:pt x="212" y="102"/>
                    <a:pt x="210" y="104"/>
                    <a:pt x="210" y="105"/>
                  </a:cubicBezTo>
                  <a:cubicBezTo>
                    <a:pt x="208" y="107"/>
                    <a:pt x="208" y="107"/>
                    <a:pt x="208" y="107"/>
                  </a:cubicBezTo>
                  <a:cubicBezTo>
                    <a:pt x="208" y="108"/>
                    <a:pt x="207" y="110"/>
                    <a:pt x="206" y="111"/>
                  </a:cubicBezTo>
                  <a:cubicBezTo>
                    <a:pt x="205" y="114"/>
                    <a:pt x="205" y="114"/>
                    <a:pt x="205" y="114"/>
                  </a:cubicBezTo>
                  <a:cubicBezTo>
                    <a:pt x="205" y="116"/>
                    <a:pt x="203" y="117"/>
                    <a:pt x="201" y="117"/>
                  </a:cubicBezTo>
                  <a:cubicBezTo>
                    <a:pt x="194" y="117"/>
                    <a:pt x="194" y="117"/>
                    <a:pt x="194" y="117"/>
                  </a:cubicBezTo>
                  <a:cubicBezTo>
                    <a:pt x="193" y="117"/>
                    <a:pt x="190" y="116"/>
                    <a:pt x="189" y="115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7" y="112"/>
                    <a:pt x="186" y="111"/>
                    <a:pt x="185" y="111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3" y="112"/>
                    <a:pt x="153" y="112"/>
                    <a:pt x="153" y="112"/>
                  </a:cubicBezTo>
                  <a:cubicBezTo>
                    <a:pt x="151" y="112"/>
                    <a:pt x="149" y="111"/>
                    <a:pt x="148" y="111"/>
                  </a:cubicBezTo>
                  <a:cubicBezTo>
                    <a:pt x="142" y="108"/>
                    <a:pt x="142" y="108"/>
                    <a:pt x="142" y="108"/>
                  </a:cubicBezTo>
                  <a:cubicBezTo>
                    <a:pt x="141" y="107"/>
                    <a:pt x="140" y="105"/>
                    <a:pt x="139" y="103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9" y="101"/>
                    <a:pt x="138" y="99"/>
                    <a:pt x="138" y="98"/>
                  </a:cubicBezTo>
                  <a:cubicBezTo>
                    <a:pt x="137" y="96"/>
                    <a:pt x="137" y="96"/>
                    <a:pt x="137" y="96"/>
                  </a:cubicBezTo>
                  <a:cubicBezTo>
                    <a:pt x="133" y="94"/>
                    <a:pt x="132" y="93"/>
                    <a:pt x="132" y="93"/>
                  </a:cubicBezTo>
                  <a:cubicBezTo>
                    <a:pt x="131" y="92"/>
                    <a:pt x="130" y="90"/>
                    <a:pt x="130" y="88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0" y="72"/>
                    <a:pt x="131" y="70"/>
                    <a:pt x="133" y="69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5" y="68"/>
                    <a:pt x="137" y="66"/>
                    <a:pt x="138" y="65"/>
                  </a:cubicBezTo>
                  <a:cubicBezTo>
                    <a:pt x="140" y="63"/>
                    <a:pt x="140" y="63"/>
                    <a:pt x="140" y="63"/>
                  </a:cubicBezTo>
                  <a:cubicBezTo>
                    <a:pt x="141" y="62"/>
                    <a:pt x="143" y="61"/>
                    <a:pt x="145" y="61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4" y="63"/>
                    <a:pt x="154" y="63"/>
                  </a:cubicBezTo>
                  <a:cubicBezTo>
                    <a:pt x="155" y="64"/>
                    <a:pt x="157" y="65"/>
                    <a:pt x="158" y="65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60" y="67"/>
                    <a:pt x="162" y="67"/>
                    <a:pt x="163" y="67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67" y="67"/>
                    <a:pt x="167" y="66"/>
                    <a:pt x="167" y="65"/>
                  </a:cubicBezTo>
                  <a:cubicBezTo>
                    <a:pt x="167" y="64"/>
                    <a:pt x="169" y="62"/>
                    <a:pt x="170" y="62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3" y="62"/>
                    <a:pt x="173" y="62"/>
                    <a:pt x="173" y="62"/>
                  </a:cubicBezTo>
                  <a:cubicBezTo>
                    <a:pt x="174" y="63"/>
                    <a:pt x="176" y="63"/>
                    <a:pt x="178" y="63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2" y="62"/>
                    <a:pt x="192" y="62"/>
                    <a:pt x="192" y="62"/>
                  </a:cubicBezTo>
                  <a:cubicBezTo>
                    <a:pt x="194" y="62"/>
                    <a:pt x="196" y="63"/>
                    <a:pt x="196" y="65"/>
                  </a:cubicBezTo>
                  <a:cubicBezTo>
                    <a:pt x="199" y="70"/>
                    <a:pt x="199" y="70"/>
                    <a:pt x="199" y="70"/>
                  </a:cubicBezTo>
                  <a:cubicBezTo>
                    <a:pt x="199" y="71"/>
                    <a:pt x="201" y="72"/>
                    <a:pt x="202" y="72"/>
                  </a:cubicBezTo>
                  <a:cubicBezTo>
                    <a:pt x="204" y="72"/>
                    <a:pt x="204" y="72"/>
                    <a:pt x="204" y="72"/>
                  </a:cubicBezTo>
                  <a:cubicBezTo>
                    <a:pt x="206" y="72"/>
                    <a:pt x="208" y="73"/>
                    <a:pt x="209" y="73"/>
                  </a:cubicBezTo>
                  <a:cubicBezTo>
                    <a:pt x="210" y="73"/>
                    <a:pt x="212" y="74"/>
                    <a:pt x="214" y="75"/>
                  </a:cubicBezTo>
                  <a:cubicBezTo>
                    <a:pt x="215" y="76"/>
                    <a:pt x="215" y="76"/>
                    <a:pt x="215" y="76"/>
                  </a:cubicBezTo>
                  <a:cubicBezTo>
                    <a:pt x="217" y="77"/>
                    <a:pt x="218" y="79"/>
                    <a:pt x="218" y="81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4F3F666E-0EAD-47EA-89FD-F05A902A9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505" y="5539070"/>
              <a:ext cx="271085" cy="168609"/>
            </a:xfrm>
            <a:custGeom>
              <a:avLst/>
              <a:gdLst>
                <a:gd name="T0" fmla="*/ 83 w 84"/>
                <a:gd name="T1" fmla="*/ 15 h 52"/>
                <a:gd name="T2" fmla="*/ 81 w 84"/>
                <a:gd name="T3" fmla="*/ 14 h 52"/>
                <a:gd name="T4" fmla="*/ 77 w 84"/>
                <a:gd name="T5" fmla="*/ 12 h 52"/>
                <a:gd name="T6" fmla="*/ 72 w 84"/>
                <a:gd name="T7" fmla="*/ 11 h 52"/>
                <a:gd name="T8" fmla="*/ 70 w 84"/>
                <a:gd name="T9" fmla="*/ 11 h 52"/>
                <a:gd name="T10" fmla="*/ 65 w 84"/>
                <a:gd name="T11" fmla="*/ 8 h 52"/>
                <a:gd name="T12" fmla="*/ 63 w 84"/>
                <a:gd name="T13" fmla="*/ 3 h 52"/>
                <a:gd name="T14" fmla="*/ 60 w 84"/>
                <a:gd name="T15" fmla="*/ 1 h 52"/>
                <a:gd name="T16" fmla="*/ 46 w 84"/>
                <a:gd name="T17" fmla="*/ 2 h 52"/>
                <a:gd name="T18" fmla="*/ 41 w 84"/>
                <a:gd name="T19" fmla="*/ 1 h 52"/>
                <a:gd name="T20" fmla="*/ 39 w 84"/>
                <a:gd name="T21" fmla="*/ 1 h 52"/>
                <a:gd name="T22" fmla="*/ 37 w 84"/>
                <a:gd name="T23" fmla="*/ 2 h 52"/>
                <a:gd name="T24" fmla="*/ 34 w 84"/>
                <a:gd name="T25" fmla="*/ 6 h 52"/>
                <a:gd name="T26" fmla="*/ 31 w 84"/>
                <a:gd name="T27" fmla="*/ 6 h 52"/>
                <a:gd name="T28" fmla="*/ 26 w 84"/>
                <a:gd name="T29" fmla="*/ 5 h 52"/>
                <a:gd name="T30" fmla="*/ 25 w 84"/>
                <a:gd name="T31" fmla="*/ 4 h 52"/>
                <a:gd name="T32" fmla="*/ 21 w 84"/>
                <a:gd name="T33" fmla="*/ 2 h 52"/>
                <a:gd name="T34" fmla="*/ 19 w 84"/>
                <a:gd name="T35" fmla="*/ 1 h 52"/>
                <a:gd name="T36" fmla="*/ 15 w 84"/>
                <a:gd name="T37" fmla="*/ 0 h 52"/>
                <a:gd name="T38" fmla="*/ 13 w 84"/>
                <a:gd name="T39" fmla="*/ 0 h 52"/>
                <a:gd name="T40" fmla="*/ 9 w 84"/>
                <a:gd name="T41" fmla="*/ 1 h 52"/>
                <a:gd name="T42" fmla="*/ 7 w 84"/>
                <a:gd name="T43" fmla="*/ 4 h 52"/>
                <a:gd name="T44" fmla="*/ 3 w 84"/>
                <a:gd name="T45" fmla="*/ 7 h 52"/>
                <a:gd name="T46" fmla="*/ 2 w 84"/>
                <a:gd name="T47" fmla="*/ 8 h 52"/>
                <a:gd name="T48" fmla="*/ 0 w 84"/>
                <a:gd name="T49" fmla="*/ 11 h 52"/>
                <a:gd name="T50" fmla="*/ 0 w 84"/>
                <a:gd name="T51" fmla="*/ 25 h 52"/>
                <a:gd name="T52" fmla="*/ 2 w 84"/>
                <a:gd name="T53" fmla="*/ 29 h 52"/>
                <a:gd name="T54" fmla="*/ 2 w 84"/>
                <a:gd name="T55" fmla="*/ 29 h 52"/>
                <a:gd name="T56" fmla="*/ 6 w 84"/>
                <a:gd name="T57" fmla="*/ 31 h 52"/>
                <a:gd name="T58" fmla="*/ 6 w 84"/>
                <a:gd name="T59" fmla="*/ 32 h 52"/>
                <a:gd name="T60" fmla="*/ 7 w 84"/>
                <a:gd name="T61" fmla="*/ 34 h 52"/>
                <a:gd name="T62" fmla="*/ 9 w 84"/>
                <a:gd name="T63" fmla="*/ 39 h 52"/>
                <a:gd name="T64" fmla="*/ 9 w 84"/>
                <a:gd name="T65" fmla="*/ 40 h 52"/>
                <a:gd name="T66" fmla="*/ 11 w 84"/>
                <a:gd name="T67" fmla="*/ 43 h 52"/>
                <a:gd name="T68" fmla="*/ 17 w 84"/>
                <a:gd name="T69" fmla="*/ 46 h 52"/>
                <a:gd name="T70" fmla="*/ 21 w 84"/>
                <a:gd name="T71" fmla="*/ 47 h 52"/>
                <a:gd name="T72" fmla="*/ 52 w 84"/>
                <a:gd name="T73" fmla="*/ 46 h 52"/>
                <a:gd name="T74" fmla="*/ 52 w 84"/>
                <a:gd name="T75" fmla="*/ 46 h 52"/>
                <a:gd name="T76" fmla="*/ 57 w 84"/>
                <a:gd name="T77" fmla="*/ 49 h 52"/>
                <a:gd name="T78" fmla="*/ 59 w 84"/>
                <a:gd name="T79" fmla="*/ 50 h 52"/>
                <a:gd name="T80" fmla="*/ 62 w 84"/>
                <a:gd name="T81" fmla="*/ 52 h 52"/>
                <a:gd name="T82" fmla="*/ 69 w 84"/>
                <a:gd name="T83" fmla="*/ 52 h 52"/>
                <a:gd name="T84" fmla="*/ 71 w 84"/>
                <a:gd name="T85" fmla="*/ 50 h 52"/>
                <a:gd name="T86" fmla="*/ 72 w 84"/>
                <a:gd name="T87" fmla="*/ 47 h 52"/>
                <a:gd name="T88" fmla="*/ 75 w 84"/>
                <a:gd name="T89" fmla="*/ 43 h 52"/>
                <a:gd name="T90" fmla="*/ 76 w 84"/>
                <a:gd name="T91" fmla="*/ 41 h 52"/>
                <a:gd name="T92" fmla="*/ 80 w 84"/>
                <a:gd name="T93" fmla="*/ 37 h 52"/>
                <a:gd name="T94" fmla="*/ 82 w 84"/>
                <a:gd name="T95" fmla="*/ 36 h 52"/>
                <a:gd name="T96" fmla="*/ 84 w 84"/>
                <a:gd name="T97" fmla="*/ 33 h 52"/>
                <a:gd name="T98" fmla="*/ 84 w 84"/>
                <a:gd name="T99" fmla="*/ 23 h 52"/>
                <a:gd name="T100" fmla="*/ 84 w 84"/>
                <a:gd name="T101" fmla="*/ 18 h 52"/>
                <a:gd name="T102" fmla="*/ 84 w 84"/>
                <a:gd name="T103" fmla="*/ 18 h 52"/>
                <a:gd name="T104" fmla="*/ 83 w 84"/>
                <a:gd name="T105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" h="52">
                  <a:moveTo>
                    <a:pt x="83" y="15"/>
                  </a:moveTo>
                  <a:cubicBezTo>
                    <a:pt x="81" y="14"/>
                    <a:pt x="81" y="14"/>
                    <a:pt x="81" y="14"/>
                  </a:cubicBezTo>
                  <a:cubicBezTo>
                    <a:pt x="79" y="13"/>
                    <a:pt x="78" y="12"/>
                    <a:pt x="77" y="12"/>
                  </a:cubicBezTo>
                  <a:cubicBezTo>
                    <a:pt x="76" y="12"/>
                    <a:pt x="74" y="11"/>
                    <a:pt x="72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8" y="11"/>
                    <a:pt x="66" y="9"/>
                    <a:pt x="65" y="8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2" y="2"/>
                    <a:pt x="61" y="1"/>
                    <a:pt x="60" y="1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4" y="2"/>
                    <a:pt x="42" y="2"/>
                    <a:pt x="4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2"/>
                    <a:pt x="37" y="2"/>
                  </a:cubicBezTo>
                  <a:cubicBezTo>
                    <a:pt x="37" y="4"/>
                    <a:pt x="36" y="6"/>
                    <a:pt x="34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6"/>
                    <a:pt x="28" y="6"/>
                    <a:pt x="26" y="5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3"/>
                    <a:pt x="22" y="2"/>
                    <a:pt x="21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0" y="0"/>
                    <a:pt x="9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4" y="6"/>
                    <a:pt x="3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10"/>
                    <a:pt x="0" y="1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8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6" y="31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7"/>
                    <a:pt x="9" y="39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1"/>
                    <a:pt x="11" y="42"/>
                    <a:pt x="11" y="43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8" y="47"/>
                    <a:pt x="20" y="47"/>
                    <a:pt x="21" y="47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54" y="46"/>
                    <a:pt x="56" y="47"/>
                    <a:pt x="57" y="49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0" y="51"/>
                    <a:pt x="61" y="52"/>
                    <a:pt x="62" y="52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70" y="52"/>
                    <a:pt x="71" y="51"/>
                    <a:pt x="71" y="50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3" y="46"/>
                    <a:pt x="74" y="44"/>
                    <a:pt x="75" y="43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7" y="39"/>
                    <a:pt x="79" y="38"/>
                    <a:pt x="80" y="37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3" y="36"/>
                    <a:pt x="83" y="34"/>
                    <a:pt x="84" y="3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2"/>
                    <a:pt x="84" y="20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7"/>
                    <a:pt x="83" y="15"/>
                    <a:pt x="83" y="15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87CC1499-5A62-4997-837C-868373C93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505" y="5535858"/>
              <a:ext cx="271085" cy="171820"/>
            </a:xfrm>
            <a:custGeom>
              <a:avLst/>
              <a:gdLst>
                <a:gd name="T0" fmla="*/ 62 w 84"/>
                <a:gd name="T1" fmla="*/ 53 h 53"/>
                <a:gd name="T2" fmla="*/ 59 w 84"/>
                <a:gd name="T3" fmla="*/ 52 h 53"/>
                <a:gd name="T4" fmla="*/ 57 w 84"/>
                <a:gd name="T5" fmla="*/ 50 h 53"/>
                <a:gd name="T6" fmla="*/ 53 w 84"/>
                <a:gd name="T7" fmla="*/ 48 h 53"/>
                <a:gd name="T8" fmla="*/ 21 w 84"/>
                <a:gd name="T9" fmla="*/ 48 h 53"/>
                <a:gd name="T10" fmla="*/ 17 w 84"/>
                <a:gd name="T11" fmla="*/ 47 h 53"/>
                <a:gd name="T12" fmla="*/ 11 w 84"/>
                <a:gd name="T13" fmla="*/ 44 h 53"/>
                <a:gd name="T14" fmla="*/ 9 w 84"/>
                <a:gd name="T15" fmla="*/ 41 h 53"/>
                <a:gd name="T16" fmla="*/ 9 w 84"/>
                <a:gd name="T17" fmla="*/ 40 h 53"/>
                <a:gd name="T18" fmla="*/ 7 w 84"/>
                <a:gd name="T19" fmla="*/ 35 h 53"/>
                <a:gd name="T20" fmla="*/ 6 w 84"/>
                <a:gd name="T21" fmla="*/ 33 h 53"/>
                <a:gd name="T22" fmla="*/ 6 w 84"/>
                <a:gd name="T23" fmla="*/ 33 h 53"/>
                <a:gd name="T24" fmla="*/ 1 w 84"/>
                <a:gd name="T25" fmla="*/ 30 h 53"/>
                <a:gd name="T26" fmla="*/ 0 w 84"/>
                <a:gd name="T27" fmla="*/ 26 h 53"/>
                <a:gd name="T28" fmla="*/ 0 w 84"/>
                <a:gd name="T29" fmla="*/ 12 h 53"/>
                <a:gd name="T30" fmla="*/ 2 w 84"/>
                <a:gd name="T31" fmla="*/ 9 h 53"/>
                <a:gd name="T32" fmla="*/ 3 w 84"/>
                <a:gd name="T33" fmla="*/ 8 h 53"/>
                <a:gd name="T34" fmla="*/ 7 w 84"/>
                <a:gd name="T35" fmla="*/ 5 h 53"/>
                <a:gd name="T36" fmla="*/ 9 w 84"/>
                <a:gd name="T37" fmla="*/ 2 h 53"/>
                <a:gd name="T38" fmla="*/ 13 w 84"/>
                <a:gd name="T39" fmla="*/ 0 h 53"/>
                <a:gd name="T40" fmla="*/ 15 w 84"/>
                <a:gd name="T41" fmla="*/ 0 h 53"/>
                <a:gd name="T42" fmla="*/ 19 w 84"/>
                <a:gd name="T43" fmla="*/ 1 h 53"/>
                <a:gd name="T44" fmla="*/ 21 w 84"/>
                <a:gd name="T45" fmla="*/ 3 h 53"/>
                <a:gd name="T46" fmla="*/ 25 w 84"/>
                <a:gd name="T47" fmla="*/ 5 h 53"/>
                <a:gd name="T48" fmla="*/ 26 w 84"/>
                <a:gd name="T49" fmla="*/ 6 h 53"/>
                <a:gd name="T50" fmla="*/ 31 w 84"/>
                <a:gd name="T51" fmla="*/ 7 h 53"/>
                <a:gd name="T52" fmla="*/ 31 w 84"/>
                <a:gd name="T53" fmla="*/ 7 h 53"/>
                <a:gd name="T54" fmla="*/ 34 w 84"/>
                <a:gd name="T55" fmla="*/ 7 h 53"/>
                <a:gd name="T56" fmla="*/ 37 w 84"/>
                <a:gd name="T57" fmla="*/ 3 h 53"/>
                <a:gd name="T58" fmla="*/ 38 w 84"/>
                <a:gd name="T59" fmla="*/ 2 h 53"/>
                <a:gd name="T60" fmla="*/ 41 w 84"/>
                <a:gd name="T61" fmla="*/ 2 h 53"/>
                <a:gd name="T62" fmla="*/ 45 w 84"/>
                <a:gd name="T63" fmla="*/ 2 h 53"/>
                <a:gd name="T64" fmla="*/ 46 w 84"/>
                <a:gd name="T65" fmla="*/ 2 h 53"/>
                <a:gd name="T66" fmla="*/ 60 w 84"/>
                <a:gd name="T67" fmla="*/ 2 h 53"/>
                <a:gd name="T68" fmla="*/ 63 w 84"/>
                <a:gd name="T69" fmla="*/ 4 h 53"/>
                <a:gd name="T70" fmla="*/ 65 w 84"/>
                <a:gd name="T71" fmla="*/ 9 h 53"/>
                <a:gd name="T72" fmla="*/ 70 w 84"/>
                <a:gd name="T73" fmla="*/ 12 h 53"/>
                <a:gd name="T74" fmla="*/ 72 w 84"/>
                <a:gd name="T75" fmla="*/ 12 h 53"/>
                <a:gd name="T76" fmla="*/ 77 w 84"/>
                <a:gd name="T77" fmla="*/ 13 h 53"/>
                <a:gd name="T78" fmla="*/ 81 w 84"/>
                <a:gd name="T79" fmla="*/ 15 h 53"/>
                <a:gd name="T80" fmla="*/ 83 w 84"/>
                <a:gd name="T81" fmla="*/ 16 h 53"/>
                <a:gd name="T82" fmla="*/ 84 w 84"/>
                <a:gd name="T83" fmla="*/ 19 h 53"/>
                <a:gd name="T84" fmla="*/ 84 w 84"/>
                <a:gd name="T85" fmla="*/ 19 h 53"/>
                <a:gd name="T86" fmla="*/ 84 w 84"/>
                <a:gd name="T87" fmla="*/ 24 h 53"/>
                <a:gd name="T88" fmla="*/ 84 w 84"/>
                <a:gd name="T89" fmla="*/ 34 h 53"/>
                <a:gd name="T90" fmla="*/ 82 w 84"/>
                <a:gd name="T91" fmla="*/ 37 h 53"/>
                <a:gd name="T92" fmla="*/ 80 w 84"/>
                <a:gd name="T93" fmla="*/ 38 h 53"/>
                <a:gd name="T94" fmla="*/ 76 w 84"/>
                <a:gd name="T95" fmla="*/ 42 h 53"/>
                <a:gd name="T96" fmla="*/ 75 w 84"/>
                <a:gd name="T97" fmla="*/ 44 h 53"/>
                <a:gd name="T98" fmla="*/ 73 w 84"/>
                <a:gd name="T99" fmla="*/ 48 h 53"/>
                <a:gd name="T100" fmla="*/ 71 w 84"/>
                <a:gd name="T101" fmla="*/ 51 h 53"/>
                <a:gd name="T102" fmla="*/ 69 w 84"/>
                <a:gd name="T103" fmla="*/ 53 h 53"/>
                <a:gd name="T104" fmla="*/ 62 w 84"/>
                <a:gd name="T10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" h="53">
                  <a:moveTo>
                    <a:pt x="62" y="53"/>
                  </a:moveTo>
                  <a:cubicBezTo>
                    <a:pt x="61" y="53"/>
                    <a:pt x="59" y="52"/>
                    <a:pt x="59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9"/>
                    <a:pt x="54" y="48"/>
                    <a:pt x="53" y="48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0" y="48"/>
                    <a:pt x="18" y="48"/>
                    <a:pt x="17" y="47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4"/>
                    <a:pt x="9" y="42"/>
                    <a:pt x="9" y="41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38"/>
                    <a:pt x="8" y="36"/>
                    <a:pt x="7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" y="31"/>
                    <a:pt x="1" y="30"/>
                    <a:pt x="1" y="30"/>
                  </a:cubicBezTo>
                  <a:cubicBezTo>
                    <a:pt x="1" y="29"/>
                    <a:pt x="0" y="27"/>
                    <a:pt x="0" y="2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6" y="6"/>
                    <a:pt x="7" y="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1"/>
                    <a:pt x="12" y="0"/>
                    <a:pt x="13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4" y="4"/>
                    <a:pt x="25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9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7"/>
                    <a:pt x="37" y="5"/>
                    <a:pt x="37" y="3"/>
                  </a:cubicBezTo>
                  <a:cubicBezTo>
                    <a:pt x="37" y="3"/>
                    <a:pt x="38" y="2"/>
                    <a:pt x="38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3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1" y="2"/>
                    <a:pt x="62" y="3"/>
                    <a:pt x="63" y="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10"/>
                    <a:pt x="68" y="11"/>
                    <a:pt x="70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4" y="12"/>
                    <a:pt x="76" y="12"/>
                    <a:pt x="77" y="13"/>
                  </a:cubicBezTo>
                  <a:cubicBezTo>
                    <a:pt x="78" y="13"/>
                    <a:pt x="80" y="14"/>
                    <a:pt x="81" y="15"/>
                  </a:cubicBezTo>
                  <a:cubicBezTo>
                    <a:pt x="83" y="16"/>
                    <a:pt x="83" y="16"/>
                    <a:pt x="83" y="16"/>
                  </a:cubicBezTo>
                  <a:cubicBezTo>
                    <a:pt x="84" y="16"/>
                    <a:pt x="84" y="17"/>
                    <a:pt x="84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4" y="21"/>
                    <a:pt x="84" y="23"/>
                    <a:pt x="84" y="24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84" y="35"/>
                    <a:pt x="83" y="37"/>
                    <a:pt x="82" y="37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79" y="39"/>
                    <a:pt x="77" y="41"/>
                    <a:pt x="76" y="42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4" y="45"/>
                    <a:pt x="73" y="47"/>
                    <a:pt x="73" y="48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71" y="52"/>
                    <a:pt x="70" y="53"/>
                    <a:pt x="69" y="53"/>
                  </a:cubicBezTo>
                  <a:lnTo>
                    <a:pt x="62" y="53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AA205065-0630-4CA9-89FF-1C27A66F0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212" y="5140832"/>
              <a:ext cx="372140" cy="321159"/>
            </a:xfrm>
            <a:custGeom>
              <a:avLst/>
              <a:gdLst>
                <a:gd name="T0" fmla="*/ 78 w 115"/>
                <a:gd name="T1" fmla="*/ 98 h 99"/>
                <a:gd name="T2" fmla="*/ 67 w 115"/>
                <a:gd name="T3" fmla="*/ 95 h 99"/>
                <a:gd name="T4" fmla="*/ 57 w 115"/>
                <a:gd name="T5" fmla="*/ 94 h 99"/>
                <a:gd name="T6" fmla="*/ 53 w 115"/>
                <a:gd name="T7" fmla="*/ 90 h 99"/>
                <a:gd name="T8" fmla="*/ 51 w 115"/>
                <a:gd name="T9" fmla="*/ 91 h 99"/>
                <a:gd name="T10" fmla="*/ 52 w 115"/>
                <a:gd name="T11" fmla="*/ 87 h 99"/>
                <a:gd name="T12" fmla="*/ 53 w 115"/>
                <a:gd name="T13" fmla="*/ 82 h 99"/>
                <a:gd name="T14" fmla="*/ 51 w 115"/>
                <a:gd name="T15" fmla="*/ 77 h 99"/>
                <a:gd name="T16" fmla="*/ 46 w 115"/>
                <a:gd name="T17" fmla="*/ 76 h 99"/>
                <a:gd name="T18" fmla="*/ 41 w 115"/>
                <a:gd name="T19" fmla="*/ 75 h 99"/>
                <a:gd name="T20" fmla="*/ 37 w 115"/>
                <a:gd name="T21" fmla="*/ 72 h 99"/>
                <a:gd name="T22" fmla="*/ 29 w 115"/>
                <a:gd name="T23" fmla="*/ 70 h 99"/>
                <a:gd name="T24" fmla="*/ 15 w 115"/>
                <a:gd name="T25" fmla="*/ 56 h 99"/>
                <a:gd name="T26" fmla="*/ 11 w 115"/>
                <a:gd name="T27" fmla="*/ 57 h 99"/>
                <a:gd name="T28" fmla="*/ 9 w 115"/>
                <a:gd name="T29" fmla="*/ 56 h 99"/>
                <a:gd name="T30" fmla="*/ 4 w 115"/>
                <a:gd name="T31" fmla="*/ 49 h 99"/>
                <a:gd name="T32" fmla="*/ 1 w 115"/>
                <a:gd name="T33" fmla="*/ 45 h 99"/>
                <a:gd name="T34" fmla="*/ 1 w 115"/>
                <a:gd name="T35" fmla="*/ 38 h 99"/>
                <a:gd name="T36" fmla="*/ 6 w 115"/>
                <a:gd name="T37" fmla="*/ 35 h 99"/>
                <a:gd name="T38" fmla="*/ 8 w 115"/>
                <a:gd name="T39" fmla="*/ 33 h 99"/>
                <a:gd name="T40" fmla="*/ 3 w 115"/>
                <a:gd name="T41" fmla="*/ 29 h 99"/>
                <a:gd name="T42" fmla="*/ 4 w 115"/>
                <a:gd name="T43" fmla="*/ 27 h 99"/>
                <a:gd name="T44" fmla="*/ 15 w 115"/>
                <a:gd name="T45" fmla="*/ 24 h 99"/>
                <a:gd name="T46" fmla="*/ 24 w 115"/>
                <a:gd name="T47" fmla="*/ 17 h 99"/>
                <a:gd name="T48" fmla="*/ 33 w 115"/>
                <a:gd name="T49" fmla="*/ 8 h 99"/>
                <a:gd name="T50" fmla="*/ 44 w 115"/>
                <a:gd name="T51" fmla="*/ 1 h 99"/>
                <a:gd name="T52" fmla="*/ 48 w 115"/>
                <a:gd name="T53" fmla="*/ 0 h 99"/>
                <a:gd name="T54" fmla="*/ 53 w 115"/>
                <a:gd name="T55" fmla="*/ 1 h 99"/>
                <a:gd name="T56" fmla="*/ 62 w 115"/>
                <a:gd name="T57" fmla="*/ 4 h 99"/>
                <a:gd name="T58" fmla="*/ 66 w 115"/>
                <a:gd name="T59" fmla="*/ 9 h 99"/>
                <a:gd name="T60" fmla="*/ 71 w 115"/>
                <a:gd name="T61" fmla="*/ 17 h 99"/>
                <a:gd name="T62" fmla="*/ 77 w 115"/>
                <a:gd name="T63" fmla="*/ 21 h 99"/>
                <a:gd name="T64" fmla="*/ 79 w 115"/>
                <a:gd name="T65" fmla="*/ 21 h 99"/>
                <a:gd name="T66" fmla="*/ 83 w 115"/>
                <a:gd name="T67" fmla="*/ 19 h 99"/>
                <a:gd name="T68" fmla="*/ 87 w 115"/>
                <a:gd name="T69" fmla="*/ 14 h 99"/>
                <a:gd name="T70" fmla="*/ 95 w 115"/>
                <a:gd name="T71" fmla="*/ 14 h 99"/>
                <a:gd name="T72" fmla="*/ 104 w 115"/>
                <a:gd name="T73" fmla="*/ 14 h 99"/>
                <a:gd name="T74" fmla="*/ 110 w 115"/>
                <a:gd name="T75" fmla="*/ 17 h 99"/>
                <a:gd name="T76" fmla="*/ 111 w 115"/>
                <a:gd name="T77" fmla="*/ 24 h 99"/>
                <a:gd name="T78" fmla="*/ 114 w 115"/>
                <a:gd name="T79" fmla="*/ 27 h 99"/>
                <a:gd name="T80" fmla="*/ 115 w 115"/>
                <a:gd name="T81" fmla="*/ 28 h 99"/>
                <a:gd name="T82" fmla="*/ 114 w 115"/>
                <a:gd name="T83" fmla="*/ 31 h 99"/>
                <a:gd name="T84" fmla="*/ 110 w 115"/>
                <a:gd name="T85" fmla="*/ 39 h 99"/>
                <a:gd name="T86" fmla="*/ 110 w 115"/>
                <a:gd name="T87" fmla="*/ 52 h 99"/>
                <a:gd name="T88" fmla="*/ 108 w 115"/>
                <a:gd name="T89" fmla="*/ 60 h 99"/>
                <a:gd name="T90" fmla="*/ 102 w 115"/>
                <a:gd name="T91" fmla="*/ 62 h 99"/>
                <a:gd name="T92" fmla="*/ 102 w 115"/>
                <a:gd name="T93" fmla="*/ 56 h 99"/>
                <a:gd name="T94" fmla="*/ 99 w 115"/>
                <a:gd name="T95" fmla="*/ 39 h 99"/>
                <a:gd name="T96" fmla="*/ 96 w 115"/>
                <a:gd name="T97" fmla="*/ 37 h 99"/>
                <a:gd name="T98" fmla="*/ 92 w 115"/>
                <a:gd name="T99" fmla="*/ 43 h 99"/>
                <a:gd name="T100" fmla="*/ 93 w 115"/>
                <a:gd name="T101" fmla="*/ 49 h 99"/>
                <a:gd name="T102" fmla="*/ 91 w 115"/>
                <a:gd name="T103" fmla="*/ 52 h 99"/>
                <a:gd name="T104" fmla="*/ 89 w 115"/>
                <a:gd name="T105" fmla="*/ 59 h 99"/>
                <a:gd name="T106" fmla="*/ 88 w 115"/>
                <a:gd name="T107" fmla="*/ 66 h 99"/>
                <a:gd name="T108" fmla="*/ 87 w 115"/>
                <a:gd name="T109" fmla="*/ 93 h 99"/>
                <a:gd name="T110" fmla="*/ 85 w 115"/>
                <a:gd name="T111" fmla="*/ 9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" h="99">
                  <a:moveTo>
                    <a:pt x="81" y="99"/>
                  </a:moveTo>
                  <a:cubicBezTo>
                    <a:pt x="80" y="99"/>
                    <a:pt x="79" y="98"/>
                    <a:pt x="78" y="98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0" y="96"/>
                    <a:pt x="68" y="95"/>
                    <a:pt x="67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59" y="95"/>
                    <a:pt x="58" y="95"/>
                    <a:pt x="57" y="94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6" y="91"/>
                    <a:pt x="55" y="90"/>
                    <a:pt x="53" y="90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1"/>
                    <a:pt x="51" y="91"/>
                    <a:pt x="50" y="91"/>
                  </a:cubicBezTo>
                  <a:cubicBezTo>
                    <a:pt x="51" y="90"/>
                    <a:pt x="52" y="88"/>
                    <a:pt x="52" y="87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52" y="85"/>
                    <a:pt x="53" y="83"/>
                    <a:pt x="53" y="82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3" y="79"/>
                    <a:pt x="52" y="77"/>
                    <a:pt x="51" y="77"/>
                  </a:cubicBezTo>
                  <a:cubicBezTo>
                    <a:pt x="50" y="76"/>
                    <a:pt x="48" y="76"/>
                    <a:pt x="47" y="76"/>
                  </a:cubicBezTo>
                  <a:cubicBezTo>
                    <a:pt x="47" y="76"/>
                    <a:pt x="46" y="76"/>
                    <a:pt x="46" y="76"/>
                  </a:cubicBezTo>
                  <a:cubicBezTo>
                    <a:pt x="46" y="76"/>
                    <a:pt x="45" y="76"/>
                    <a:pt x="45" y="76"/>
                  </a:cubicBezTo>
                  <a:cubicBezTo>
                    <a:pt x="43" y="76"/>
                    <a:pt x="42" y="75"/>
                    <a:pt x="41" y="75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2"/>
                    <a:pt x="37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1" y="71"/>
                    <a:pt x="30" y="71"/>
                    <a:pt x="29" y="70"/>
                  </a:cubicBezTo>
                  <a:cubicBezTo>
                    <a:pt x="29" y="70"/>
                    <a:pt x="29" y="68"/>
                    <a:pt x="26" y="65"/>
                  </a:cubicBezTo>
                  <a:cubicBezTo>
                    <a:pt x="23" y="62"/>
                    <a:pt x="19" y="59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0" y="57"/>
                    <a:pt x="9" y="57"/>
                    <a:pt x="9" y="56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2"/>
                    <a:pt x="6" y="50"/>
                    <a:pt x="4" y="49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2" y="48"/>
                    <a:pt x="1" y="46"/>
                    <a:pt x="1" y="4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1" y="39"/>
                    <a:pt x="1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3" y="37"/>
                    <a:pt x="5" y="36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4"/>
                    <a:pt x="8" y="34"/>
                    <a:pt x="8" y="33"/>
                  </a:cubicBezTo>
                  <a:cubicBezTo>
                    <a:pt x="8" y="32"/>
                    <a:pt x="7" y="32"/>
                    <a:pt x="7" y="31"/>
                  </a:cubicBezTo>
                  <a:cubicBezTo>
                    <a:pt x="6" y="30"/>
                    <a:pt x="4" y="29"/>
                    <a:pt x="3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8"/>
                    <a:pt x="3" y="27"/>
                    <a:pt x="4" y="2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3" y="24"/>
                    <a:pt x="15" y="24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2" y="20"/>
                    <a:pt x="24" y="18"/>
                    <a:pt x="24" y="17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1" y="9"/>
                    <a:pt x="32" y="8"/>
                    <a:pt x="33" y="8"/>
                  </a:cubicBezTo>
                  <a:cubicBezTo>
                    <a:pt x="34" y="7"/>
                    <a:pt x="35" y="6"/>
                    <a:pt x="37" y="6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5" y="0"/>
                    <a:pt x="46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0"/>
                    <a:pt x="52" y="0"/>
                    <a:pt x="53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59" y="3"/>
                    <a:pt x="61" y="3"/>
                    <a:pt x="62" y="4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6" y="8"/>
                    <a:pt x="66" y="9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4"/>
                    <a:pt x="69" y="16"/>
                    <a:pt x="71" y="17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4" y="19"/>
                    <a:pt x="76" y="20"/>
                    <a:pt x="77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1"/>
                    <a:pt x="79" y="21"/>
                    <a:pt x="79" y="21"/>
                  </a:cubicBezTo>
                  <a:cubicBezTo>
                    <a:pt x="80" y="21"/>
                    <a:pt x="82" y="21"/>
                    <a:pt x="82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8"/>
                    <a:pt x="85" y="16"/>
                    <a:pt x="86" y="15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7" y="13"/>
                    <a:pt x="89" y="13"/>
                    <a:pt x="90" y="13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6" y="14"/>
                    <a:pt x="98" y="14"/>
                    <a:pt x="100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6" y="14"/>
                    <a:pt x="107" y="14"/>
                    <a:pt x="108" y="15"/>
                  </a:cubicBezTo>
                  <a:cubicBezTo>
                    <a:pt x="109" y="15"/>
                    <a:pt x="110" y="16"/>
                    <a:pt x="110" y="17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20"/>
                    <a:pt x="110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6"/>
                    <a:pt x="113" y="27"/>
                    <a:pt x="114" y="27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30"/>
                    <a:pt x="114" y="31"/>
                    <a:pt x="114" y="31"/>
                  </a:cubicBezTo>
                  <a:cubicBezTo>
                    <a:pt x="113" y="31"/>
                    <a:pt x="111" y="33"/>
                    <a:pt x="111" y="34"/>
                  </a:cubicBezTo>
                  <a:cubicBezTo>
                    <a:pt x="111" y="35"/>
                    <a:pt x="110" y="38"/>
                    <a:pt x="110" y="39"/>
                  </a:cubicBezTo>
                  <a:cubicBezTo>
                    <a:pt x="110" y="47"/>
                    <a:pt x="110" y="47"/>
                    <a:pt x="110" y="47"/>
                  </a:cubicBezTo>
                  <a:cubicBezTo>
                    <a:pt x="110" y="48"/>
                    <a:pt x="110" y="51"/>
                    <a:pt x="110" y="52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10" y="58"/>
                    <a:pt x="109" y="59"/>
                    <a:pt x="108" y="60"/>
                  </a:cubicBezTo>
                  <a:cubicBezTo>
                    <a:pt x="106" y="60"/>
                    <a:pt x="104" y="61"/>
                    <a:pt x="103" y="62"/>
                  </a:cubicBezTo>
                  <a:cubicBezTo>
                    <a:pt x="103" y="62"/>
                    <a:pt x="102" y="62"/>
                    <a:pt x="102" y="62"/>
                  </a:cubicBezTo>
                  <a:cubicBezTo>
                    <a:pt x="102" y="62"/>
                    <a:pt x="102" y="62"/>
                    <a:pt x="102" y="62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5"/>
                    <a:pt x="102" y="52"/>
                    <a:pt x="102" y="51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8"/>
                    <a:pt x="98" y="37"/>
                    <a:pt x="96" y="37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4" y="37"/>
                    <a:pt x="93" y="38"/>
                    <a:pt x="92" y="40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4"/>
                    <a:pt x="91" y="47"/>
                    <a:pt x="92" y="48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3" y="50"/>
                    <a:pt x="93" y="51"/>
                    <a:pt x="92" y="51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89" y="53"/>
                    <a:pt x="88" y="55"/>
                    <a:pt x="89" y="57"/>
                  </a:cubicBezTo>
                  <a:cubicBezTo>
                    <a:pt x="89" y="59"/>
                    <a:pt x="89" y="59"/>
                    <a:pt x="89" y="59"/>
                  </a:cubicBezTo>
                  <a:cubicBezTo>
                    <a:pt x="89" y="60"/>
                    <a:pt x="89" y="62"/>
                    <a:pt x="89" y="63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7"/>
                    <a:pt x="87" y="69"/>
                    <a:pt x="87" y="70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6"/>
                    <a:pt x="82" y="98"/>
                    <a:pt x="81" y="99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5" name="Freeform 62">
              <a:extLst>
                <a:ext uri="{FF2B5EF4-FFF2-40B4-BE49-F238E27FC236}">
                  <a16:creationId xmlns:a16="http://schemas.microsoft.com/office/drawing/2014/main" id="{10E26E37-E221-464E-9E6C-9BC353881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586" y="3376061"/>
              <a:ext cx="129928" cy="216783"/>
            </a:xfrm>
            <a:custGeom>
              <a:avLst/>
              <a:gdLst>
                <a:gd name="T0" fmla="*/ 16 w 40"/>
                <a:gd name="T1" fmla="*/ 67 h 67"/>
                <a:gd name="T2" fmla="*/ 16 w 40"/>
                <a:gd name="T3" fmla="*/ 65 h 67"/>
                <a:gd name="T4" fmla="*/ 14 w 40"/>
                <a:gd name="T5" fmla="*/ 63 h 67"/>
                <a:gd name="T6" fmla="*/ 11 w 40"/>
                <a:gd name="T7" fmla="*/ 59 h 67"/>
                <a:gd name="T8" fmla="*/ 9 w 40"/>
                <a:gd name="T9" fmla="*/ 58 h 67"/>
                <a:gd name="T10" fmla="*/ 5 w 40"/>
                <a:gd name="T11" fmla="*/ 56 h 67"/>
                <a:gd name="T12" fmla="*/ 5 w 40"/>
                <a:gd name="T13" fmla="*/ 55 h 67"/>
                <a:gd name="T14" fmla="*/ 2 w 40"/>
                <a:gd name="T15" fmla="*/ 52 h 67"/>
                <a:gd name="T16" fmla="*/ 0 w 40"/>
                <a:gd name="T17" fmla="*/ 47 h 67"/>
                <a:gd name="T18" fmla="*/ 0 w 40"/>
                <a:gd name="T19" fmla="*/ 43 h 67"/>
                <a:gd name="T20" fmla="*/ 2 w 40"/>
                <a:gd name="T21" fmla="*/ 40 h 67"/>
                <a:gd name="T22" fmla="*/ 5 w 40"/>
                <a:gd name="T23" fmla="*/ 36 h 67"/>
                <a:gd name="T24" fmla="*/ 7 w 40"/>
                <a:gd name="T25" fmla="*/ 32 h 67"/>
                <a:gd name="T26" fmla="*/ 7 w 40"/>
                <a:gd name="T27" fmla="*/ 30 h 67"/>
                <a:gd name="T28" fmla="*/ 6 w 40"/>
                <a:gd name="T29" fmla="*/ 25 h 67"/>
                <a:gd name="T30" fmla="*/ 4 w 40"/>
                <a:gd name="T31" fmla="*/ 15 h 67"/>
                <a:gd name="T32" fmla="*/ 3 w 40"/>
                <a:gd name="T33" fmla="*/ 10 h 67"/>
                <a:gd name="T34" fmla="*/ 0 w 40"/>
                <a:gd name="T35" fmla="*/ 6 h 67"/>
                <a:gd name="T36" fmla="*/ 1 w 40"/>
                <a:gd name="T37" fmla="*/ 6 h 67"/>
                <a:gd name="T38" fmla="*/ 3 w 40"/>
                <a:gd name="T39" fmla="*/ 6 h 67"/>
                <a:gd name="T40" fmla="*/ 3 w 40"/>
                <a:gd name="T41" fmla="*/ 6 h 67"/>
                <a:gd name="T42" fmla="*/ 8 w 40"/>
                <a:gd name="T43" fmla="*/ 6 h 67"/>
                <a:gd name="T44" fmla="*/ 13 w 40"/>
                <a:gd name="T45" fmla="*/ 4 h 67"/>
                <a:gd name="T46" fmla="*/ 14 w 40"/>
                <a:gd name="T47" fmla="*/ 3 h 67"/>
                <a:gd name="T48" fmla="*/ 17 w 40"/>
                <a:gd name="T49" fmla="*/ 2 h 67"/>
                <a:gd name="T50" fmla="*/ 25 w 40"/>
                <a:gd name="T51" fmla="*/ 2 h 67"/>
                <a:gd name="T52" fmla="*/ 30 w 40"/>
                <a:gd name="T53" fmla="*/ 1 h 67"/>
                <a:gd name="T54" fmla="*/ 35 w 40"/>
                <a:gd name="T55" fmla="*/ 0 h 67"/>
                <a:gd name="T56" fmla="*/ 36 w 40"/>
                <a:gd name="T57" fmla="*/ 0 h 67"/>
                <a:gd name="T58" fmla="*/ 36 w 40"/>
                <a:gd name="T59" fmla="*/ 1 h 67"/>
                <a:gd name="T60" fmla="*/ 35 w 40"/>
                <a:gd name="T61" fmla="*/ 7 h 67"/>
                <a:gd name="T62" fmla="*/ 36 w 40"/>
                <a:gd name="T63" fmla="*/ 12 h 67"/>
                <a:gd name="T64" fmla="*/ 38 w 40"/>
                <a:gd name="T65" fmla="*/ 14 h 67"/>
                <a:gd name="T66" fmla="*/ 40 w 40"/>
                <a:gd name="T67" fmla="*/ 15 h 67"/>
                <a:gd name="T68" fmla="*/ 40 w 40"/>
                <a:gd name="T69" fmla="*/ 17 h 67"/>
                <a:gd name="T70" fmla="*/ 40 w 40"/>
                <a:gd name="T71" fmla="*/ 19 h 67"/>
                <a:gd name="T72" fmla="*/ 37 w 40"/>
                <a:gd name="T73" fmla="*/ 22 h 67"/>
                <a:gd name="T74" fmla="*/ 34 w 40"/>
                <a:gd name="T75" fmla="*/ 24 h 67"/>
                <a:gd name="T76" fmla="*/ 31 w 40"/>
                <a:gd name="T77" fmla="*/ 25 h 67"/>
                <a:gd name="T78" fmla="*/ 28 w 40"/>
                <a:gd name="T79" fmla="*/ 26 h 67"/>
                <a:gd name="T80" fmla="*/ 26 w 40"/>
                <a:gd name="T81" fmla="*/ 29 h 67"/>
                <a:gd name="T82" fmla="*/ 25 w 40"/>
                <a:gd name="T83" fmla="*/ 32 h 67"/>
                <a:gd name="T84" fmla="*/ 24 w 40"/>
                <a:gd name="T85" fmla="*/ 35 h 67"/>
                <a:gd name="T86" fmla="*/ 22 w 40"/>
                <a:gd name="T87" fmla="*/ 39 h 67"/>
                <a:gd name="T88" fmla="*/ 22 w 40"/>
                <a:gd name="T89" fmla="*/ 59 h 67"/>
                <a:gd name="T90" fmla="*/ 21 w 40"/>
                <a:gd name="T91" fmla="*/ 62 h 67"/>
                <a:gd name="T92" fmla="*/ 19 w 40"/>
                <a:gd name="T93" fmla="*/ 65 h 67"/>
                <a:gd name="T94" fmla="*/ 16 w 40"/>
                <a:gd name="T9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67">
                  <a:moveTo>
                    <a:pt x="16" y="67"/>
                  </a:moveTo>
                  <a:cubicBezTo>
                    <a:pt x="16" y="66"/>
                    <a:pt x="16" y="65"/>
                    <a:pt x="16" y="65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4" y="61"/>
                    <a:pt x="12" y="60"/>
                    <a:pt x="11" y="59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6" y="57"/>
                    <a:pt x="5" y="56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4"/>
                    <a:pt x="3" y="53"/>
                    <a:pt x="2" y="52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6"/>
                    <a:pt x="0" y="44"/>
                    <a:pt x="0" y="43"/>
                  </a:cubicBezTo>
                  <a:cubicBezTo>
                    <a:pt x="0" y="42"/>
                    <a:pt x="1" y="41"/>
                    <a:pt x="2" y="40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5"/>
                    <a:pt x="7" y="33"/>
                    <a:pt x="7" y="3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9"/>
                    <a:pt x="6" y="27"/>
                    <a:pt x="6" y="2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10"/>
                    <a:pt x="1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8" y="6"/>
                    <a:pt x="8" y="6"/>
                  </a:cubicBezTo>
                  <a:cubicBezTo>
                    <a:pt x="10" y="6"/>
                    <a:pt x="12" y="5"/>
                    <a:pt x="13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6" y="2"/>
                    <a:pt x="1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2"/>
                    <a:pt x="29" y="2"/>
                    <a:pt x="30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7" y="1"/>
                    <a:pt x="36" y="1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4" y="8"/>
                    <a:pt x="35" y="11"/>
                    <a:pt x="36" y="12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9" y="15"/>
                    <a:pt x="40" y="15"/>
                  </a:cubicBezTo>
                  <a:cubicBezTo>
                    <a:pt x="40" y="16"/>
                    <a:pt x="40" y="16"/>
                    <a:pt x="40" y="17"/>
                  </a:cubicBezTo>
                  <a:cubicBezTo>
                    <a:pt x="40" y="18"/>
                    <a:pt x="40" y="19"/>
                    <a:pt x="40" y="19"/>
                  </a:cubicBezTo>
                  <a:cubicBezTo>
                    <a:pt x="39" y="20"/>
                    <a:pt x="38" y="22"/>
                    <a:pt x="37" y="22"/>
                  </a:cubicBezTo>
                  <a:cubicBezTo>
                    <a:pt x="36" y="23"/>
                    <a:pt x="35" y="24"/>
                    <a:pt x="34" y="24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0" y="25"/>
                    <a:pt x="28" y="25"/>
                    <a:pt x="28" y="26"/>
                  </a:cubicBezTo>
                  <a:cubicBezTo>
                    <a:pt x="27" y="27"/>
                    <a:pt x="26" y="28"/>
                    <a:pt x="26" y="29"/>
                  </a:cubicBezTo>
                  <a:cubicBezTo>
                    <a:pt x="26" y="30"/>
                    <a:pt x="26" y="31"/>
                    <a:pt x="25" y="32"/>
                  </a:cubicBezTo>
                  <a:cubicBezTo>
                    <a:pt x="25" y="33"/>
                    <a:pt x="24" y="34"/>
                    <a:pt x="24" y="35"/>
                  </a:cubicBezTo>
                  <a:cubicBezTo>
                    <a:pt x="23" y="36"/>
                    <a:pt x="22" y="38"/>
                    <a:pt x="22" y="39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2" y="60"/>
                    <a:pt x="22" y="61"/>
                    <a:pt x="21" y="62"/>
                  </a:cubicBezTo>
                  <a:cubicBezTo>
                    <a:pt x="20" y="63"/>
                    <a:pt x="19" y="65"/>
                    <a:pt x="19" y="65"/>
                  </a:cubicBezTo>
                  <a:cubicBezTo>
                    <a:pt x="18" y="66"/>
                    <a:pt x="17" y="66"/>
                    <a:pt x="16" y="6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6" name="Freeform 63">
              <a:extLst>
                <a:ext uri="{FF2B5EF4-FFF2-40B4-BE49-F238E27FC236}">
                  <a16:creationId xmlns:a16="http://schemas.microsoft.com/office/drawing/2014/main" id="{549245D0-7AD6-46F6-AA13-77856BB15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38" y="3172125"/>
              <a:ext cx="181258" cy="210359"/>
            </a:xfrm>
            <a:custGeom>
              <a:avLst/>
              <a:gdLst>
                <a:gd name="T0" fmla="*/ 44 w 56"/>
                <a:gd name="T1" fmla="*/ 64 h 65"/>
                <a:gd name="T2" fmla="*/ 39 w 56"/>
                <a:gd name="T3" fmla="*/ 62 h 65"/>
                <a:gd name="T4" fmla="*/ 36 w 56"/>
                <a:gd name="T5" fmla="*/ 63 h 65"/>
                <a:gd name="T6" fmla="*/ 32 w 56"/>
                <a:gd name="T7" fmla="*/ 62 h 65"/>
                <a:gd name="T8" fmla="*/ 25 w 56"/>
                <a:gd name="T9" fmla="*/ 58 h 65"/>
                <a:gd name="T10" fmla="*/ 22 w 56"/>
                <a:gd name="T11" fmla="*/ 58 h 65"/>
                <a:gd name="T12" fmla="*/ 20 w 56"/>
                <a:gd name="T13" fmla="*/ 57 h 65"/>
                <a:gd name="T14" fmla="*/ 19 w 56"/>
                <a:gd name="T15" fmla="*/ 53 h 65"/>
                <a:gd name="T16" fmla="*/ 24 w 56"/>
                <a:gd name="T17" fmla="*/ 50 h 65"/>
                <a:gd name="T18" fmla="*/ 30 w 56"/>
                <a:gd name="T19" fmla="*/ 46 h 65"/>
                <a:gd name="T20" fmla="*/ 27 w 56"/>
                <a:gd name="T21" fmla="*/ 37 h 65"/>
                <a:gd name="T22" fmla="*/ 24 w 56"/>
                <a:gd name="T23" fmla="*/ 35 h 65"/>
                <a:gd name="T24" fmla="*/ 19 w 56"/>
                <a:gd name="T25" fmla="*/ 39 h 65"/>
                <a:gd name="T26" fmla="*/ 12 w 56"/>
                <a:gd name="T27" fmla="*/ 39 h 65"/>
                <a:gd name="T28" fmla="*/ 3 w 56"/>
                <a:gd name="T29" fmla="*/ 37 h 65"/>
                <a:gd name="T30" fmla="*/ 1 w 56"/>
                <a:gd name="T31" fmla="*/ 35 h 65"/>
                <a:gd name="T32" fmla="*/ 1 w 56"/>
                <a:gd name="T33" fmla="*/ 26 h 65"/>
                <a:gd name="T34" fmla="*/ 5 w 56"/>
                <a:gd name="T35" fmla="*/ 23 h 65"/>
                <a:gd name="T36" fmla="*/ 9 w 56"/>
                <a:gd name="T37" fmla="*/ 23 h 65"/>
                <a:gd name="T38" fmla="*/ 11 w 56"/>
                <a:gd name="T39" fmla="*/ 27 h 65"/>
                <a:gd name="T40" fmla="*/ 11 w 56"/>
                <a:gd name="T41" fmla="*/ 31 h 65"/>
                <a:gd name="T42" fmla="*/ 11 w 56"/>
                <a:gd name="T43" fmla="*/ 33 h 65"/>
                <a:gd name="T44" fmla="*/ 13 w 56"/>
                <a:gd name="T45" fmla="*/ 32 h 65"/>
                <a:gd name="T46" fmla="*/ 18 w 56"/>
                <a:gd name="T47" fmla="*/ 23 h 65"/>
                <a:gd name="T48" fmla="*/ 18 w 56"/>
                <a:gd name="T49" fmla="*/ 7 h 65"/>
                <a:gd name="T50" fmla="*/ 20 w 56"/>
                <a:gd name="T51" fmla="*/ 7 h 65"/>
                <a:gd name="T52" fmla="*/ 28 w 56"/>
                <a:gd name="T53" fmla="*/ 2 h 65"/>
                <a:gd name="T54" fmla="*/ 33 w 56"/>
                <a:gd name="T55" fmla="*/ 0 h 65"/>
                <a:gd name="T56" fmla="*/ 42 w 56"/>
                <a:gd name="T57" fmla="*/ 5 h 65"/>
                <a:gd name="T58" fmla="*/ 50 w 56"/>
                <a:gd name="T59" fmla="*/ 15 h 65"/>
                <a:gd name="T60" fmla="*/ 52 w 56"/>
                <a:gd name="T61" fmla="*/ 21 h 65"/>
                <a:gd name="T62" fmla="*/ 52 w 56"/>
                <a:gd name="T63" fmla="*/ 21 h 65"/>
                <a:gd name="T64" fmla="*/ 51 w 56"/>
                <a:gd name="T65" fmla="*/ 28 h 65"/>
                <a:gd name="T66" fmla="*/ 55 w 56"/>
                <a:gd name="T67" fmla="*/ 34 h 65"/>
                <a:gd name="T68" fmla="*/ 56 w 56"/>
                <a:gd name="T69" fmla="*/ 40 h 65"/>
                <a:gd name="T70" fmla="*/ 56 w 56"/>
                <a:gd name="T71" fmla="*/ 46 h 65"/>
                <a:gd name="T72" fmla="*/ 56 w 56"/>
                <a:gd name="T73" fmla="*/ 53 h 65"/>
                <a:gd name="T74" fmla="*/ 50 w 56"/>
                <a:gd name="T75" fmla="*/ 57 h 65"/>
                <a:gd name="T76" fmla="*/ 50 w 56"/>
                <a:gd name="T77" fmla="*/ 62 h 65"/>
                <a:gd name="T78" fmla="*/ 47 w 56"/>
                <a:gd name="T7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" h="65">
                  <a:moveTo>
                    <a:pt x="47" y="65"/>
                  </a:moveTo>
                  <a:cubicBezTo>
                    <a:pt x="44" y="65"/>
                    <a:pt x="44" y="64"/>
                    <a:pt x="44" y="64"/>
                  </a:cubicBezTo>
                  <a:cubicBezTo>
                    <a:pt x="43" y="63"/>
                    <a:pt x="41" y="62"/>
                    <a:pt x="40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6" y="63"/>
                    <a:pt x="36" y="63"/>
                  </a:cubicBezTo>
                  <a:cubicBezTo>
                    <a:pt x="35" y="63"/>
                    <a:pt x="34" y="63"/>
                    <a:pt x="33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1" y="61"/>
                    <a:pt x="30" y="60"/>
                    <a:pt x="29" y="59"/>
                  </a:cubicBezTo>
                  <a:cubicBezTo>
                    <a:pt x="28" y="58"/>
                    <a:pt x="27" y="58"/>
                    <a:pt x="25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1" y="58"/>
                    <a:pt x="20" y="58"/>
                    <a:pt x="20" y="57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5"/>
                    <a:pt x="19" y="54"/>
                    <a:pt x="19" y="53"/>
                  </a:cubicBezTo>
                  <a:cubicBezTo>
                    <a:pt x="20" y="52"/>
                    <a:pt x="21" y="51"/>
                    <a:pt x="22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5" y="49"/>
                    <a:pt x="27" y="48"/>
                    <a:pt x="28" y="47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1" y="45"/>
                    <a:pt x="31" y="43"/>
                    <a:pt x="30" y="41"/>
                  </a:cubicBezTo>
                  <a:cubicBezTo>
                    <a:pt x="30" y="40"/>
                    <a:pt x="28" y="38"/>
                    <a:pt x="27" y="37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5"/>
                    <a:pt x="24" y="35"/>
                  </a:cubicBezTo>
                  <a:cubicBezTo>
                    <a:pt x="23" y="35"/>
                    <a:pt x="22" y="36"/>
                    <a:pt x="21" y="36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8" y="39"/>
                    <a:pt x="16" y="40"/>
                    <a:pt x="15" y="40"/>
                  </a:cubicBezTo>
                  <a:cubicBezTo>
                    <a:pt x="14" y="40"/>
                    <a:pt x="13" y="40"/>
                    <a:pt x="12" y="39"/>
                  </a:cubicBezTo>
                  <a:cubicBezTo>
                    <a:pt x="11" y="38"/>
                    <a:pt x="9" y="38"/>
                    <a:pt x="8" y="37"/>
                  </a:cubicBezTo>
                  <a:cubicBezTo>
                    <a:pt x="7" y="37"/>
                    <a:pt x="5" y="37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2" y="37"/>
                    <a:pt x="1" y="36"/>
                    <a:pt x="1" y="3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9"/>
                    <a:pt x="0" y="27"/>
                    <a:pt x="1" y="26"/>
                  </a:cubicBezTo>
                  <a:cubicBezTo>
                    <a:pt x="2" y="25"/>
                    <a:pt x="3" y="24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6" y="22"/>
                    <a:pt x="6" y="22"/>
                    <a:pt x="7" y="22"/>
                  </a:cubicBezTo>
                  <a:cubicBezTo>
                    <a:pt x="7" y="22"/>
                    <a:pt x="8" y="23"/>
                    <a:pt x="9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6"/>
                    <a:pt x="11" y="27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9"/>
                    <a:pt x="12" y="30"/>
                    <a:pt x="11" y="31"/>
                  </a:cubicBezTo>
                  <a:cubicBezTo>
                    <a:pt x="11" y="32"/>
                    <a:pt x="11" y="32"/>
                    <a:pt x="11" y="33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33"/>
                    <a:pt x="13" y="33"/>
                    <a:pt x="13" y="32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6"/>
                    <a:pt x="18" y="24"/>
                    <a:pt x="18" y="23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8"/>
                    <a:pt x="18" y="7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9" y="7"/>
                    <a:pt x="19" y="7"/>
                    <a:pt x="20" y="7"/>
                  </a:cubicBezTo>
                  <a:cubicBezTo>
                    <a:pt x="22" y="7"/>
                    <a:pt x="24" y="6"/>
                    <a:pt x="25" y="5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0" y="0"/>
                    <a:pt x="31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1"/>
                    <a:pt x="36" y="2"/>
                    <a:pt x="38" y="2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5" y="7"/>
                    <a:pt x="46" y="8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51" y="15"/>
                    <a:pt x="51" y="17"/>
                    <a:pt x="51" y="18"/>
                  </a:cubicBezTo>
                  <a:cubicBezTo>
                    <a:pt x="51" y="18"/>
                    <a:pt x="51" y="20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2" y="21"/>
                    <a:pt x="52" y="22"/>
                    <a:pt x="52" y="23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0" y="30"/>
                    <a:pt x="51" y="32"/>
                    <a:pt x="53" y="32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6" y="35"/>
                    <a:pt x="56" y="36"/>
                    <a:pt x="56" y="37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2"/>
                    <a:pt x="56" y="44"/>
                    <a:pt x="56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9"/>
                    <a:pt x="56" y="51"/>
                  </a:cubicBezTo>
                  <a:cubicBezTo>
                    <a:pt x="56" y="51"/>
                    <a:pt x="56" y="52"/>
                    <a:pt x="56" y="53"/>
                  </a:cubicBezTo>
                  <a:cubicBezTo>
                    <a:pt x="55" y="53"/>
                    <a:pt x="54" y="54"/>
                    <a:pt x="54" y="54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49" y="58"/>
                    <a:pt x="49" y="60"/>
                    <a:pt x="50" y="61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63"/>
                    <a:pt x="50" y="63"/>
                    <a:pt x="49" y="63"/>
                  </a:cubicBezTo>
                  <a:lnTo>
                    <a:pt x="47" y="65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7" name="Freeform 64">
              <a:extLst>
                <a:ext uri="{FF2B5EF4-FFF2-40B4-BE49-F238E27FC236}">
                  <a16:creationId xmlns:a16="http://schemas.microsoft.com/office/drawing/2014/main" id="{9637BD39-AFD1-4A78-AF8F-9A37E6FAE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562" y="3417812"/>
              <a:ext cx="40101" cy="28904"/>
            </a:xfrm>
            <a:custGeom>
              <a:avLst/>
              <a:gdLst>
                <a:gd name="T0" fmla="*/ 4 w 12"/>
                <a:gd name="T1" fmla="*/ 0 h 9"/>
                <a:gd name="T2" fmla="*/ 1 w 12"/>
                <a:gd name="T3" fmla="*/ 0 h 9"/>
                <a:gd name="T4" fmla="*/ 0 w 12"/>
                <a:gd name="T5" fmla="*/ 2 h 9"/>
                <a:gd name="T6" fmla="*/ 1 w 12"/>
                <a:gd name="T7" fmla="*/ 5 h 9"/>
                <a:gd name="T8" fmla="*/ 3 w 12"/>
                <a:gd name="T9" fmla="*/ 7 h 9"/>
                <a:gd name="T10" fmla="*/ 6 w 12"/>
                <a:gd name="T11" fmla="*/ 9 h 9"/>
                <a:gd name="T12" fmla="*/ 9 w 12"/>
                <a:gd name="T13" fmla="*/ 8 h 9"/>
                <a:gd name="T14" fmla="*/ 12 w 12"/>
                <a:gd name="T15" fmla="*/ 6 h 9"/>
                <a:gd name="T16" fmla="*/ 12 w 12"/>
                <a:gd name="T17" fmla="*/ 3 h 9"/>
                <a:gd name="T18" fmla="*/ 10 w 12"/>
                <a:gd name="T19" fmla="*/ 1 h 9"/>
                <a:gd name="T20" fmla="*/ 7 w 12"/>
                <a:gd name="T21" fmla="*/ 1 h 9"/>
                <a:gd name="T22" fmla="*/ 4 w 12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9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5"/>
                    <a:pt x="1" y="5"/>
                  </a:cubicBezTo>
                  <a:cubicBezTo>
                    <a:pt x="2" y="5"/>
                    <a:pt x="3" y="6"/>
                    <a:pt x="3" y="7"/>
                  </a:cubicBezTo>
                  <a:cubicBezTo>
                    <a:pt x="4" y="7"/>
                    <a:pt x="5" y="8"/>
                    <a:pt x="6" y="9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10" y="8"/>
                    <a:pt x="11" y="7"/>
                    <a:pt x="12" y="6"/>
                  </a:cubicBezTo>
                  <a:cubicBezTo>
                    <a:pt x="12" y="5"/>
                    <a:pt x="12" y="4"/>
                    <a:pt x="12" y="3"/>
                  </a:cubicBezTo>
                  <a:cubicBezTo>
                    <a:pt x="11" y="3"/>
                    <a:pt x="10" y="2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8" name="Freeform 65">
              <a:extLst>
                <a:ext uri="{FF2B5EF4-FFF2-40B4-BE49-F238E27FC236}">
                  <a16:creationId xmlns:a16="http://schemas.microsoft.com/office/drawing/2014/main" id="{F1C4FAE0-BC84-4385-8C9A-5944B91CC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826" y="3437082"/>
              <a:ext cx="12832" cy="12846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3 h 4"/>
                <a:gd name="T4" fmla="*/ 0 w 4"/>
                <a:gd name="T5" fmla="*/ 2 h 4"/>
                <a:gd name="T6" fmla="*/ 2 w 4"/>
                <a:gd name="T7" fmla="*/ 0 h 4"/>
                <a:gd name="T8" fmla="*/ 3 w 4"/>
                <a:gd name="T9" fmla="*/ 0 h 4"/>
                <a:gd name="T10" fmla="*/ 4 w 4"/>
                <a:gd name="T11" fmla="*/ 1 h 4"/>
                <a:gd name="T12" fmla="*/ 3 w 4"/>
                <a:gd name="T13" fmla="*/ 4 h 4"/>
                <a:gd name="T14" fmla="*/ 2 w 4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69" name="Freeform 66">
              <a:extLst>
                <a:ext uri="{FF2B5EF4-FFF2-40B4-BE49-F238E27FC236}">
                  <a16:creationId xmlns:a16="http://schemas.microsoft.com/office/drawing/2014/main" id="{F17593E3-78FD-4BD8-A151-E4E1A9678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07" y="3437082"/>
              <a:ext cx="54538" cy="51385"/>
            </a:xfrm>
            <a:custGeom>
              <a:avLst/>
              <a:gdLst>
                <a:gd name="T0" fmla="*/ 2 w 17"/>
                <a:gd name="T1" fmla="*/ 16 h 16"/>
                <a:gd name="T2" fmla="*/ 0 w 17"/>
                <a:gd name="T3" fmla="*/ 15 h 16"/>
                <a:gd name="T4" fmla="*/ 0 w 17"/>
                <a:gd name="T5" fmla="*/ 12 h 16"/>
                <a:gd name="T6" fmla="*/ 2 w 17"/>
                <a:gd name="T7" fmla="*/ 8 h 16"/>
                <a:gd name="T8" fmla="*/ 1 w 17"/>
                <a:gd name="T9" fmla="*/ 1 h 16"/>
                <a:gd name="T10" fmla="*/ 1 w 17"/>
                <a:gd name="T11" fmla="*/ 0 h 16"/>
                <a:gd name="T12" fmla="*/ 2 w 17"/>
                <a:gd name="T13" fmla="*/ 0 h 16"/>
                <a:gd name="T14" fmla="*/ 5 w 17"/>
                <a:gd name="T15" fmla="*/ 0 h 16"/>
                <a:gd name="T16" fmla="*/ 7 w 17"/>
                <a:gd name="T17" fmla="*/ 1 h 16"/>
                <a:gd name="T18" fmla="*/ 8 w 17"/>
                <a:gd name="T19" fmla="*/ 3 h 16"/>
                <a:gd name="T20" fmla="*/ 11 w 17"/>
                <a:gd name="T21" fmla="*/ 7 h 16"/>
                <a:gd name="T22" fmla="*/ 13 w 17"/>
                <a:gd name="T23" fmla="*/ 7 h 16"/>
                <a:gd name="T24" fmla="*/ 14 w 17"/>
                <a:gd name="T25" fmla="*/ 7 h 16"/>
                <a:gd name="T26" fmla="*/ 14 w 17"/>
                <a:gd name="T27" fmla="*/ 7 h 16"/>
                <a:gd name="T28" fmla="*/ 16 w 17"/>
                <a:gd name="T29" fmla="*/ 8 h 16"/>
                <a:gd name="T30" fmla="*/ 17 w 17"/>
                <a:gd name="T31" fmla="*/ 12 h 16"/>
                <a:gd name="T32" fmla="*/ 15 w 17"/>
                <a:gd name="T33" fmla="*/ 14 h 16"/>
                <a:gd name="T34" fmla="*/ 13 w 17"/>
                <a:gd name="T35" fmla="*/ 15 h 16"/>
                <a:gd name="T36" fmla="*/ 11 w 17"/>
                <a:gd name="T37" fmla="*/ 16 h 16"/>
                <a:gd name="T38" fmla="*/ 8 w 17"/>
                <a:gd name="T39" fmla="*/ 16 h 16"/>
                <a:gd name="T40" fmla="*/ 7 w 17"/>
                <a:gd name="T41" fmla="*/ 16 h 16"/>
                <a:gd name="T42" fmla="*/ 2 w 17"/>
                <a:gd name="T4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6">
                  <a:moveTo>
                    <a:pt x="2" y="16"/>
                  </a:moveTo>
                  <a:cubicBezTo>
                    <a:pt x="1" y="16"/>
                    <a:pt x="0" y="15"/>
                    <a:pt x="0" y="15"/>
                  </a:cubicBezTo>
                  <a:cubicBezTo>
                    <a:pt x="0" y="14"/>
                    <a:pt x="0" y="12"/>
                    <a:pt x="0" y="12"/>
                  </a:cubicBezTo>
                  <a:cubicBezTo>
                    <a:pt x="1" y="11"/>
                    <a:pt x="2" y="9"/>
                    <a:pt x="2" y="8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9" y="5"/>
                    <a:pt x="10" y="6"/>
                    <a:pt x="11" y="7"/>
                  </a:cubicBezTo>
                  <a:cubicBezTo>
                    <a:pt x="11" y="7"/>
                    <a:pt x="12" y="7"/>
                    <a:pt x="13" y="7"/>
                  </a:cubicBezTo>
                  <a:cubicBezTo>
                    <a:pt x="13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6" y="8"/>
                  </a:cubicBezTo>
                  <a:cubicBezTo>
                    <a:pt x="17" y="9"/>
                    <a:pt x="17" y="11"/>
                    <a:pt x="17" y="12"/>
                  </a:cubicBezTo>
                  <a:cubicBezTo>
                    <a:pt x="17" y="13"/>
                    <a:pt x="16" y="14"/>
                    <a:pt x="15" y="14"/>
                  </a:cubicBezTo>
                  <a:cubicBezTo>
                    <a:pt x="15" y="15"/>
                    <a:pt x="13" y="15"/>
                    <a:pt x="13" y="15"/>
                  </a:cubicBezTo>
                  <a:cubicBezTo>
                    <a:pt x="13" y="16"/>
                    <a:pt x="12" y="16"/>
                    <a:pt x="11" y="16"/>
                  </a:cubicBezTo>
                  <a:cubicBezTo>
                    <a:pt x="11" y="16"/>
                    <a:pt x="9" y="16"/>
                    <a:pt x="8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4" y="16"/>
                    <a:pt x="2" y="16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0" name="Freeform 67">
              <a:extLst>
                <a:ext uri="{FF2B5EF4-FFF2-40B4-BE49-F238E27FC236}">
                  <a16:creationId xmlns:a16="http://schemas.microsoft.com/office/drawing/2014/main" id="{4495E9A9-4B42-4883-BEB1-6F92588B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795" y="2789946"/>
              <a:ext cx="883833" cy="1226829"/>
            </a:xfrm>
            <a:custGeom>
              <a:avLst/>
              <a:gdLst>
                <a:gd name="T0" fmla="*/ 32 w 273"/>
                <a:gd name="T1" fmla="*/ 288 h 379"/>
                <a:gd name="T2" fmla="*/ 39 w 273"/>
                <a:gd name="T3" fmla="*/ 274 h 379"/>
                <a:gd name="T4" fmla="*/ 34 w 273"/>
                <a:gd name="T5" fmla="*/ 261 h 379"/>
                <a:gd name="T6" fmla="*/ 21 w 273"/>
                <a:gd name="T7" fmla="*/ 255 h 379"/>
                <a:gd name="T8" fmla="*/ 10 w 273"/>
                <a:gd name="T9" fmla="*/ 258 h 379"/>
                <a:gd name="T10" fmla="*/ 23 w 273"/>
                <a:gd name="T11" fmla="*/ 240 h 379"/>
                <a:gd name="T12" fmla="*/ 33 w 273"/>
                <a:gd name="T13" fmla="*/ 207 h 379"/>
                <a:gd name="T14" fmla="*/ 46 w 273"/>
                <a:gd name="T15" fmla="*/ 220 h 379"/>
                <a:gd name="T16" fmla="*/ 69 w 273"/>
                <a:gd name="T17" fmla="*/ 231 h 379"/>
                <a:gd name="T18" fmla="*/ 104 w 273"/>
                <a:gd name="T19" fmla="*/ 228 h 379"/>
                <a:gd name="T20" fmla="*/ 114 w 273"/>
                <a:gd name="T21" fmla="*/ 224 h 379"/>
                <a:gd name="T22" fmla="*/ 129 w 273"/>
                <a:gd name="T23" fmla="*/ 207 h 379"/>
                <a:gd name="T24" fmla="*/ 128 w 273"/>
                <a:gd name="T25" fmla="*/ 191 h 379"/>
                <a:gd name="T26" fmla="*/ 111 w 273"/>
                <a:gd name="T27" fmla="*/ 196 h 379"/>
                <a:gd name="T28" fmla="*/ 112 w 273"/>
                <a:gd name="T29" fmla="*/ 184 h 379"/>
                <a:gd name="T30" fmla="*/ 116 w 273"/>
                <a:gd name="T31" fmla="*/ 163 h 379"/>
                <a:gd name="T32" fmla="*/ 89 w 273"/>
                <a:gd name="T33" fmla="*/ 158 h 379"/>
                <a:gd name="T34" fmla="*/ 73 w 273"/>
                <a:gd name="T35" fmla="*/ 168 h 379"/>
                <a:gd name="T36" fmla="*/ 60 w 273"/>
                <a:gd name="T37" fmla="*/ 176 h 379"/>
                <a:gd name="T38" fmla="*/ 36 w 273"/>
                <a:gd name="T39" fmla="*/ 174 h 379"/>
                <a:gd name="T40" fmla="*/ 19 w 273"/>
                <a:gd name="T41" fmla="*/ 161 h 379"/>
                <a:gd name="T42" fmla="*/ 9 w 273"/>
                <a:gd name="T43" fmla="*/ 128 h 379"/>
                <a:gd name="T44" fmla="*/ 25 w 273"/>
                <a:gd name="T45" fmla="*/ 114 h 379"/>
                <a:gd name="T46" fmla="*/ 26 w 273"/>
                <a:gd name="T47" fmla="*/ 102 h 379"/>
                <a:gd name="T48" fmla="*/ 8 w 273"/>
                <a:gd name="T49" fmla="*/ 112 h 379"/>
                <a:gd name="T50" fmla="*/ 17 w 273"/>
                <a:gd name="T51" fmla="*/ 87 h 379"/>
                <a:gd name="T52" fmla="*/ 35 w 273"/>
                <a:gd name="T53" fmla="*/ 65 h 379"/>
                <a:gd name="T54" fmla="*/ 60 w 273"/>
                <a:gd name="T55" fmla="*/ 50 h 379"/>
                <a:gd name="T56" fmla="*/ 77 w 273"/>
                <a:gd name="T57" fmla="*/ 32 h 379"/>
                <a:gd name="T58" fmla="*/ 92 w 273"/>
                <a:gd name="T59" fmla="*/ 26 h 379"/>
                <a:gd name="T60" fmla="*/ 109 w 273"/>
                <a:gd name="T61" fmla="*/ 2 h 379"/>
                <a:gd name="T62" fmla="*/ 130 w 273"/>
                <a:gd name="T63" fmla="*/ 20 h 379"/>
                <a:gd name="T64" fmla="*/ 151 w 273"/>
                <a:gd name="T65" fmla="*/ 38 h 379"/>
                <a:gd name="T66" fmla="*/ 182 w 273"/>
                <a:gd name="T67" fmla="*/ 40 h 379"/>
                <a:gd name="T68" fmla="*/ 227 w 273"/>
                <a:gd name="T69" fmla="*/ 95 h 379"/>
                <a:gd name="T70" fmla="*/ 203 w 273"/>
                <a:gd name="T71" fmla="*/ 124 h 379"/>
                <a:gd name="T72" fmla="*/ 205 w 273"/>
                <a:gd name="T73" fmla="*/ 148 h 379"/>
                <a:gd name="T74" fmla="*/ 214 w 273"/>
                <a:gd name="T75" fmla="*/ 181 h 379"/>
                <a:gd name="T76" fmla="*/ 244 w 273"/>
                <a:gd name="T77" fmla="*/ 190 h 379"/>
                <a:gd name="T78" fmla="*/ 272 w 273"/>
                <a:gd name="T79" fmla="*/ 193 h 379"/>
                <a:gd name="T80" fmla="*/ 256 w 273"/>
                <a:gd name="T81" fmla="*/ 221 h 379"/>
                <a:gd name="T82" fmla="*/ 252 w 273"/>
                <a:gd name="T83" fmla="*/ 259 h 379"/>
                <a:gd name="T84" fmla="*/ 238 w 273"/>
                <a:gd name="T85" fmla="*/ 315 h 379"/>
                <a:gd name="T86" fmla="*/ 219 w 273"/>
                <a:gd name="T87" fmla="*/ 341 h 379"/>
                <a:gd name="T88" fmla="*/ 177 w 273"/>
                <a:gd name="T89" fmla="*/ 352 h 379"/>
                <a:gd name="T90" fmla="*/ 154 w 273"/>
                <a:gd name="T91" fmla="*/ 376 h 379"/>
                <a:gd name="T92" fmla="*/ 116 w 273"/>
                <a:gd name="T93" fmla="*/ 369 h 379"/>
                <a:gd name="T94" fmla="*/ 77 w 273"/>
                <a:gd name="T95" fmla="*/ 371 h 379"/>
                <a:gd name="T96" fmla="*/ 67 w 273"/>
                <a:gd name="T97" fmla="*/ 370 h 379"/>
                <a:gd name="T98" fmla="*/ 35 w 273"/>
                <a:gd name="T99" fmla="*/ 354 h 379"/>
                <a:gd name="T100" fmla="*/ 52 w 273"/>
                <a:gd name="T101" fmla="*/ 342 h 379"/>
                <a:gd name="T102" fmla="*/ 37 w 273"/>
                <a:gd name="T103" fmla="*/ 340 h 379"/>
                <a:gd name="T104" fmla="*/ 23 w 273"/>
                <a:gd name="T105" fmla="*/ 345 h 379"/>
                <a:gd name="T106" fmla="*/ 22 w 273"/>
                <a:gd name="T107" fmla="*/ 334 h 379"/>
                <a:gd name="T108" fmla="*/ 38 w 273"/>
                <a:gd name="T109" fmla="*/ 315 h 379"/>
                <a:gd name="T110" fmla="*/ 24 w 273"/>
                <a:gd name="T111" fmla="*/ 307 h 379"/>
                <a:gd name="T112" fmla="*/ 7 w 273"/>
                <a:gd name="T113" fmla="*/ 320 h 379"/>
                <a:gd name="T114" fmla="*/ 2 w 273"/>
                <a:gd name="T115" fmla="*/ 304 h 379"/>
                <a:gd name="T116" fmla="*/ 2 w 273"/>
                <a:gd name="T117" fmla="*/ 28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3" h="379">
                  <a:moveTo>
                    <a:pt x="12" y="279"/>
                  </a:moveTo>
                  <a:cubicBezTo>
                    <a:pt x="14" y="279"/>
                    <a:pt x="15" y="278"/>
                    <a:pt x="16" y="277"/>
                  </a:cubicBezTo>
                  <a:cubicBezTo>
                    <a:pt x="16" y="276"/>
                    <a:pt x="17" y="276"/>
                    <a:pt x="18" y="276"/>
                  </a:cubicBezTo>
                  <a:cubicBezTo>
                    <a:pt x="24" y="277"/>
                    <a:pt x="24" y="277"/>
                    <a:pt x="24" y="277"/>
                  </a:cubicBezTo>
                  <a:cubicBezTo>
                    <a:pt x="25" y="277"/>
                    <a:pt x="26" y="278"/>
                    <a:pt x="26" y="279"/>
                  </a:cubicBezTo>
                  <a:cubicBezTo>
                    <a:pt x="29" y="285"/>
                    <a:pt x="29" y="285"/>
                    <a:pt x="29" y="285"/>
                  </a:cubicBezTo>
                  <a:cubicBezTo>
                    <a:pt x="30" y="287"/>
                    <a:pt x="31" y="288"/>
                    <a:pt x="32" y="288"/>
                  </a:cubicBezTo>
                  <a:cubicBezTo>
                    <a:pt x="33" y="288"/>
                    <a:pt x="33" y="288"/>
                    <a:pt x="33" y="288"/>
                  </a:cubicBezTo>
                  <a:cubicBezTo>
                    <a:pt x="34" y="288"/>
                    <a:pt x="36" y="288"/>
                    <a:pt x="36" y="286"/>
                  </a:cubicBezTo>
                  <a:cubicBezTo>
                    <a:pt x="36" y="286"/>
                    <a:pt x="38" y="284"/>
                    <a:pt x="37" y="282"/>
                  </a:cubicBezTo>
                  <a:cubicBezTo>
                    <a:pt x="37" y="281"/>
                    <a:pt x="37" y="280"/>
                    <a:pt x="35" y="280"/>
                  </a:cubicBezTo>
                  <a:cubicBezTo>
                    <a:pt x="33" y="278"/>
                    <a:pt x="33" y="277"/>
                    <a:pt x="33" y="277"/>
                  </a:cubicBezTo>
                  <a:cubicBezTo>
                    <a:pt x="34" y="276"/>
                    <a:pt x="35" y="275"/>
                    <a:pt x="36" y="275"/>
                  </a:cubicBezTo>
                  <a:cubicBezTo>
                    <a:pt x="39" y="274"/>
                    <a:pt x="39" y="274"/>
                    <a:pt x="39" y="274"/>
                  </a:cubicBezTo>
                  <a:cubicBezTo>
                    <a:pt x="41" y="274"/>
                    <a:pt x="42" y="272"/>
                    <a:pt x="43" y="271"/>
                  </a:cubicBezTo>
                  <a:cubicBezTo>
                    <a:pt x="43" y="271"/>
                    <a:pt x="43" y="271"/>
                    <a:pt x="43" y="271"/>
                  </a:cubicBezTo>
                  <a:cubicBezTo>
                    <a:pt x="44" y="269"/>
                    <a:pt x="43" y="267"/>
                    <a:pt x="42" y="266"/>
                  </a:cubicBezTo>
                  <a:cubicBezTo>
                    <a:pt x="42" y="265"/>
                    <a:pt x="42" y="265"/>
                    <a:pt x="42" y="265"/>
                  </a:cubicBezTo>
                  <a:cubicBezTo>
                    <a:pt x="41" y="264"/>
                    <a:pt x="39" y="263"/>
                    <a:pt x="38" y="262"/>
                  </a:cubicBezTo>
                  <a:cubicBezTo>
                    <a:pt x="37" y="261"/>
                    <a:pt x="37" y="261"/>
                    <a:pt x="37" y="261"/>
                  </a:cubicBezTo>
                  <a:cubicBezTo>
                    <a:pt x="36" y="261"/>
                    <a:pt x="35" y="261"/>
                    <a:pt x="34" y="261"/>
                  </a:cubicBezTo>
                  <a:cubicBezTo>
                    <a:pt x="33" y="261"/>
                    <a:pt x="33" y="261"/>
                    <a:pt x="32" y="261"/>
                  </a:cubicBezTo>
                  <a:cubicBezTo>
                    <a:pt x="32" y="262"/>
                    <a:pt x="32" y="262"/>
                    <a:pt x="31" y="262"/>
                  </a:cubicBezTo>
                  <a:cubicBezTo>
                    <a:pt x="31" y="262"/>
                    <a:pt x="30" y="261"/>
                    <a:pt x="29" y="261"/>
                  </a:cubicBezTo>
                  <a:cubicBezTo>
                    <a:pt x="28" y="261"/>
                    <a:pt x="28" y="261"/>
                    <a:pt x="28" y="261"/>
                  </a:cubicBezTo>
                  <a:cubicBezTo>
                    <a:pt x="27" y="260"/>
                    <a:pt x="26" y="258"/>
                    <a:pt x="25" y="257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4" y="256"/>
                    <a:pt x="22" y="255"/>
                    <a:pt x="21" y="255"/>
                  </a:cubicBezTo>
                  <a:cubicBezTo>
                    <a:pt x="21" y="255"/>
                    <a:pt x="20" y="255"/>
                    <a:pt x="20" y="255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7" y="256"/>
                    <a:pt x="15" y="257"/>
                    <a:pt x="14" y="258"/>
                  </a:cubicBezTo>
                  <a:cubicBezTo>
                    <a:pt x="14" y="258"/>
                    <a:pt x="14" y="258"/>
                    <a:pt x="14" y="258"/>
                  </a:cubicBezTo>
                  <a:cubicBezTo>
                    <a:pt x="13" y="259"/>
                    <a:pt x="13" y="259"/>
                    <a:pt x="12" y="259"/>
                  </a:cubicBezTo>
                  <a:cubicBezTo>
                    <a:pt x="12" y="259"/>
                    <a:pt x="11" y="259"/>
                    <a:pt x="11" y="258"/>
                  </a:cubicBezTo>
                  <a:cubicBezTo>
                    <a:pt x="10" y="258"/>
                    <a:pt x="10" y="258"/>
                    <a:pt x="10" y="258"/>
                  </a:cubicBezTo>
                  <a:cubicBezTo>
                    <a:pt x="9" y="257"/>
                    <a:pt x="9" y="256"/>
                    <a:pt x="9" y="255"/>
                  </a:cubicBezTo>
                  <a:cubicBezTo>
                    <a:pt x="9" y="254"/>
                    <a:pt x="10" y="252"/>
                    <a:pt x="11" y="252"/>
                  </a:cubicBezTo>
                  <a:cubicBezTo>
                    <a:pt x="11" y="252"/>
                    <a:pt x="14" y="250"/>
                    <a:pt x="14" y="249"/>
                  </a:cubicBezTo>
                  <a:cubicBezTo>
                    <a:pt x="15" y="249"/>
                    <a:pt x="15" y="249"/>
                    <a:pt x="16" y="249"/>
                  </a:cubicBezTo>
                  <a:cubicBezTo>
                    <a:pt x="17" y="249"/>
                    <a:pt x="18" y="248"/>
                    <a:pt x="19" y="247"/>
                  </a:cubicBezTo>
                  <a:cubicBezTo>
                    <a:pt x="19" y="247"/>
                    <a:pt x="20" y="245"/>
                    <a:pt x="21" y="244"/>
                  </a:cubicBezTo>
                  <a:cubicBezTo>
                    <a:pt x="22" y="243"/>
                    <a:pt x="23" y="241"/>
                    <a:pt x="23" y="240"/>
                  </a:cubicBezTo>
                  <a:cubicBezTo>
                    <a:pt x="23" y="220"/>
                    <a:pt x="23" y="220"/>
                    <a:pt x="23" y="220"/>
                  </a:cubicBezTo>
                  <a:cubicBezTo>
                    <a:pt x="23" y="219"/>
                    <a:pt x="23" y="217"/>
                    <a:pt x="24" y="217"/>
                  </a:cubicBezTo>
                  <a:cubicBezTo>
                    <a:pt x="25" y="216"/>
                    <a:pt x="26" y="214"/>
                    <a:pt x="26" y="213"/>
                  </a:cubicBezTo>
                  <a:cubicBezTo>
                    <a:pt x="26" y="212"/>
                    <a:pt x="27" y="211"/>
                    <a:pt x="27" y="210"/>
                  </a:cubicBezTo>
                  <a:cubicBezTo>
                    <a:pt x="27" y="209"/>
                    <a:pt x="27" y="209"/>
                    <a:pt x="28" y="208"/>
                  </a:cubicBezTo>
                  <a:cubicBezTo>
                    <a:pt x="28" y="208"/>
                    <a:pt x="30" y="207"/>
                    <a:pt x="31" y="207"/>
                  </a:cubicBezTo>
                  <a:cubicBezTo>
                    <a:pt x="33" y="207"/>
                    <a:pt x="33" y="207"/>
                    <a:pt x="33" y="207"/>
                  </a:cubicBezTo>
                  <a:cubicBezTo>
                    <a:pt x="34" y="206"/>
                    <a:pt x="36" y="205"/>
                    <a:pt x="37" y="204"/>
                  </a:cubicBezTo>
                  <a:cubicBezTo>
                    <a:pt x="38" y="204"/>
                    <a:pt x="39" y="202"/>
                    <a:pt x="40" y="201"/>
                  </a:cubicBezTo>
                  <a:cubicBezTo>
                    <a:pt x="40" y="200"/>
                    <a:pt x="40" y="200"/>
                    <a:pt x="40" y="200"/>
                  </a:cubicBezTo>
                  <a:cubicBezTo>
                    <a:pt x="40" y="210"/>
                    <a:pt x="40" y="210"/>
                    <a:pt x="40" y="210"/>
                  </a:cubicBezTo>
                  <a:cubicBezTo>
                    <a:pt x="40" y="211"/>
                    <a:pt x="41" y="214"/>
                    <a:pt x="41" y="215"/>
                  </a:cubicBezTo>
                  <a:cubicBezTo>
                    <a:pt x="42" y="216"/>
                    <a:pt x="42" y="216"/>
                    <a:pt x="42" y="216"/>
                  </a:cubicBezTo>
                  <a:cubicBezTo>
                    <a:pt x="43" y="217"/>
                    <a:pt x="45" y="219"/>
                    <a:pt x="46" y="220"/>
                  </a:cubicBezTo>
                  <a:cubicBezTo>
                    <a:pt x="47" y="220"/>
                    <a:pt x="49" y="222"/>
                    <a:pt x="50" y="222"/>
                  </a:cubicBezTo>
                  <a:cubicBezTo>
                    <a:pt x="52" y="224"/>
                    <a:pt x="52" y="224"/>
                    <a:pt x="52" y="224"/>
                  </a:cubicBezTo>
                  <a:cubicBezTo>
                    <a:pt x="53" y="225"/>
                    <a:pt x="55" y="226"/>
                    <a:pt x="57" y="227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61" y="228"/>
                    <a:pt x="62" y="228"/>
                    <a:pt x="63" y="229"/>
                  </a:cubicBezTo>
                  <a:cubicBezTo>
                    <a:pt x="64" y="230"/>
                    <a:pt x="64" y="230"/>
                    <a:pt x="64" y="230"/>
                  </a:cubicBezTo>
                  <a:cubicBezTo>
                    <a:pt x="65" y="230"/>
                    <a:pt x="67" y="231"/>
                    <a:pt x="69" y="231"/>
                  </a:cubicBezTo>
                  <a:cubicBezTo>
                    <a:pt x="90" y="230"/>
                    <a:pt x="90" y="230"/>
                    <a:pt x="90" y="230"/>
                  </a:cubicBezTo>
                  <a:cubicBezTo>
                    <a:pt x="91" y="230"/>
                    <a:pt x="92" y="231"/>
                    <a:pt x="93" y="232"/>
                  </a:cubicBezTo>
                  <a:cubicBezTo>
                    <a:pt x="93" y="233"/>
                    <a:pt x="94" y="234"/>
                    <a:pt x="96" y="234"/>
                  </a:cubicBezTo>
                  <a:cubicBezTo>
                    <a:pt x="96" y="234"/>
                    <a:pt x="96" y="234"/>
                    <a:pt x="96" y="234"/>
                  </a:cubicBezTo>
                  <a:cubicBezTo>
                    <a:pt x="98" y="233"/>
                    <a:pt x="100" y="233"/>
                    <a:pt x="101" y="232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103" y="232"/>
                    <a:pt x="104" y="230"/>
                    <a:pt x="104" y="228"/>
                  </a:cubicBezTo>
                  <a:cubicBezTo>
                    <a:pt x="104" y="228"/>
                    <a:pt x="104" y="227"/>
                    <a:pt x="104" y="227"/>
                  </a:cubicBezTo>
                  <a:cubicBezTo>
                    <a:pt x="105" y="227"/>
                    <a:pt x="105" y="226"/>
                    <a:pt x="105" y="226"/>
                  </a:cubicBezTo>
                  <a:cubicBezTo>
                    <a:pt x="107" y="226"/>
                    <a:pt x="108" y="226"/>
                    <a:pt x="109" y="225"/>
                  </a:cubicBezTo>
                  <a:cubicBezTo>
                    <a:pt x="109" y="225"/>
                    <a:pt x="109" y="225"/>
                    <a:pt x="110" y="225"/>
                  </a:cubicBezTo>
                  <a:cubicBezTo>
                    <a:pt x="110" y="225"/>
                    <a:pt x="111" y="225"/>
                    <a:pt x="111" y="225"/>
                  </a:cubicBezTo>
                  <a:cubicBezTo>
                    <a:pt x="112" y="225"/>
                    <a:pt x="112" y="225"/>
                    <a:pt x="113" y="225"/>
                  </a:cubicBezTo>
                  <a:cubicBezTo>
                    <a:pt x="114" y="225"/>
                    <a:pt x="114" y="225"/>
                    <a:pt x="114" y="224"/>
                  </a:cubicBezTo>
                  <a:cubicBezTo>
                    <a:pt x="115" y="224"/>
                    <a:pt x="114" y="223"/>
                    <a:pt x="114" y="222"/>
                  </a:cubicBezTo>
                  <a:cubicBezTo>
                    <a:pt x="113" y="220"/>
                    <a:pt x="113" y="218"/>
                    <a:pt x="113" y="218"/>
                  </a:cubicBezTo>
                  <a:cubicBezTo>
                    <a:pt x="113" y="217"/>
                    <a:pt x="114" y="216"/>
                    <a:pt x="115" y="216"/>
                  </a:cubicBezTo>
                  <a:cubicBezTo>
                    <a:pt x="116" y="216"/>
                    <a:pt x="118" y="215"/>
                    <a:pt x="119" y="214"/>
                  </a:cubicBezTo>
                  <a:cubicBezTo>
                    <a:pt x="120" y="213"/>
                    <a:pt x="122" y="212"/>
                    <a:pt x="122" y="211"/>
                  </a:cubicBezTo>
                  <a:cubicBezTo>
                    <a:pt x="123" y="210"/>
                    <a:pt x="124" y="209"/>
                    <a:pt x="125" y="209"/>
                  </a:cubicBezTo>
                  <a:cubicBezTo>
                    <a:pt x="128" y="209"/>
                    <a:pt x="129" y="209"/>
                    <a:pt x="129" y="207"/>
                  </a:cubicBezTo>
                  <a:cubicBezTo>
                    <a:pt x="129" y="204"/>
                    <a:pt x="129" y="204"/>
                    <a:pt x="129" y="204"/>
                  </a:cubicBezTo>
                  <a:cubicBezTo>
                    <a:pt x="129" y="203"/>
                    <a:pt x="130" y="201"/>
                    <a:pt x="131" y="201"/>
                  </a:cubicBezTo>
                  <a:cubicBezTo>
                    <a:pt x="132" y="200"/>
                    <a:pt x="133" y="198"/>
                    <a:pt x="132" y="196"/>
                  </a:cubicBezTo>
                  <a:cubicBezTo>
                    <a:pt x="132" y="194"/>
                    <a:pt x="131" y="193"/>
                    <a:pt x="130" y="193"/>
                  </a:cubicBezTo>
                  <a:cubicBezTo>
                    <a:pt x="130" y="193"/>
                    <a:pt x="130" y="193"/>
                    <a:pt x="130" y="193"/>
                  </a:cubicBezTo>
                  <a:cubicBezTo>
                    <a:pt x="129" y="193"/>
                    <a:pt x="129" y="193"/>
                    <a:pt x="128" y="193"/>
                  </a:cubicBezTo>
                  <a:cubicBezTo>
                    <a:pt x="128" y="193"/>
                    <a:pt x="128" y="192"/>
                    <a:pt x="128" y="191"/>
                  </a:cubicBezTo>
                  <a:cubicBezTo>
                    <a:pt x="128" y="190"/>
                    <a:pt x="126" y="189"/>
                    <a:pt x="125" y="189"/>
                  </a:cubicBezTo>
                  <a:cubicBezTo>
                    <a:pt x="124" y="189"/>
                    <a:pt x="124" y="189"/>
                    <a:pt x="124" y="189"/>
                  </a:cubicBezTo>
                  <a:cubicBezTo>
                    <a:pt x="123" y="189"/>
                    <a:pt x="122" y="189"/>
                    <a:pt x="121" y="189"/>
                  </a:cubicBezTo>
                  <a:cubicBezTo>
                    <a:pt x="120" y="190"/>
                    <a:pt x="119" y="191"/>
                    <a:pt x="118" y="192"/>
                  </a:cubicBezTo>
                  <a:cubicBezTo>
                    <a:pt x="117" y="194"/>
                    <a:pt x="116" y="195"/>
                    <a:pt x="116" y="196"/>
                  </a:cubicBezTo>
                  <a:cubicBezTo>
                    <a:pt x="116" y="196"/>
                    <a:pt x="114" y="197"/>
                    <a:pt x="113" y="197"/>
                  </a:cubicBezTo>
                  <a:cubicBezTo>
                    <a:pt x="112" y="197"/>
                    <a:pt x="111" y="196"/>
                    <a:pt x="111" y="196"/>
                  </a:cubicBezTo>
                  <a:cubicBezTo>
                    <a:pt x="110" y="195"/>
                    <a:pt x="109" y="194"/>
                    <a:pt x="109" y="193"/>
                  </a:cubicBezTo>
                  <a:cubicBezTo>
                    <a:pt x="109" y="192"/>
                    <a:pt x="109" y="192"/>
                    <a:pt x="109" y="192"/>
                  </a:cubicBezTo>
                  <a:cubicBezTo>
                    <a:pt x="108" y="191"/>
                    <a:pt x="108" y="189"/>
                    <a:pt x="108" y="188"/>
                  </a:cubicBezTo>
                  <a:cubicBezTo>
                    <a:pt x="108" y="187"/>
                    <a:pt x="109" y="187"/>
                    <a:pt x="109" y="187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10" y="187"/>
                    <a:pt x="111" y="187"/>
                    <a:pt x="111" y="186"/>
                  </a:cubicBezTo>
                  <a:cubicBezTo>
                    <a:pt x="111" y="186"/>
                    <a:pt x="112" y="185"/>
                    <a:pt x="112" y="184"/>
                  </a:cubicBezTo>
                  <a:cubicBezTo>
                    <a:pt x="111" y="173"/>
                    <a:pt x="111" y="173"/>
                    <a:pt x="111" y="173"/>
                  </a:cubicBezTo>
                  <a:cubicBezTo>
                    <a:pt x="111" y="172"/>
                    <a:pt x="111" y="172"/>
                    <a:pt x="111" y="172"/>
                  </a:cubicBezTo>
                  <a:cubicBezTo>
                    <a:pt x="112" y="171"/>
                    <a:pt x="112" y="171"/>
                    <a:pt x="112" y="171"/>
                  </a:cubicBezTo>
                  <a:cubicBezTo>
                    <a:pt x="114" y="171"/>
                    <a:pt x="114" y="171"/>
                    <a:pt x="114" y="171"/>
                  </a:cubicBezTo>
                  <a:cubicBezTo>
                    <a:pt x="116" y="171"/>
                    <a:pt x="117" y="170"/>
                    <a:pt x="117" y="168"/>
                  </a:cubicBezTo>
                  <a:cubicBezTo>
                    <a:pt x="118" y="167"/>
                    <a:pt x="117" y="165"/>
                    <a:pt x="116" y="164"/>
                  </a:cubicBezTo>
                  <a:cubicBezTo>
                    <a:pt x="116" y="163"/>
                    <a:pt x="116" y="163"/>
                    <a:pt x="116" y="163"/>
                  </a:cubicBezTo>
                  <a:cubicBezTo>
                    <a:pt x="115" y="162"/>
                    <a:pt x="113" y="160"/>
                    <a:pt x="112" y="160"/>
                  </a:cubicBezTo>
                  <a:cubicBezTo>
                    <a:pt x="111" y="160"/>
                    <a:pt x="109" y="159"/>
                    <a:pt x="108" y="158"/>
                  </a:cubicBezTo>
                  <a:cubicBezTo>
                    <a:pt x="107" y="157"/>
                    <a:pt x="105" y="157"/>
                    <a:pt x="104" y="157"/>
                  </a:cubicBezTo>
                  <a:cubicBezTo>
                    <a:pt x="104" y="157"/>
                    <a:pt x="104" y="157"/>
                    <a:pt x="103" y="157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7" y="158"/>
                    <a:pt x="94" y="158"/>
                    <a:pt x="93" y="158"/>
                  </a:cubicBezTo>
                  <a:cubicBezTo>
                    <a:pt x="89" y="158"/>
                    <a:pt x="89" y="158"/>
                    <a:pt x="89" y="158"/>
                  </a:cubicBezTo>
                  <a:cubicBezTo>
                    <a:pt x="89" y="158"/>
                    <a:pt x="89" y="158"/>
                    <a:pt x="89" y="158"/>
                  </a:cubicBezTo>
                  <a:cubicBezTo>
                    <a:pt x="88" y="160"/>
                    <a:pt x="86" y="160"/>
                    <a:pt x="86" y="160"/>
                  </a:cubicBezTo>
                  <a:cubicBezTo>
                    <a:pt x="85" y="160"/>
                    <a:pt x="83" y="161"/>
                    <a:pt x="82" y="161"/>
                  </a:cubicBezTo>
                  <a:cubicBezTo>
                    <a:pt x="80" y="162"/>
                    <a:pt x="79" y="164"/>
                    <a:pt x="79" y="165"/>
                  </a:cubicBezTo>
                  <a:cubicBezTo>
                    <a:pt x="79" y="166"/>
                    <a:pt x="78" y="167"/>
                    <a:pt x="77" y="168"/>
                  </a:cubicBezTo>
                  <a:cubicBezTo>
                    <a:pt x="76" y="168"/>
                    <a:pt x="76" y="168"/>
                    <a:pt x="76" y="168"/>
                  </a:cubicBezTo>
                  <a:cubicBezTo>
                    <a:pt x="75" y="168"/>
                    <a:pt x="74" y="168"/>
                    <a:pt x="73" y="168"/>
                  </a:cubicBezTo>
                  <a:cubicBezTo>
                    <a:pt x="73" y="168"/>
                    <a:pt x="72" y="168"/>
                    <a:pt x="71" y="168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5" y="167"/>
                    <a:pt x="64" y="168"/>
                    <a:pt x="64" y="170"/>
                  </a:cubicBezTo>
                  <a:cubicBezTo>
                    <a:pt x="64" y="171"/>
                    <a:pt x="64" y="172"/>
                    <a:pt x="64" y="173"/>
                  </a:cubicBezTo>
                  <a:cubicBezTo>
                    <a:pt x="63" y="174"/>
                    <a:pt x="62" y="175"/>
                    <a:pt x="61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7"/>
                    <a:pt x="58" y="179"/>
                    <a:pt x="57" y="180"/>
                  </a:cubicBezTo>
                  <a:cubicBezTo>
                    <a:pt x="56" y="180"/>
                    <a:pt x="56" y="180"/>
                    <a:pt x="56" y="180"/>
                  </a:cubicBezTo>
                  <a:cubicBezTo>
                    <a:pt x="52" y="179"/>
                    <a:pt x="51" y="178"/>
                    <a:pt x="51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5" y="177"/>
                    <a:pt x="43" y="177"/>
                    <a:pt x="42" y="176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0" y="175"/>
                    <a:pt x="37" y="174"/>
                    <a:pt x="36" y="174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31" y="174"/>
                    <a:pt x="30" y="174"/>
                    <a:pt x="29" y="173"/>
                  </a:cubicBezTo>
                  <a:cubicBezTo>
                    <a:pt x="28" y="172"/>
                    <a:pt x="28" y="172"/>
                    <a:pt x="28" y="172"/>
                  </a:cubicBezTo>
                  <a:cubicBezTo>
                    <a:pt x="27" y="171"/>
                    <a:pt x="25" y="170"/>
                    <a:pt x="25" y="169"/>
                  </a:cubicBezTo>
                  <a:cubicBezTo>
                    <a:pt x="24" y="167"/>
                    <a:pt x="24" y="167"/>
                    <a:pt x="24" y="167"/>
                  </a:cubicBezTo>
                  <a:cubicBezTo>
                    <a:pt x="23" y="165"/>
                    <a:pt x="22" y="164"/>
                    <a:pt x="21" y="163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18" y="160"/>
                    <a:pt x="17" y="159"/>
                    <a:pt x="16" y="158"/>
                  </a:cubicBezTo>
                  <a:cubicBezTo>
                    <a:pt x="15" y="158"/>
                    <a:pt x="15" y="158"/>
                    <a:pt x="15" y="158"/>
                  </a:cubicBezTo>
                  <a:cubicBezTo>
                    <a:pt x="14" y="157"/>
                    <a:pt x="13" y="155"/>
                    <a:pt x="13" y="154"/>
                  </a:cubicBezTo>
                  <a:cubicBezTo>
                    <a:pt x="13" y="153"/>
                    <a:pt x="12" y="151"/>
                    <a:pt x="12" y="150"/>
                  </a:cubicBezTo>
                  <a:cubicBezTo>
                    <a:pt x="13" y="134"/>
                    <a:pt x="13" y="134"/>
                    <a:pt x="13" y="134"/>
                  </a:cubicBezTo>
                  <a:cubicBezTo>
                    <a:pt x="13" y="133"/>
                    <a:pt x="12" y="131"/>
                    <a:pt x="11" y="130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8" y="127"/>
                    <a:pt x="7" y="126"/>
                    <a:pt x="8" y="125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9" y="122"/>
                    <a:pt x="10" y="121"/>
                    <a:pt x="11" y="120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6" y="119"/>
                    <a:pt x="18" y="118"/>
                    <a:pt x="19" y="117"/>
                  </a:cubicBezTo>
                  <a:cubicBezTo>
                    <a:pt x="20" y="117"/>
                    <a:pt x="21" y="116"/>
                    <a:pt x="22" y="115"/>
                  </a:cubicBezTo>
                  <a:cubicBezTo>
                    <a:pt x="23" y="114"/>
                    <a:pt x="24" y="114"/>
                    <a:pt x="25" y="114"/>
                  </a:cubicBezTo>
                  <a:cubicBezTo>
                    <a:pt x="27" y="114"/>
                    <a:pt x="29" y="113"/>
                    <a:pt x="30" y="11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0"/>
                    <a:pt x="33" y="108"/>
                    <a:pt x="33" y="106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2" y="100"/>
                    <a:pt x="31" y="99"/>
                    <a:pt x="30" y="99"/>
                  </a:cubicBezTo>
                  <a:cubicBezTo>
                    <a:pt x="29" y="99"/>
                    <a:pt x="29" y="99"/>
                    <a:pt x="29" y="99"/>
                  </a:cubicBezTo>
                  <a:cubicBezTo>
                    <a:pt x="28" y="100"/>
                    <a:pt x="26" y="101"/>
                    <a:pt x="26" y="102"/>
                  </a:cubicBezTo>
                  <a:cubicBezTo>
                    <a:pt x="25" y="103"/>
                    <a:pt x="24" y="104"/>
                    <a:pt x="23" y="104"/>
                  </a:cubicBezTo>
                  <a:cubicBezTo>
                    <a:pt x="22" y="104"/>
                    <a:pt x="20" y="105"/>
                    <a:pt x="20" y="107"/>
                  </a:cubicBezTo>
                  <a:cubicBezTo>
                    <a:pt x="19" y="107"/>
                    <a:pt x="18" y="109"/>
                    <a:pt x="17" y="109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3" y="111"/>
                    <a:pt x="12" y="112"/>
                    <a:pt x="10" y="112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1"/>
                    <a:pt x="8" y="111"/>
                    <a:pt x="8" y="110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8" y="100"/>
                    <a:pt x="8" y="98"/>
                    <a:pt x="9" y="97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9" y="94"/>
                    <a:pt x="10" y="93"/>
                    <a:pt x="11" y="92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5" y="89"/>
                    <a:pt x="16" y="88"/>
                    <a:pt x="17" y="87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84"/>
                    <a:pt x="23" y="83"/>
                    <a:pt x="24" y="83"/>
                  </a:cubicBezTo>
                  <a:cubicBezTo>
                    <a:pt x="25" y="83"/>
                    <a:pt x="27" y="82"/>
                    <a:pt x="28" y="80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6"/>
                    <a:pt x="31" y="74"/>
                    <a:pt x="32" y="73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5" y="69"/>
                    <a:pt x="35" y="67"/>
                    <a:pt x="35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5"/>
                    <a:pt x="36" y="64"/>
                    <a:pt x="39" y="62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6" y="61"/>
                    <a:pt x="48" y="60"/>
                    <a:pt x="49" y="6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59"/>
                    <a:pt x="57" y="57"/>
                    <a:pt x="57" y="56"/>
                  </a:cubicBezTo>
                  <a:cubicBezTo>
                    <a:pt x="57" y="56"/>
                    <a:pt x="59" y="53"/>
                    <a:pt x="60" y="50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72" y="45"/>
                    <a:pt x="73" y="44"/>
                    <a:pt x="74" y="42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5" y="40"/>
                    <a:pt x="74" y="37"/>
                    <a:pt x="74" y="36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3" y="35"/>
                    <a:pt x="74" y="34"/>
                    <a:pt x="75" y="33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8" y="32"/>
                    <a:pt x="79" y="30"/>
                    <a:pt x="80" y="29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2" y="27"/>
                    <a:pt x="83" y="26"/>
                    <a:pt x="84" y="26"/>
                  </a:cubicBezTo>
                  <a:cubicBezTo>
                    <a:pt x="84" y="26"/>
                    <a:pt x="85" y="26"/>
                    <a:pt x="85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8" y="28"/>
                    <a:pt x="88" y="28"/>
                    <a:pt x="89" y="28"/>
                  </a:cubicBezTo>
                  <a:cubicBezTo>
                    <a:pt x="90" y="28"/>
                    <a:pt x="91" y="27"/>
                    <a:pt x="92" y="26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3" y="24"/>
                    <a:pt x="94" y="22"/>
                    <a:pt x="95" y="21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1" y="14"/>
                    <a:pt x="103" y="12"/>
                    <a:pt x="104" y="11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7" y="6"/>
                    <a:pt x="108" y="4"/>
                    <a:pt x="109" y="3"/>
                  </a:cubicBezTo>
                  <a:cubicBezTo>
                    <a:pt x="109" y="3"/>
                    <a:pt x="109" y="2"/>
                    <a:pt x="109" y="2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0"/>
                    <a:pt x="115" y="0"/>
                    <a:pt x="116" y="0"/>
                  </a:cubicBezTo>
                  <a:cubicBezTo>
                    <a:pt x="117" y="0"/>
                    <a:pt x="118" y="0"/>
                    <a:pt x="118" y="1"/>
                  </a:cubicBezTo>
                  <a:cubicBezTo>
                    <a:pt x="122" y="3"/>
                    <a:pt x="122" y="3"/>
                    <a:pt x="122" y="3"/>
                  </a:cubicBezTo>
                  <a:cubicBezTo>
                    <a:pt x="123" y="3"/>
                    <a:pt x="125" y="4"/>
                    <a:pt x="125" y="5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29" y="17"/>
                    <a:pt x="130" y="19"/>
                    <a:pt x="130" y="2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34" y="28"/>
                    <a:pt x="135" y="27"/>
                    <a:pt x="136" y="26"/>
                  </a:cubicBezTo>
                  <a:cubicBezTo>
                    <a:pt x="137" y="25"/>
                    <a:pt x="137" y="24"/>
                    <a:pt x="140" y="24"/>
                  </a:cubicBezTo>
                  <a:cubicBezTo>
                    <a:pt x="146" y="24"/>
                    <a:pt x="147" y="28"/>
                    <a:pt x="147" y="28"/>
                  </a:cubicBezTo>
                  <a:cubicBezTo>
                    <a:pt x="147" y="30"/>
                    <a:pt x="148" y="32"/>
                    <a:pt x="148" y="33"/>
                  </a:cubicBezTo>
                  <a:cubicBezTo>
                    <a:pt x="151" y="38"/>
                    <a:pt x="151" y="38"/>
                    <a:pt x="151" y="38"/>
                  </a:cubicBezTo>
                  <a:cubicBezTo>
                    <a:pt x="151" y="40"/>
                    <a:pt x="153" y="41"/>
                    <a:pt x="155" y="41"/>
                  </a:cubicBezTo>
                  <a:cubicBezTo>
                    <a:pt x="168" y="43"/>
                    <a:pt x="168" y="43"/>
                    <a:pt x="168" y="43"/>
                  </a:cubicBezTo>
                  <a:cubicBezTo>
                    <a:pt x="168" y="43"/>
                    <a:pt x="168" y="43"/>
                    <a:pt x="169" y="43"/>
                  </a:cubicBezTo>
                  <a:cubicBezTo>
                    <a:pt x="170" y="43"/>
                    <a:pt x="172" y="43"/>
                    <a:pt x="173" y="42"/>
                  </a:cubicBezTo>
                  <a:cubicBezTo>
                    <a:pt x="179" y="39"/>
                    <a:pt x="179" y="39"/>
                    <a:pt x="179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1" y="39"/>
                    <a:pt x="182" y="39"/>
                    <a:pt x="182" y="40"/>
                  </a:cubicBezTo>
                  <a:cubicBezTo>
                    <a:pt x="186" y="44"/>
                    <a:pt x="186" y="44"/>
                    <a:pt x="186" y="44"/>
                  </a:cubicBezTo>
                  <a:cubicBezTo>
                    <a:pt x="187" y="45"/>
                    <a:pt x="188" y="47"/>
                    <a:pt x="188" y="48"/>
                  </a:cubicBezTo>
                  <a:cubicBezTo>
                    <a:pt x="190" y="57"/>
                    <a:pt x="190" y="57"/>
                    <a:pt x="190" y="57"/>
                  </a:cubicBezTo>
                  <a:cubicBezTo>
                    <a:pt x="190" y="58"/>
                    <a:pt x="191" y="60"/>
                    <a:pt x="192" y="62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08" y="80"/>
                    <a:pt x="225" y="91"/>
                    <a:pt x="225" y="92"/>
                  </a:cubicBezTo>
                  <a:cubicBezTo>
                    <a:pt x="226" y="92"/>
                    <a:pt x="227" y="93"/>
                    <a:pt x="227" y="95"/>
                  </a:cubicBezTo>
                  <a:cubicBezTo>
                    <a:pt x="226" y="103"/>
                    <a:pt x="226" y="103"/>
                    <a:pt x="226" y="103"/>
                  </a:cubicBezTo>
                  <a:cubicBezTo>
                    <a:pt x="226" y="104"/>
                    <a:pt x="225" y="105"/>
                    <a:pt x="224" y="106"/>
                  </a:cubicBezTo>
                  <a:cubicBezTo>
                    <a:pt x="221" y="106"/>
                    <a:pt x="221" y="106"/>
                    <a:pt x="221" y="106"/>
                  </a:cubicBezTo>
                  <a:cubicBezTo>
                    <a:pt x="219" y="106"/>
                    <a:pt x="217" y="107"/>
                    <a:pt x="216" y="108"/>
                  </a:cubicBezTo>
                  <a:cubicBezTo>
                    <a:pt x="207" y="115"/>
                    <a:pt x="207" y="115"/>
                    <a:pt x="207" y="115"/>
                  </a:cubicBezTo>
                  <a:cubicBezTo>
                    <a:pt x="206" y="116"/>
                    <a:pt x="205" y="118"/>
                    <a:pt x="205" y="119"/>
                  </a:cubicBezTo>
                  <a:cubicBezTo>
                    <a:pt x="203" y="124"/>
                    <a:pt x="203" y="124"/>
                    <a:pt x="203" y="124"/>
                  </a:cubicBezTo>
                  <a:cubicBezTo>
                    <a:pt x="203" y="126"/>
                    <a:pt x="203" y="128"/>
                    <a:pt x="205" y="129"/>
                  </a:cubicBezTo>
                  <a:cubicBezTo>
                    <a:pt x="208" y="131"/>
                    <a:pt x="208" y="131"/>
                    <a:pt x="208" y="131"/>
                  </a:cubicBezTo>
                  <a:cubicBezTo>
                    <a:pt x="209" y="132"/>
                    <a:pt x="210" y="133"/>
                    <a:pt x="210" y="135"/>
                  </a:cubicBezTo>
                  <a:cubicBezTo>
                    <a:pt x="210" y="138"/>
                    <a:pt x="210" y="138"/>
                    <a:pt x="210" y="138"/>
                  </a:cubicBezTo>
                  <a:cubicBezTo>
                    <a:pt x="210" y="139"/>
                    <a:pt x="210" y="140"/>
                    <a:pt x="209" y="141"/>
                  </a:cubicBezTo>
                  <a:cubicBezTo>
                    <a:pt x="206" y="144"/>
                    <a:pt x="206" y="144"/>
                    <a:pt x="206" y="144"/>
                  </a:cubicBezTo>
                  <a:cubicBezTo>
                    <a:pt x="205" y="145"/>
                    <a:pt x="204" y="147"/>
                    <a:pt x="205" y="148"/>
                  </a:cubicBezTo>
                  <a:cubicBezTo>
                    <a:pt x="207" y="156"/>
                    <a:pt x="207" y="156"/>
                    <a:pt x="207" y="156"/>
                  </a:cubicBezTo>
                  <a:cubicBezTo>
                    <a:pt x="208" y="157"/>
                    <a:pt x="209" y="159"/>
                    <a:pt x="210" y="160"/>
                  </a:cubicBezTo>
                  <a:cubicBezTo>
                    <a:pt x="215" y="164"/>
                    <a:pt x="215" y="164"/>
                    <a:pt x="215" y="164"/>
                  </a:cubicBezTo>
                  <a:cubicBezTo>
                    <a:pt x="215" y="165"/>
                    <a:pt x="216" y="166"/>
                    <a:pt x="215" y="167"/>
                  </a:cubicBezTo>
                  <a:cubicBezTo>
                    <a:pt x="213" y="173"/>
                    <a:pt x="213" y="173"/>
                    <a:pt x="213" y="173"/>
                  </a:cubicBezTo>
                  <a:cubicBezTo>
                    <a:pt x="212" y="175"/>
                    <a:pt x="212" y="177"/>
                    <a:pt x="213" y="178"/>
                  </a:cubicBezTo>
                  <a:cubicBezTo>
                    <a:pt x="214" y="181"/>
                    <a:pt x="214" y="181"/>
                    <a:pt x="214" y="181"/>
                  </a:cubicBezTo>
                  <a:cubicBezTo>
                    <a:pt x="214" y="182"/>
                    <a:pt x="216" y="183"/>
                    <a:pt x="217" y="183"/>
                  </a:cubicBezTo>
                  <a:cubicBezTo>
                    <a:pt x="217" y="183"/>
                    <a:pt x="218" y="183"/>
                    <a:pt x="218" y="183"/>
                  </a:cubicBezTo>
                  <a:cubicBezTo>
                    <a:pt x="233" y="178"/>
                    <a:pt x="233" y="178"/>
                    <a:pt x="233" y="178"/>
                  </a:cubicBezTo>
                  <a:cubicBezTo>
                    <a:pt x="233" y="177"/>
                    <a:pt x="233" y="177"/>
                    <a:pt x="233" y="177"/>
                  </a:cubicBezTo>
                  <a:cubicBezTo>
                    <a:pt x="234" y="177"/>
                    <a:pt x="235" y="178"/>
                    <a:pt x="235" y="178"/>
                  </a:cubicBezTo>
                  <a:cubicBezTo>
                    <a:pt x="240" y="187"/>
                    <a:pt x="240" y="187"/>
                    <a:pt x="240" y="187"/>
                  </a:cubicBezTo>
                  <a:cubicBezTo>
                    <a:pt x="241" y="188"/>
                    <a:pt x="242" y="189"/>
                    <a:pt x="244" y="190"/>
                  </a:cubicBezTo>
                  <a:cubicBezTo>
                    <a:pt x="247" y="191"/>
                    <a:pt x="247" y="191"/>
                    <a:pt x="247" y="191"/>
                  </a:cubicBezTo>
                  <a:cubicBezTo>
                    <a:pt x="248" y="191"/>
                    <a:pt x="250" y="192"/>
                    <a:pt x="251" y="192"/>
                  </a:cubicBezTo>
                  <a:cubicBezTo>
                    <a:pt x="251" y="192"/>
                    <a:pt x="252" y="191"/>
                    <a:pt x="252" y="191"/>
                  </a:cubicBezTo>
                  <a:cubicBezTo>
                    <a:pt x="261" y="190"/>
                    <a:pt x="261" y="190"/>
                    <a:pt x="261" y="190"/>
                  </a:cubicBezTo>
                  <a:cubicBezTo>
                    <a:pt x="262" y="190"/>
                    <a:pt x="262" y="190"/>
                    <a:pt x="262" y="190"/>
                  </a:cubicBezTo>
                  <a:cubicBezTo>
                    <a:pt x="264" y="190"/>
                    <a:pt x="265" y="190"/>
                    <a:pt x="265" y="190"/>
                  </a:cubicBezTo>
                  <a:cubicBezTo>
                    <a:pt x="272" y="193"/>
                    <a:pt x="272" y="193"/>
                    <a:pt x="272" y="193"/>
                  </a:cubicBezTo>
                  <a:cubicBezTo>
                    <a:pt x="273" y="194"/>
                    <a:pt x="273" y="195"/>
                    <a:pt x="273" y="196"/>
                  </a:cubicBezTo>
                  <a:cubicBezTo>
                    <a:pt x="270" y="206"/>
                    <a:pt x="270" y="206"/>
                    <a:pt x="270" y="206"/>
                  </a:cubicBezTo>
                  <a:cubicBezTo>
                    <a:pt x="266" y="208"/>
                    <a:pt x="264" y="208"/>
                    <a:pt x="262" y="208"/>
                  </a:cubicBezTo>
                  <a:cubicBezTo>
                    <a:pt x="260" y="208"/>
                    <a:pt x="259" y="208"/>
                    <a:pt x="259" y="208"/>
                  </a:cubicBezTo>
                  <a:cubicBezTo>
                    <a:pt x="259" y="208"/>
                    <a:pt x="259" y="208"/>
                    <a:pt x="258" y="208"/>
                  </a:cubicBezTo>
                  <a:cubicBezTo>
                    <a:pt x="257" y="208"/>
                    <a:pt x="256" y="209"/>
                    <a:pt x="256" y="210"/>
                  </a:cubicBezTo>
                  <a:cubicBezTo>
                    <a:pt x="256" y="221"/>
                    <a:pt x="256" y="221"/>
                    <a:pt x="256" y="221"/>
                  </a:cubicBezTo>
                  <a:cubicBezTo>
                    <a:pt x="256" y="227"/>
                    <a:pt x="261" y="229"/>
                    <a:pt x="265" y="231"/>
                  </a:cubicBezTo>
                  <a:cubicBezTo>
                    <a:pt x="267" y="232"/>
                    <a:pt x="270" y="233"/>
                    <a:pt x="270" y="235"/>
                  </a:cubicBezTo>
                  <a:cubicBezTo>
                    <a:pt x="270" y="235"/>
                    <a:pt x="270" y="236"/>
                    <a:pt x="270" y="237"/>
                  </a:cubicBezTo>
                  <a:cubicBezTo>
                    <a:pt x="261" y="254"/>
                    <a:pt x="261" y="254"/>
                    <a:pt x="261" y="254"/>
                  </a:cubicBezTo>
                  <a:cubicBezTo>
                    <a:pt x="261" y="255"/>
                    <a:pt x="260" y="256"/>
                    <a:pt x="258" y="256"/>
                  </a:cubicBezTo>
                  <a:cubicBezTo>
                    <a:pt x="255" y="256"/>
                    <a:pt x="255" y="256"/>
                    <a:pt x="255" y="256"/>
                  </a:cubicBezTo>
                  <a:cubicBezTo>
                    <a:pt x="253" y="256"/>
                    <a:pt x="252" y="258"/>
                    <a:pt x="252" y="259"/>
                  </a:cubicBezTo>
                  <a:cubicBezTo>
                    <a:pt x="252" y="263"/>
                    <a:pt x="252" y="263"/>
                    <a:pt x="252" y="263"/>
                  </a:cubicBezTo>
                  <a:cubicBezTo>
                    <a:pt x="252" y="264"/>
                    <a:pt x="252" y="266"/>
                    <a:pt x="252" y="268"/>
                  </a:cubicBezTo>
                  <a:cubicBezTo>
                    <a:pt x="253" y="278"/>
                    <a:pt x="253" y="278"/>
                    <a:pt x="253" y="278"/>
                  </a:cubicBezTo>
                  <a:cubicBezTo>
                    <a:pt x="253" y="279"/>
                    <a:pt x="253" y="281"/>
                    <a:pt x="253" y="283"/>
                  </a:cubicBezTo>
                  <a:cubicBezTo>
                    <a:pt x="251" y="296"/>
                    <a:pt x="251" y="296"/>
                    <a:pt x="251" y="296"/>
                  </a:cubicBezTo>
                  <a:cubicBezTo>
                    <a:pt x="251" y="297"/>
                    <a:pt x="250" y="299"/>
                    <a:pt x="249" y="300"/>
                  </a:cubicBezTo>
                  <a:cubicBezTo>
                    <a:pt x="238" y="315"/>
                    <a:pt x="238" y="315"/>
                    <a:pt x="238" y="315"/>
                  </a:cubicBezTo>
                  <a:cubicBezTo>
                    <a:pt x="238" y="316"/>
                    <a:pt x="236" y="317"/>
                    <a:pt x="235" y="318"/>
                  </a:cubicBezTo>
                  <a:cubicBezTo>
                    <a:pt x="229" y="320"/>
                    <a:pt x="229" y="320"/>
                    <a:pt x="229" y="320"/>
                  </a:cubicBezTo>
                  <a:cubicBezTo>
                    <a:pt x="227" y="321"/>
                    <a:pt x="226" y="322"/>
                    <a:pt x="225" y="324"/>
                  </a:cubicBezTo>
                  <a:cubicBezTo>
                    <a:pt x="225" y="330"/>
                    <a:pt x="225" y="330"/>
                    <a:pt x="225" y="330"/>
                  </a:cubicBezTo>
                  <a:cubicBezTo>
                    <a:pt x="225" y="331"/>
                    <a:pt x="224" y="333"/>
                    <a:pt x="223" y="334"/>
                  </a:cubicBezTo>
                  <a:cubicBezTo>
                    <a:pt x="221" y="338"/>
                    <a:pt x="221" y="338"/>
                    <a:pt x="221" y="338"/>
                  </a:cubicBezTo>
                  <a:cubicBezTo>
                    <a:pt x="221" y="339"/>
                    <a:pt x="220" y="340"/>
                    <a:pt x="219" y="341"/>
                  </a:cubicBezTo>
                  <a:cubicBezTo>
                    <a:pt x="196" y="348"/>
                    <a:pt x="196" y="348"/>
                    <a:pt x="196" y="348"/>
                  </a:cubicBezTo>
                  <a:cubicBezTo>
                    <a:pt x="195" y="348"/>
                    <a:pt x="194" y="348"/>
                    <a:pt x="193" y="348"/>
                  </a:cubicBezTo>
                  <a:cubicBezTo>
                    <a:pt x="193" y="348"/>
                    <a:pt x="192" y="348"/>
                    <a:pt x="191" y="348"/>
                  </a:cubicBezTo>
                  <a:cubicBezTo>
                    <a:pt x="185" y="346"/>
                    <a:pt x="185" y="346"/>
                    <a:pt x="185" y="346"/>
                  </a:cubicBezTo>
                  <a:cubicBezTo>
                    <a:pt x="185" y="346"/>
                    <a:pt x="185" y="346"/>
                    <a:pt x="184" y="346"/>
                  </a:cubicBezTo>
                  <a:cubicBezTo>
                    <a:pt x="183" y="346"/>
                    <a:pt x="181" y="347"/>
                    <a:pt x="180" y="348"/>
                  </a:cubicBezTo>
                  <a:cubicBezTo>
                    <a:pt x="177" y="352"/>
                    <a:pt x="177" y="352"/>
                    <a:pt x="177" y="352"/>
                  </a:cubicBezTo>
                  <a:cubicBezTo>
                    <a:pt x="176" y="353"/>
                    <a:pt x="174" y="355"/>
                    <a:pt x="174" y="356"/>
                  </a:cubicBezTo>
                  <a:cubicBezTo>
                    <a:pt x="171" y="360"/>
                    <a:pt x="171" y="360"/>
                    <a:pt x="171" y="360"/>
                  </a:cubicBezTo>
                  <a:cubicBezTo>
                    <a:pt x="170" y="362"/>
                    <a:pt x="169" y="364"/>
                    <a:pt x="169" y="365"/>
                  </a:cubicBezTo>
                  <a:cubicBezTo>
                    <a:pt x="167" y="370"/>
                    <a:pt x="167" y="370"/>
                    <a:pt x="167" y="370"/>
                  </a:cubicBezTo>
                  <a:cubicBezTo>
                    <a:pt x="167" y="371"/>
                    <a:pt x="166" y="372"/>
                    <a:pt x="165" y="372"/>
                  </a:cubicBezTo>
                  <a:cubicBezTo>
                    <a:pt x="158" y="375"/>
                    <a:pt x="158" y="375"/>
                    <a:pt x="158" y="375"/>
                  </a:cubicBezTo>
                  <a:cubicBezTo>
                    <a:pt x="157" y="375"/>
                    <a:pt x="155" y="376"/>
                    <a:pt x="154" y="376"/>
                  </a:cubicBezTo>
                  <a:cubicBezTo>
                    <a:pt x="144" y="379"/>
                    <a:pt x="144" y="379"/>
                    <a:pt x="144" y="379"/>
                  </a:cubicBezTo>
                  <a:cubicBezTo>
                    <a:pt x="143" y="379"/>
                    <a:pt x="143" y="379"/>
                    <a:pt x="143" y="379"/>
                  </a:cubicBezTo>
                  <a:cubicBezTo>
                    <a:pt x="142" y="379"/>
                    <a:pt x="141" y="379"/>
                    <a:pt x="140" y="379"/>
                  </a:cubicBezTo>
                  <a:cubicBezTo>
                    <a:pt x="130" y="372"/>
                    <a:pt x="130" y="372"/>
                    <a:pt x="130" y="372"/>
                  </a:cubicBezTo>
                  <a:cubicBezTo>
                    <a:pt x="129" y="371"/>
                    <a:pt x="127" y="370"/>
                    <a:pt x="125" y="370"/>
                  </a:cubicBezTo>
                  <a:cubicBezTo>
                    <a:pt x="119" y="369"/>
                    <a:pt x="119" y="369"/>
                    <a:pt x="119" y="369"/>
                  </a:cubicBezTo>
                  <a:cubicBezTo>
                    <a:pt x="118" y="369"/>
                    <a:pt x="117" y="369"/>
                    <a:pt x="116" y="369"/>
                  </a:cubicBezTo>
                  <a:cubicBezTo>
                    <a:pt x="116" y="369"/>
                    <a:pt x="115" y="369"/>
                    <a:pt x="114" y="369"/>
                  </a:cubicBezTo>
                  <a:cubicBezTo>
                    <a:pt x="105" y="370"/>
                    <a:pt x="105" y="370"/>
                    <a:pt x="105" y="370"/>
                  </a:cubicBezTo>
                  <a:cubicBezTo>
                    <a:pt x="104" y="370"/>
                    <a:pt x="102" y="371"/>
                    <a:pt x="100" y="371"/>
                  </a:cubicBezTo>
                  <a:cubicBezTo>
                    <a:pt x="82" y="376"/>
                    <a:pt x="82" y="376"/>
                    <a:pt x="82" y="376"/>
                  </a:cubicBezTo>
                  <a:cubicBezTo>
                    <a:pt x="82" y="376"/>
                    <a:pt x="82" y="376"/>
                    <a:pt x="82" y="376"/>
                  </a:cubicBezTo>
                  <a:cubicBezTo>
                    <a:pt x="81" y="376"/>
                    <a:pt x="80" y="376"/>
                    <a:pt x="80" y="375"/>
                  </a:cubicBezTo>
                  <a:cubicBezTo>
                    <a:pt x="79" y="374"/>
                    <a:pt x="78" y="372"/>
                    <a:pt x="77" y="371"/>
                  </a:cubicBezTo>
                  <a:cubicBezTo>
                    <a:pt x="76" y="370"/>
                    <a:pt x="75" y="368"/>
                    <a:pt x="75" y="367"/>
                  </a:cubicBezTo>
                  <a:cubicBezTo>
                    <a:pt x="74" y="362"/>
                    <a:pt x="74" y="362"/>
                    <a:pt x="74" y="362"/>
                  </a:cubicBezTo>
                  <a:cubicBezTo>
                    <a:pt x="74" y="361"/>
                    <a:pt x="73" y="360"/>
                    <a:pt x="71" y="360"/>
                  </a:cubicBezTo>
                  <a:cubicBezTo>
                    <a:pt x="71" y="360"/>
                    <a:pt x="71" y="360"/>
                    <a:pt x="70" y="360"/>
                  </a:cubicBezTo>
                  <a:cubicBezTo>
                    <a:pt x="68" y="361"/>
                    <a:pt x="68" y="361"/>
                    <a:pt x="68" y="361"/>
                  </a:cubicBezTo>
                  <a:cubicBezTo>
                    <a:pt x="67" y="362"/>
                    <a:pt x="66" y="364"/>
                    <a:pt x="66" y="365"/>
                  </a:cubicBezTo>
                  <a:cubicBezTo>
                    <a:pt x="67" y="370"/>
                    <a:pt x="67" y="370"/>
                    <a:pt x="67" y="370"/>
                  </a:cubicBezTo>
                  <a:cubicBezTo>
                    <a:pt x="68" y="371"/>
                    <a:pt x="67" y="373"/>
                    <a:pt x="66" y="373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3" y="375"/>
                    <a:pt x="63" y="375"/>
                  </a:cubicBezTo>
                  <a:cubicBezTo>
                    <a:pt x="61" y="374"/>
                    <a:pt x="60" y="374"/>
                    <a:pt x="58" y="374"/>
                  </a:cubicBezTo>
                  <a:cubicBezTo>
                    <a:pt x="56" y="373"/>
                    <a:pt x="56" y="373"/>
                    <a:pt x="56" y="373"/>
                  </a:cubicBezTo>
                  <a:cubicBezTo>
                    <a:pt x="55" y="372"/>
                    <a:pt x="53" y="371"/>
                    <a:pt x="52" y="370"/>
                  </a:cubicBezTo>
                  <a:cubicBezTo>
                    <a:pt x="35" y="354"/>
                    <a:pt x="35" y="354"/>
                    <a:pt x="35" y="354"/>
                  </a:cubicBezTo>
                  <a:cubicBezTo>
                    <a:pt x="34" y="353"/>
                    <a:pt x="33" y="352"/>
                    <a:pt x="32" y="351"/>
                  </a:cubicBezTo>
                  <a:cubicBezTo>
                    <a:pt x="32" y="351"/>
                    <a:pt x="33" y="351"/>
                    <a:pt x="33" y="351"/>
                  </a:cubicBezTo>
                  <a:cubicBezTo>
                    <a:pt x="33" y="351"/>
                    <a:pt x="44" y="351"/>
                    <a:pt x="44" y="351"/>
                  </a:cubicBezTo>
                  <a:cubicBezTo>
                    <a:pt x="46" y="351"/>
                    <a:pt x="47" y="350"/>
                    <a:pt x="48" y="348"/>
                  </a:cubicBezTo>
                  <a:cubicBezTo>
                    <a:pt x="48" y="346"/>
                    <a:pt x="48" y="346"/>
                    <a:pt x="48" y="346"/>
                  </a:cubicBezTo>
                  <a:cubicBezTo>
                    <a:pt x="48" y="345"/>
                    <a:pt x="49" y="344"/>
                    <a:pt x="50" y="344"/>
                  </a:cubicBezTo>
                  <a:cubicBezTo>
                    <a:pt x="51" y="343"/>
                    <a:pt x="52" y="343"/>
                    <a:pt x="52" y="342"/>
                  </a:cubicBezTo>
                  <a:cubicBezTo>
                    <a:pt x="52" y="341"/>
                    <a:pt x="52" y="340"/>
                    <a:pt x="52" y="340"/>
                  </a:cubicBezTo>
                  <a:cubicBezTo>
                    <a:pt x="52" y="339"/>
                    <a:pt x="52" y="339"/>
                    <a:pt x="52" y="339"/>
                  </a:cubicBezTo>
                  <a:cubicBezTo>
                    <a:pt x="51" y="337"/>
                    <a:pt x="49" y="336"/>
                    <a:pt x="48" y="336"/>
                  </a:cubicBezTo>
                  <a:cubicBezTo>
                    <a:pt x="42" y="336"/>
                    <a:pt x="42" y="336"/>
                    <a:pt x="42" y="336"/>
                  </a:cubicBezTo>
                  <a:cubicBezTo>
                    <a:pt x="40" y="336"/>
                    <a:pt x="39" y="337"/>
                    <a:pt x="39" y="338"/>
                  </a:cubicBezTo>
                  <a:cubicBezTo>
                    <a:pt x="39" y="339"/>
                    <a:pt x="38" y="340"/>
                    <a:pt x="37" y="340"/>
                  </a:cubicBezTo>
                  <a:cubicBezTo>
                    <a:pt x="37" y="340"/>
                    <a:pt x="37" y="340"/>
                    <a:pt x="37" y="340"/>
                  </a:cubicBezTo>
                  <a:cubicBezTo>
                    <a:pt x="36" y="340"/>
                    <a:pt x="35" y="339"/>
                    <a:pt x="35" y="339"/>
                  </a:cubicBezTo>
                  <a:cubicBezTo>
                    <a:pt x="34" y="338"/>
                    <a:pt x="34" y="338"/>
                    <a:pt x="33" y="338"/>
                  </a:cubicBezTo>
                  <a:cubicBezTo>
                    <a:pt x="32" y="338"/>
                    <a:pt x="31" y="338"/>
                    <a:pt x="31" y="339"/>
                  </a:cubicBezTo>
                  <a:cubicBezTo>
                    <a:pt x="28" y="342"/>
                    <a:pt x="28" y="342"/>
                    <a:pt x="28" y="342"/>
                  </a:cubicBezTo>
                  <a:cubicBezTo>
                    <a:pt x="27" y="343"/>
                    <a:pt x="26" y="344"/>
                    <a:pt x="25" y="345"/>
                  </a:cubicBezTo>
                  <a:cubicBezTo>
                    <a:pt x="24" y="345"/>
                    <a:pt x="24" y="345"/>
                    <a:pt x="24" y="345"/>
                  </a:cubicBezTo>
                  <a:cubicBezTo>
                    <a:pt x="24" y="345"/>
                    <a:pt x="24" y="345"/>
                    <a:pt x="23" y="345"/>
                  </a:cubicBezTo>
                  <a:cubicBezTo>
                    <a:pt x="22" y="345"/>
                    <a:pt x="21" y="345"/>
                    <a:pt x="21" y="344"/>
                  </a:cubicBezTo>
                  <a:cubicBezTo>
                    <a:pt x="20" y="343"/>
                    <a:pt x="19" y="341"/>
                    <a:pt x="19" y="340"/>
                  </a:cubicBezTo>
                  <a:cubicBezTo>
                    <a:pt x="19" y="338"/>
                    <a:pt x="19" y="338"/>
                    <a:pt x="19" y="338"/>
                  </a:cubicBezTo>
                  <a:cubicBezTo>
                    <a:pt x="19" y="337"/>
                    <a:pt x="19" y="335"/>
                    <a:pt x="19" y="335"/>
                  </a:cubicBezTo>
                  <a:cubicBezTo>
                    <a:pt x="19" y="334"/>
                    <a:pt x="20" y="334"/>
                    <a:pt x="21" y="334"/>
                  </a:cubicBezTo>
                  <a:cubicBezTo>
                    <a:pt x="21" y="334"/>
                    <a:pt x="21" y="334"/>
                    <a:pt x="21" y="334"/>
                  </a:cubicBezTo>
                  <a:cubicBezTo>
                    <a:pt x="22" y="334"/>
                    <a:pt x="22" y="334"/>
                    <a:pt x="22" y="334"/>
                  </a:cubicBezTo>
                  <a:cubicBezTo>
                    <a:pt x="23" y="334"/>
                    <a:pt x="24" y="334"/>
                    <a:pt x="24" y="333"/>
                  </a:cubicBezTo>
                  <a:cubicBezTo>
                    <a:pt x="24" y="333"/>
                    <a:pt x="25" y="332"/>
                    <a:pt x="25" y="331"/>
                  </a:cubicBezTo>
                  <a:cubicBezTo>
                    <a:pt x="24" y="319"/>
                    <a:pt x="24" y="319"/>
                    <a:pt x="24" y="319"/>
                  </a:cubicBezTo>
                  <a:cubicBezTo>
                    <a:pt x="24" y="319"/>
                    <a:pt x="24" y="318"/>
                    <a:pt x="25" y="318"/>
                  </a:cubicBezTo>
                  <a:cubicBezTo>
                    <a:pt x="25" y="318"/>
                    <a:pt x="25" y="318"/>
                    <a:pt x="26" y="318"/>
                  </a:cubicBezTo>
                  <a:cubicBezTo>
                    <a:pt x="33" y="318"/>
                    <a:pt x="33" y="318"/>
                    <a:pt x="33" y="318"/>
                  </a:cubicBezTo>
                  <a:cubicBezTo>
                    <a:pt x="35" y="318"/>
                    <a:pt x="37" y="317"/>
                    <a:pt x="38" y="315"/>
                  </a:cubicBezTo>
                  <a:cubicBezTo>
                    <a:pt x="38" y="315"/>
                    <a:pt x="38" y="315"/>
                    <a:pt x="38" y="315"/>
                  </a:cubicBezTo>
                  <a:cubicBezTo>
                    <a:pt x="39" y="314"/>
                    <a:pt x="40" y="312"/>
                    <a:pt x="41" y="311"/>
                  </a:cubicBezTo>
                  <a:cubicBezTo>
                    <a:pt x="41" y="310"/>
                    <a:pt x="41" y="309"/>
                    <a:pt x="40" y="309"/>
                  </a:cubicBezTo>
                  <a:cubicBezTo>
                    <a:pt x="40" y="308"/>
                    <a:pt x="39" y="308"/>
                    <a:pt x="38" y="308"/>
                  </a:cubicBezTo>
                  <a:cubicBezTo>
                    <a:pt x="29" y="307"/>
                    <a:pt x="29" y="307"/>
                    <a:pt x="29" y="307"/>
                  </a:cubicBezTo>
                  <a:cubicBezTo>
                    <a:pt x="29" y="307"/>
                    <a:pt x="28" y="307"/>
                    <a:pt x="27" y="307"/>
                  </a:cubicBezTo>
                  <a:cubicBezTo>
                    <a:pt x="26" y="307"/>
                    <a:pt x="25" y="307"/>
                    <a:pt x="24" y="307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16" y="308"/>
                    <a:pt x="14" y="309"/>
                    <a:pt x="14" y="311"/>
                  </a:cubicBezTo>
                  <a:cubicBezTo>
                    <a:pt x="14" y="312"/>
                    <a:pt x="14" y="312"/>
                    <a:pt x="14" y="312"/>
                  </a:cubicBezTo>
                  <a:cubicBezTo>
                    <a:pt x="14" y="313"/>
                    <a:pt x="13" y="315"/>
                    <a:pt x="12" y="316"/>
                  </a:cubicBezTo>
                  <a:cubicBezTo>
                    <a:pt x="10" y="318"/>
                    <a:pt x="10" y="318"/>
                    <a:pt x="10" y="318"/>
                  </a:cubicBezTo>
                  <a:cubicBezTo>
                    <a:pt x="10" y="319"/>
                    <a:pt x="9" y="320"/>
                    <a:pt x="8" y="320"/>
                  </a:cubicBezTo>
                  <a:cubicBezTo>
                    <a:pt x="8" y="320"/>
                    <a:pt x="8" y="320"/>
                    <a:pt x="7" y="320"/>
                  </a:cubicBezTo>
                  <a:cubicBezTo>
                    <a:pt x="6" y="319"/>
                    <a:pt x="6" y="319"/>
                    <a:pt x="6" y="319"/>
                  </a:cubicBezTo>
                  <a:cubicBezTo>
                    <a:pt x="5" y="319"/>
                    <a:pt x="4" y="318"/>
                    <a:pt x="4" y="317"/>
                  </a:cubicBezTo>
                  <a:cubicBezTo>
                    <a:pt x="4" y="314"/>
                    <a:pt x="4" y="314"/>
                    <a:pt x="4" y="314"/>
                  </a:cubicBezTo>
                  <a:cubicBezTo>
                    <a:pt x="4" y="313"/>
                    <a:pt x="3" y="311"/>
                    <a:pt x="2" y="310"/>
                  </a:cubicBezTo>
                  <a:cubicBezTo>
                    <a:pt x="1" y="309"/>
                    <a:pt x="1" y="309"/>
                    <a:pt x="1" y="309"/>
                  </a:cubicBezTo>
                  <a:cubicBezTo>
                    <a:pt x="1" y="308"/>
                    <a:pt x="0" y="307"/>
                    <a:pt x="0" y="306"/>
                  </a:cubicBezTo>
                  <a:cubicBezTo>
                    <a:pt x="0" y="305"/>
                    <a:pt x="1" y="304"/>
                    <a:pt x="2" y="304"/>
                  </a:cubicBezTo>
                  <a:cubicBezTo>
                    <a:pt x="3" y="303"/>
                    <a:pt x="4" y="303"/>
                    <a:pt x="5" y="303"/>
                  </a:cubicBezTo>
                  <a:cubicBezTo>
                    <a:pt x="7" y="303"/>
                    <a:pt x="8" y="301"/>
                    <a:pt x="7" y="299"/>
                  </a:cubicBezTo>
                  <a:cubicBezTo>
                    <a:pt x="7" y="295"/>
                    <a:pt x="7" y="295"/>
                    <a:pt x="7" y="295"/>
                  </a:cubicBezTo>
                  <a:cubicBezTo>
                    <a:pt x="7" y="294"/>
                    <a:pt x="6" y="292"/>
                    <a:pt x="6" y="290"/>
                  </a:cubicBezTo>
                  <a:cubicBezTo>
                    <a:pt x="5" y="289"/>
                    <a:pt x="4" y="287"/>
                    <a:pt x="3" y="286"/>
                  </a:cubicBezTo>
                  <a:cubicBezTo>
                    <a:pt x="3" y="286"/>
                    <a:pt x="3" y="286"/>
                    <a:pt x="3" y="286"/>
                  </a:cubicBezTo>
                  <a:cubicBezTo>
                    <a:pt x="2" y="285"/>
                    <a:pt x="2" y="283"/>
                    <a:pt x="2" y="282"/>
                  </a:cubicBezTo>
                  <a:cubicBezTo>
                    <a:pt x="2" y="281"/>
                    <a:pt x="2" y="281"/>
                    <a:pt x="2" y="281"/>
                  </a:cubicBezTo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1" name="Freeform 68">
              <a:extLst>
                <a:ext uri="{FF2B5EF4-FFF2-40B4-BE49-F238E27FC236}">
                  <a16:creationId xmlns:a16="http://schemas.microsoft.com/office/drawing/2014/main" id="{116A5EC1-AC95-4DB8-9EF4-94A55D2C1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328" y="3554305"/>
              <a:ext cx="28873" cy="38539"/>
            </a:xfrm>
            <a:custGeom>
              <a:avLst/>
              <a:gdLst>
                <a:gd name="T0" fmla="*/ 7 w 9"/>
                <a:gd name="T1" fmla="*/ 12 h 12"/>
                <a:gd name="T2" fmla="*/ 5 w 9"/>
                <a:gd name="T3" fmla="*/ 11 h 12"/>
                <a:gd name="T4" fmla="*/ 3 w 9"/>
                <a:gd name="T5" fmla="*/ 9 h 12"/>
                <a:gd name="T6" fmla="*/ 3 w 9"/>
                <a:gd name="T7" fmla="*/ 6 h 12"/>
                <a:gd name="T8" fmla="*/ 1 w 9"/>
                <a:gd name="T9" fmla="*/ 3 h 12"/>
                <a:gd name="T10" fmla="*/ 0 w 9"/>
                <a:gd name="T11" fmla="*/ 2 h 12"/>
                <a:gd name="T12" fmla="*/ 1 w 9"/>
                <a:gd name="T13" fmla="*/ 0 h 12"/>
                <a:gd name="T14" fmla="*/ 2 w 9"/>
                <a:gd name="T15" fmla="*/ 0 h 12"/>
                <a:gd name="T16" fmla="*/ 5 w 9"/>
                <a:gd name="T17" fmla="*/ 0 h 12"/>
                <a:gd name="T18" fmla="*/ 7 w 9"/>
                <a:gd name="T19" fmla="*/ 1 h 12"/>
                <a:gd name="T20" fmla="*/ 7 w 9"/>
                <a:gd name="T21" fmla="*/ 4 h 12"/>
                <a:gd name="T22" fmla="*/ 7 w 9"/>
                <a:gd name="T23" fmla="*/ 7 h 12"/>
                <a:gd name="T24" fmla="*/ 9 w 9"/>
                <a:gd name="T25" fmla="*/ 10 h 12"/>
                <a:gd name="T26" fmla="*/ 9 w 9"/>
                <a:gd name="T27" fmla="*/ 10 h 12"/>
                <a:gd name="T28" fmla="*/ 9 w 9"/>
                <a:gd name="T29" fmla="*/ 11 h 12"/>
                <a:gd name="T30" fmla="*/ 7 w 9"/>
                <a:gd name="T3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" h="12">
                  <a:moveTo>
                    <a:pt x="7" y="12"/>
                  </a:moveTo>
                  <a:cubicBezTo>
                    <a:pt x="6" y="12"/>
                    <a:pt x="5" y="12"/>
                    <a:pt x="5" y="11"/>
                  </a:cubicBezTo>
                  <a:cubicBezTo>
                    <a:pt x="4" y="11"/>
                    <a:pt x="4" y="10"/>
                    <a:pt x="3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2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6" y="5"/>
                    <a:pt x="6" y="7"/>
                    <a:pt x="7" y="7"/>
                  </a:cubicBezTo>
                  <a:cubicBezTo>
                    <a:pt x="7" y="8"/>
                    <a:pt x="8" y="9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2"/>
                    <a:pt x="7" y="12"/>
                    <a:pt x="7" y="1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2" name="Freeform 69">
              <a:extLst>
                <a:ext uri="{FF2B5EF4-FFF2-40B4-BE49-F238E27FC236}">
                  <a16:creationId xmlns:a16="http://schemas.microsoft.com/office/drawing/2014/main" id="{AD16286D-E2B1-44F7-BAEA-7A61FEE21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780" y="3666711"/>
              <a:ext cx="59350" cy="88319"/>
            </a:xfrm>
            <a:custGeom>
              <a:avLst/>
              <a:gdLst>
                <a:gd name="T0" fmla="*/ 2 w 18"/>
                <a:gd name="T1" fmla="*/ 27 h 27"/>
                <a:gd name="T2" fmla="*/ 1 w 18"/>
                <a:gd name="T3" fmla="*/ 26 h 27"/>
                <a:gd name="T4" fmla="*/ 1 w 18"/>
                <a:gd name="T5" fmla="*/ 25 h 27"/>
                <a:gd name="T6" fmla="*/ 1 w 18"/>
                <a:gd name="T7" fmla="*/ 25 h 27"/>
                <a:gd name="T8" fmla="*/ 3 w 18"/>
                <a:gd name="T9" fmla="*/ 23 h 27"/>
                <a:gd name="T10" fmla="*/ 3 w 18"/>
                <a:gd name="T11" fmla="*/ 19 h 27"/>
                <a:gd name="T12" fmla="*/ 4 w 18"/>
                <a:gd name="T13" fmla="*/ 9 h 27"/>
                <a:gd name="T14" fmla="*/ 3 w 18"/>
                <a:gd name="T15" fmla="*/ 5 h 27"/>
                <a:gd name="T16" fmla="*/ 1 w 18"/>
                <a:gd name="T17" fmla="*/ 4 h 27"/>
                <a:gd name="T18" fmla="*/ 0 w 18"/>
                <a:gd name="T19" fmla="*/ 2 h 27"/>
                <a:gd name="T20" fmla="*/ 1 w 18"/>
                <a:gd name="T21" fmla="*/ 1 h 27"/>
                <a:gd name="T22" fmla="*/ 4 w 18"/>
                <a:gd name="T23" fmla="*/ 1 h 27"/>
                <a:gd name="T24" fmla="*/ 8 w 18"/>
                <a:gd name="T25" fmla="*/ 0 h 27"/>
                <a:gd name="T26" fmla="*/ 9 w 18"/>
                <a:gd name="T27" fmla="*/ 0 h 27"/>
                <a:gd name="T28" fmla="*/ 11 w 18"/>
                <a:gd name="T29" fmla="*/ 0 h 27"/>
                <a:gd name="T30" fmla="*/ 12 w 18"/>
                <a:gd name="T31" fmla="*/ 3 h 27"/>
                <a:gd name="T32" fmla="*/ 14 w 18"/>
                <a:gd name="T33" fmla="*/ 7 h 27"/>
                <a:gd name="T34" fmla="*/ 17 w 18"/>
                <a:gd name="T35" fmla="*/ 9 h 27"/>
                <a:gd name="T36" fmla="*/ 18 w 18"/>
                <a:gd name="T37" fmla="*/ 10 h 27"/>
                <a:gd name="T38" fmla="*/ 17 w 18"/>
                <a:gd name="T39" fmla="*/ 13 h 27"/>
                <a:gd name="T40" fmla="*/ 17 w 18"/>
                <a:gd name="T41" fmla="*/ 14 h 27"/>
                <a:gd name="T42" fmla="*/ 15 w 18"/>
                <a:gd name="T43" fmla="*/ 19 h 27"/>
                <a:gd name="T44" fmla="*/ 15 w 18"/>
                <a:gd name="T45" fmla="*/ 21 h 27"/>
                <a:gd name="T46" fmla="*/ 11 w 18"/>
                <a:gd name="T47" fmla="*/ 22 h 27"/>
                <a:gd name="T48" fmla="*/ 8 w 18"/>
                <a:gd name="T49" fmla="*/ 25 h 27"/>
                <a:gd name="T50" fmla="*/ 5 w 18"/>
                <a:gd name="T51" fmla="*/ 27 h 27"/>
                <a:gd name="T52" fmla="*/ 2 w 18"/>
                <a:gd name="T5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3" y="24"/>
                    <a:pt x="3" y="23"/>
                  </a:cubicBezTo>
                  <a:cubicBezTo>
                    <a:pt x="3" y="22"/>
                    <a:pt x="3" y="20"/>
                    <a:pt x="3" y="1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7"/>
                    <a:pt x="4" y="5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1" y="1"/>
                    <a:pt x="12" y="2"/>
                    <a:pt x="12" y="3"/>
                  </a:cubicBezTo>
                  <a:cubicBezTo>
                    <a:pt x="13" y="4"/>
                    <a:pt x="13" y="6"/>
                    <a:pt x="14" y="7"/>
                  </a:cubicBezTo>
                  <a:cubicBezTo>
                    <a:pt x="14" y="8"/>
                    <a:pt x="15" y="9"/>
                    <a:pt x="17" y="9"/>
                  </a:cubicBezTo>
                  <a:cubicBezTo>
                    <a:pt x="17" y="9"/>
                    <a:pt x="17" y="9"/>
                    <a:pt x="18" y="10"/>
                  </a:cubicBezTo>
                  <a:cubicBezTo>
                    <a:pt x="18" y="11"/>
                    <a:pt x="18" y="12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5"/>
                    <a:pt x="15" y="17"/>
                    <a:pt x="15" y="19"/>
                  </a:cubicBezTo>
                  <a:cubicBezTo>
                    <a:pt x="15" y="20"/>
                    <a:pt x="15" y="20"/>
                    <a:pt x="15" y="21"/>
                  </a:cubicBezTo>
                  <a:cubicBezTo>
                    <a:pt x="14" y="21"/>
                    <a:pt x="13" y="22"/>
                    <a:pt x="11" y="22"/>
                  </a:cubicBezTo>
                  <a:cubicBezTo>
                    <a:pt x="10" y="22"/>
                    <a:pt x="8" y="24"/>
                    <a:pt x="8" y="25"/>
                  </a:cubicBezTo>
                  <a:cubicBezTo>
                    <a:pt x="7" y="26"/>
                    <a:pt x="7" y="27"/>
                    <a:pt x="5" y="27"/>
                  </a:cubicBezTo>
                  <a:cubicBezTo>
                    <a:pt x="4" y="27"/>
                    <a:pt x="2" y="27"/>
                    <a:pt x="2" y="2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5C738715-7891-4EDE-831E-9B7AB0B03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3" y="3666711"/>
              <a:ext cx="51330" cy="52991"/>
            </a:xfrm>
            <a:custGeom>
              <a:avLst/>
              <a:gdLst>
                <a:gd name="T0" fmla="*/ 11 w 16"/>
                <a:gd name="T1" fmla="*/ 16 h 16"/>
                <a:gd name="T2" fmla="*/ 11 w 16"/>
                <a:gd name="T3" fmla="*/ 16 h 16"/>
                <a:gd name="T4" fmla="*/ 8 w 16"/>
                <a:gd name="T5" fmla="*/ 13 h 16"/>
                <a:gd name="T6" fmla="*/ 5 w 16"/>
                <a:gd name="T7" fmla="*/ 10 h 16"/>
                <a:gd name="T8" fmla="*/ 2 w 16"/>
                <a:gd name="T9" fmla="*/ 8 h 16"/>
                <a:gd name="T10" fmla="*/ 0 w 16"/>
                <a:gd name="T11" fmla="*/ 6 h 16"/>
                <a:gd name="T12" fmla="*/ 0 w 16"/>
                <a:gd name="T13" fmla="*/ 5 h 16"/>
                <a:gd name="T14" fmla="*/ 2 w 16"/>
                <a:gd name="T15" fmla="*/ 4 h 16"/>
                <a:gd name="T16" fmla="*/ 4 w 16"/>
                <a:gd name="T17" fmla="*/ 2 h 16"/>
                <a:gd name="T18" fmla="*/ 6 w 16"/>
                <a:gd name="T19" fmla="*/ 1 h 16"/>
                <a:gd name="T20" fmla="*/ 9 w 16"/>
                <a:gd name="T21" fmla="*/ 0 h 16"/>
                <a:gd name="T22" fmla="*/ 12 w 16"/>
                <a:gd name="T23" fmla="*/ 1 h 16"/>
                <a:gd name="T24" fmla="*/ 15 w 16"/>
                <a:gd name="T25" fmla="*/ 3 h 16"/>
                <a:gd name="T26" fmla="*/ 16 w 16"/>
                <a:gd name="T27" fmla="*/ 6 h 16"/>
                <a:gd name="T28" fmla="*/ 16 w 16"/>
                <a:gd name="T29" fmla="*/ 9 h 16"/>
                <a:gd name="T30" fmla="*/ 15 w 16"/>
                <a:gd name="T31" fmla="*/ 12 h 16"/>
                <a:gd name="T32" fmla="*/ 14 w 16"/>
                <a:gd name="T33" fmla="*/ 14 h 16"/>
                <a:gd name="T34" fmla="*/ 12 w 16"/>
                <a:gd name="T35" fmla="*/ 15 h 16"/>
                <a:gd name="T36" fmla="*/ 11 w 16"/>
                <a:gd name="T3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16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0" y="15"/>
                    <a:pt x="9" y="14"/>
                    <a:pt x="8" y="13"/>
                  </a:cubicBezTo>
                  <a:cubicBezTo>
                    <a:pt x="7" y="12"/>
                    <a:pt x="6" y="11"/>
                    <a:pt x="5" y="10"/>
                  </a:cubicBezTo>
                  <a:cubicBezTo>
                    <a:pt x="4" y="9"/>
                    <a:pt x="3" y="8"/>
                    <a:pt x="2" y="8"/>
                  </a:cubicBezTo>
                  <a:cubicBezTo>
                    <a:pt x="2" y="8"/>
                    <a:pt x="1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6" y="1"/>
                    <a:pt x="9" y="0"/>
                    <a:pt x="9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5" y="4"/>
                    <a:pt x="16" y="5"/>
                    <a:pt x="16" y="6"/>
                  </a:cubicBezTo>
                  <a:cubicBezTo>
                    <a:pt x="16" y="7"/>
                    <a:pt x="16" y="8"/>
                    <a:pt x="16" y="9"/>
                  </a:cubicBezTo>
                  <a:cubicBezTo>
                    <a:pt x="16" y="10"/>
                    <a:pt x="15" y="11"/>
                    <a:pt x="15" y="12"/>
                  </a:cubicBezTo>
                  <a:cubicBezTo>
                    <a:pt x="15" y="12"/>
                    <a:pt x="15" y="13"/>
                    <a:pt x="14" y="14"/>
                  </a:cubicBezTo>
                  <a:cubicBezTo>
                    <a:pt x="14" y="14"/>
                    <a:pt x="13" y="15"/>
                    <a:pt x="12" y="15"/>
                  </a:cubicBezTo>
                  <a:cubicBezTo>
                    <a:pt x="12" y="16"/>
                    <a:pt x="11" y="16"/>
                    <a:pt x="11" y="16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7ED61E1D-1DA8-49A0-B515-AFA6934FA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106" y="3673134"/>
              <a:ext cx="44913" cy="27299"/>
            </a:xfrm>
            <a:custGeom>
              <a:avLst/>
              <a:gdLst>
                <a:gd name="T0" fmla="*/ 5 w 14"/>
                <a:gd name="T1" fmla="*/ 8 h 8"/>
                <a:gd name="T2" fmla="*/ 3 w 14"/>
                <a:gd name="T3" fmla="*/ 7 h 8"/>
                <a:gd name="T4" fmla="*/ 0 w 14"/>
                <a:gd name="T5" fmla="*/ 4 h 8"/>
                <a:gd name="T6" fmla="*/ 0 w 14"/>
                <a:gd name="T7" fmla="*/ 3 h 8"/>
                <a:gd name="T8" fmla="*/ 2 w 14"/>
                <a:gd name="T9" fmla="*/ 1 h 8"/>
                <a:gd name="T10" fmla="*/ 3 w 14"/>
                <a:gd name="T11" fmla="*/ 0 h 8"/>
                <a:gd name="T12" fmla="*/ 4 w 14"/>
                <a:gd name="T13" fmla="*/ 1 h 8"/>
                <a:gd name="T14" fmla="*/ 7 w 14"/>
                <a:gd name="T15" fmla="*/ 1 h 8"/>
                <a:gd name="T16" fmla="*/ 7 w 14"/>
                <a:gd name="T17" fmla="*/ 1 h 8"/>
                <a:gd name="T18" fmla="*/ 8 w 14"/>
                <a:gd name="T19" fmla="*/ 1 h 8"/>
                <a:gd name="T20" fmla="*/ 11 w 14"/>
                <a:gd name="T21" fmla="*/ 0 h 8"/>
                <a:gd name="T22" fmla="*/ 12 w 14"/>
                <a:gd name="T23" fmla="*/ 0 h 8"/>
                <a:gd name="T24" fmla="*/ 13 w 14"/>
                <a:gd name="T25" fmla="*/ 1 h 8"/>
                <a:gd name="T26" fmla="*/ 13 w 14"/>
                <a:gd name="T27" fmla="*/ 3 h 8"/>
                <a:gd name="T28" fmla="*/ 9 w 14"/>
                <a:gd name="T29" fmla="*/ 5 h 8"/>
                <a:gd name="T30" fmla="*/ 6 w 14"/>
                <a:gd name="T31" fmla="*/ 7 h 8"/>
                <a:gd name="T32" fmla="*/ 5 w 14"/>
                <a:gd name="T3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8">
                  <a:moveTo>
                    <a:pt x="5" y="8"/>
                  </a:moveTo>
                  <a:cubicBezTo>
                    <a:pt x="5" y="8"/>
                    <a:pt x="4" y="7"/>
                    <a:pt x="3" y="7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1" y="1"/>
                    <a:pt x="1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4" y="2"/>
                    <a:pt x="13" y="3"/>
                    <a:pt x="13" y="3"/>
                  </a:cubicBezTo>
                  <a:cubicBezTo>
                    <a:pt x="12" y="4"/>
                    <a:pt x="10" y="5"/>
                    <a:pt x="9" y="5"/>
                  </a:cubicBezTo>
                  <a:cubicBezTo>
                    <a:pt x="8" y="6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B2D18051-0364-4160-81CC-B91560E1C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761" y="3878676"/>
              <a:ext cx="1127649" cy="997200"/>
            </a:xfrm>
            <a:custGeom>
              <a:avLst/>
              <a:gdLst>
                <a:gd name="T0" fmla="*/ 274 w 348"/>
                <a:gd name="T1" fmla="*/ 270 h 308"/>
                <a:gd name="T2" fmla="*/ 238 w 348"/>
                <a:gd name="T3" fmla="*/ 284 h 308"/>
                <a:gd name="T4" fmla="*/ 196 w 348"/>
                <a:gd name="T5" fmla="*/ 258 h 308"/>
                <a:gd name="T6" fmla="*/ 166 w 348"/>
                <a:gd name="T7" fmla="*/ 267 h 308"/>
                <a:gd name="T8" fmla="*/ 131 w 348"/>
                <a:gd name="T9" fmla="*/ 291 h 308"/>
                <a:gd name="T10" fmla="*/ 112 w 348"/>
                <a:gd name="T11" fmla="*/ 270 h 308"/>
                <a:gd name="T12" fmla="*/ 81 w 348"/>
                <a:gd name="T13" fmla="*/ 261 h 308"/>
                <a:gd name="T14" fmla="*/ 99 w 348"/>
                <a:gd name="T15" fmla="*/ 245 h 308"/>
                <a:gd name="T16" fmla="*/ 89 w 348"/>
                <a:gd name="T17" fmla="*/ 212 h 308"/>
                <a:gd name="T18" fmla="*/ 99 w 348"/>
                <a:gd name="T19" fmla="*/ 198 h 308"/>
                <a:gd name="T20" fmla="*/ 85 w 348"/>
                <a:gd name="T21" fmla="*/ 181 h 308"/>
                <a:gd name="T22" fmla="*/ 103 w 348"/>
                <a:gd name="T23" fmla="*/ 169 h 308"/>
                <a:gd name="T24" fmla="*/ 91 w 348"/>
                <a:gd name="T25" fmla="*/ 162 h 308"/>
                <a:gd name="T26" fmla="*/ 83 w 348"/>
                <a:gd name="T27" fmla="*/ 161 h 308"/>
                <a:gd name="T28" fmla="*/ 82 w 348"/>
                <a:gd name="T29" fmla="*/ 139 h 308"/>
                <a:gd name="T30" fmla="*/ 84 w 348"/>
                <a:gd name="T31" fmla="*/ 118 h 308"/>
                <a:gd name="T32" fmla="*/ 81 w 348"/>
                <a:gd name="T33" fmla="*/ 100 h 308"/>
                <a:gd name="T34" fmla="*/ 69 w 348"/>
                <a:gd name="T35" fmla="*/ 106 h 308"/>
                <a:gd name="T36" fmla="*/ 56 w 348"/>
                <a:gd name="T37" fmla="*/ 105 h 308"/>
                <a:gd name="T38" fmla="*/ 39 w 348"/>
                <a:gd name="T39" fmla="*/ 105 h 308"/>
                <a:gd name="T40" fmla="*/ 46 w 348"/>
                <a:gd name="T41" fmla="*/ 126 h 308"/>
                <a:gd name="T42" fmla="*/ 36 w 348"/>
                <a:gd name="T43" fmla="*/ 112 h 308"/>
                <a:gd name="T44" fmla="*/ 13 w 348"/>
                <a:gd name="T45" fmla="*/ 99 h 308"/>
                <a:gd name="T46" fmla="*/ 12 w 348"/>
                <a:gd name="T47" fmla="*/ 84 h 308"/>
                <a:gd name="T48" fmla="*/ 0 w 348"/>
                <a:gd name="T49" fmla="*/ 79 h 308"/>
                <a:gd name="T50" fmla="*/ 13 w 348"/>
                <a:gd name="T51" fmla="*/ 77 h 308"/>
                <a:gd name="T52" fmla="*/ 22 w 348"/>
                <a:gd name="T53" fmla="*/ 43 h 308"/>
                <a:gd name="T54" fmla="*/ 30 w 348"/>
                <a:gd name="T55" fmla="*/ 53 h 308"/>
                <a:gd name="T56" fmla="*/ 39 w 348"/>
                <a:gd name="T57" fmla="*/ 37 h 308"/>
                <a:gd name="T58" fmla="*/ 50 w 348"/>
                <a:gd name="T59" fmla="*/ 37 h 308"/>
                <a:gd name="T60" fmla="*/ 38 w 348"/>
                <a:gd name="T61" fmla="*/ 63 h 308"/>
                <a:gd name="T62" fmla="*/ 52 w 348"/>
                <a:gd name="T63" fmla="*/ 68 h 308"/>
                <a:gd name="T64" fmla="*/ 61 w 348"/>
                <a:gd name="T65" fmla="*/ 45 h 308"/>
                <a:gd name="T66" fmla="*/ 65 w 348"/>
                <a:gd name="T67" fmla="*/ 34 h 308"/>
                <a:gd name="T68" fmla="*/ 57 w 348"/>
                <a:gd name="T69" fmla="*/ 21 h 308"/>
                <a:gd name="T70" fmla="*/ 64 w 348"/>
                <a:gd name="T71" fmla="*/ 16 h 308"/>
                <a:gd name="T72" fmla="*/ 71 w 348"/>
                <a:gd name="T73" fmla="*/ 27 h 308"/>
                <a:gd name="T74" fmla="*/ 84 w 348"/>
                <a:gd name="T75" fmla="*/ 33 h 308"/>
                <a:gd name="T76" fmla="*/ 77 w 348"/>
                <a:gd name="T77" fmla="*/ 49 h 308"/>
                <a:gd name="T78" fmla="*/ 86 w 348"/>
                <a:gd name="T79" fmla="*/ 48 h 308"/>
                <a:gd name="T80" fmla="*/ 92 w 348"/>
                <a:gd name="T81" fmla="*/ 30 h 308"/>
                <a:gd name="T82" fmla="*/ 107 w 348"/>
                <a:gd name="T83" fmla="*/ 41 h 308"/>
                <a:gd name="T84" fmla="*/ 89 w 348"/>
                <a:gd name="T85" fmla="*/ 3 h 308"/>
                <a:gd name="T86" fmla="*/ 128 w 348"/>
                <a:gd name="T87" fmla="*/ 26 h 308"/>
                <a:gd name="T88" fmla="*/ 145 w 348"/>
                <a:gd name="T89" fmla="*/ 32 h 308"/>
                <a:gd name="T90" fmla="*/ 154 w 348"/>
                <a:gd name="T91" fmla="*/ 32 h 308"/>
                <a:gd name="T92" fmla="*/ 160 w 348"/>
                <a:gd name="T93" fmla="*/ 45 h 308"/>
                <a:gd name="T94" fmla="*/ 170 w 348"/>
                <a:gd name="T95" fmla="*/ 75 h 308"/>
                <a:gd name="T96" fmla="*/ 177 w 348"/>
                <a:gd name="T97" fmla="*/ 56 h 308"/>
                <a:gd name="T98" fmla="*/ 201 w 348"/>
                <a:gd name="T99" fmla="*/ 45 h 308"/>
                <a:gd name="T100" fmla="*/ 245 w 348"/>
                <a:gd name="T101" fmla="*/ 35 h 308"/>
                <a:gd name="T102" fmla="*/ 273 w 348"/>
                <a:gd name="T103" fmla="*/ 59 h 308"/>
                <a:gd name="T104" fmla="*/ 302 w 348"/>
                <a:gd name="T105" fmla="*/ 87 h 308"/>
                <a:gd name="T106" fmla="*/ 282 w 348"/>
                <a:gd name="T107" fmla="*/ 99 h 308"/>
                <a:gd name="T108" fmla="*/ 268 w 348"/>
                <a:gd name="T109" fmla="*/ 119 h 308"/>
                <a:gd name="T110" fmla="*/ 288 w 348"/>
                <a:gd name="T111" fmla="*/ 162 h 308"/>
                <a:gd name="T112" fmla="*/ 267 w 348"/>
                <a:gd name="T113" fmla="*/ 188 h 308"/>
                <a:gd name="T114" fmla="*/ 263 w 348"/>
                <a:gd name="T115" fmla="*/ 223 h 308"/>
                <a:gd name="T116" fmla="*/ 278 w 348"/>
                <a:gd name="T117" fmla="*/ 255 h 308"/>
                <a:gd name="T118" fmla="*/ 291 w 348"/>
                <a:gd name="T119" fmla="*/ 229 h 308"/>
                <a:gd name="T120" fmla="*/ 318 w 348"/>
                <a:gd name="T121" fmla="*/ 243 h 308"/>
                <a:gd name="T122" fmla="*/ 343 w 348"/>
                <a:gd name="T123" fmla="*/ 250 h 308"/>
                <a:gd name="T124" fmla="*/ 339 w 348"/>
                <a:gd name="T125" fmla="*/ 29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8" h="308">
                  <a:moveTo>
                    <a:pt x="319" y="308"/>
                  </a:moveTo>
                  <a:cubicBezTo>
                    <a:pt x="318" y="308"/>
                    <a:pt x="309" y="307"/>
                    <a:pt x="302" y="302"/>
                  </a:cubicBezTo>
                  <a:cubicBezTo>
                    <a:pt x="288" y="299"/>
                    <a:pt x="288" y="299"/>
                    <a:pt x="288" y="299"/>
                  </a:cubicBezTo>
                  <a:cubicBezTo>
                    <a:pt x="287" y="298"/>
                    <a:pt x="285" y="297"/>
                    <a:pt x="285" y="296"/>
                  </a:cubicBezTo>
                  <a:cubicBezTo>
                    <a:pt x="280" y="291"/>
                    <a:pt x="280" y="291"/>
                    <a:pt x="280" y="291"/>
                  </a:cubicBezTo>
                  <a:cubicBezTo>
                    <a:pt x="280" y="290"/>
                    <a:pt x="279" y="288"/>
                    <a:pt x="279" y="287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78"/>
                    <a:pt x="277" y="276"/>
                    <a:pt x="276" y="274"/>
                  </a:cubicBezTo>
                  <a:cubicBezTo>
                    <a:pt x="274" y="270"/>
                    <a:pt x="274" y="270"/>
                    <a:pt x="274" y="270"/>
                  </a:cubicBezTo>
                  <a:cubicBezTo>
                    <a:pt x="273" y="269"/>
                    <a:pt x="271" y="268"/>
                    <a:pt x="269" y="268"/>
                  </a:cubicBezTo>
                  <a:cubicBezTo>
                    <a:pt x="262" y="268"/>
                    <a:pt x="262" y="268"/>
                    <a:pt x="262" y="268"/>
                  </a:cubicBezTo>
                  <a:cubicBezTo>
                    <a:pt x="260" y="268"/>
                    <a:pt x="258" y="269"/>
                    <a:pt x="258" y="271"/>
                  </a:cubicBezTo>
                  <a:cubicBezTo>
                    <a:pt x="258" y="276"/>
                    <a:pt x="258" y="276"/>
                    <a:pt x="258" y="276"/>
                  </a:cubicBezTo>
                  <a:cubicBezTo>
                    <a:pt x="258" y="277"/>
                    <a:pt x="258" y="277"/>
                    <a:pt x="257" y="277"/>
                  </a:cubicBezTo>
                  <a:cubicBezTo>
                    <a:pt x="253" y="277"/>
                    <a:pt x="253" y="277"/>
                    <a:pt x="253" y="277"/>
                  </a:cubicBezTo>
                  <a:cubicBezTo>
                    <a:pt x="252" y="277"/>
                    <a:pt x="250" y="278"/>
                    <a:pt x="248" y="278"/>
                  </a:cubicBezTo>
                  <a:cubicBezTo>
                    <a:pt x="239" y="283"/>
                    <a:pt x="239" y="283"/>
                    <a:pt x="239" y="283"/>
                  </a:cubicBezTo>
                  <a:cubicBezTo>
                    <a:pt x="239" y="283"/>
                    <a:pt x="238" y="284"/>
                    <a:pt x="238" y="284"/>
                  </a:cubicBezTo>
                  <a:cubicBezTo>
                    <a:pt x="237" y="284"/>
                    <a:pt x="236" y="283"/>
                    <a:pt x="236" y="283"/>
                  </a:cubicBezTo>
                  <a:cubicBezTo>
                    <a:pt x="225" y="276"/>
                    <a:pt x="225" y="276"/>
                    <a:pt x="225" y="276"/>
                  </a:cubicBezTo>
                  <a:cubicBezTo>
                    <a:pt x="223" y="275"/>
                    <a:pt x="222" y="274"/>
                    <a:pt x="220" y="273"/>
                  </a:cubicBezTo>
                  <a:cubicBezTo>
                    <a:pt x="218" y="272"/>
                    <a:pt x="218" y="272"/>
                    <a:pt x="218" y="272"/>
                  </a:cubicBezTo>
                  <a:cubicBezTo>
                    <a:pt x="217" y="271"/>
                    <a:pt x="215" y="270"/>
                    <a:pt x="214" y="269"/>
                  </a:cubicBezTo>
                  <a:cubicBezTo>
                    <a:pt x="209" y="262"/>
                    <a:pt x="209" y="262"/>
                    <a:pt x="209" y="262"/>
                  </a:cubicBezTo>
                  <a:cubicBezTo>
                    <a:pt x="208" y="260"/>
                    <a:pt x="206" y="259"/>
                    <a:pt x="205" y="259"/>
                  </a:cubicBezTo>
                  <a:cubicBezTo>
                    <a:pt x="200" y="259"/>
                    <a:pt x="200" y="259"/>
                    <a:pt x="200" y="259"/>
                  </a:cubicBezTo>
                  <a:cubicBezTo>
                    <a:pt x="199" y="259"/>
                    <a:pt x="197" y="259"/>
                    <a:pt x="196" y="258"/>
                  </a:cubicBezTo>
                  <a:cubicBezTo>
                    <a:pt x="192" y="257"/>
                    <a:pt x="192" y="257"/>
                    <a:pt x="192" y="257"/>
                  </a:cubicBezTo>
                  <a:cubicBezTo>
                    <a:pt x="191" y="256"/>
                    <a:pt x="191" y="256"/>
                    <a:pt x="190" y="256"/>
                  </a:cubicBezTo>
                  <a:cubicBezTo>
                    <a:pt x="189" y="256"/>
                    <a:pt x="188" y="257"/>
                    <a:pt x="188" y="258"/>
                  </a:cubicBezTo>
                  <a:cubicBezTo>
                    <a:pt x="185" y="265"/>
                    <a:pt x="185" y="265"/>
                    <a:pt x="185" y="265"/>
                  </a:cubicBezTo>
                  <a:cubicBezTo>
                    <a:pt x="185" y="265"/>
                    <a:pt x="184" y="266"/>
                    <a:pt x="183" y="266"/>
                  </a:cubicBezTo>
                  <a:cubicBezTo>
                    <a:pt x="174" y="265"/>
                    <a:pt x="174" y="265"/>
                    <a:pt x="174" y="265"/>
                  </a:cubicBezTo>
                  <a:cubicBezTo>
                    <a:pt x="173" y="265"/>
                    <a:pt x="173" y="265"/>
                    <a:pt x="173" y="265"/>
                  </a:cubicBezTo>
                  <a:cubicBezTo>
                    <a:pt x="172" y="265"/>
                    <a:pt x="170" y="265"/>
                    <a:pt x="169" y="266"/>
                  </a:cubicBezTo>
                  <a:cubicBezTo>
                    <a:pt x="166" y="267"/>
                    <a:pt x="166" y="267"/>
                    <a:pt x="166" y="267"/>
                  </a:cubicBezTo>
                  <a:cubicBezTo>
                    <a:pt x="165" y="267"/>
                    <a:pt x="163" y="269"/>
                    <a:pt x="163" y="271"/>
                  </a:cubicBezTo>
                  <a:cubicBezTo>
                    <a:pt x="160" y="280"/>
                    <a:pt x="160" y="280"/>
                    <a:pt x="160" y="280"/>
                  </a:cubicBezTo>
                  <a:cubicBezTo>
                    <a:pt x="160" y="281"/>
                    <a:pt x="159" y="282"/>
                    <a:pt x="158" y="283"/>
                  </a:cubicBezTo>
                  <a:cubicBezTo>
                    <a:pt x="158" y="283"/>
                    <a:pt x="153" y="285"/>
                    <a:pt x="148" y="290"/>
                  </a:cubicBezTo>
                  <a:cubicBezTo>
                    <a:pt x="148" y="290"/>
                    <a:pt x="143" y="288"/>
                    <a:pt x="143" y="288"/>
                  </a:cubicBezTo>
                  <a:cubicBezTo>
                    <a:pt x="142" y="288"/>
                    <a:pt x="141" y="288"/>
                    <a:pt x="139" y="288"/>
                  </a:cubicBezTo>
                  <a:cubicBezTo>
                    <a:pt x="139" y="288"/>
                    <a:pt x="138" y="288"/>
                    <a:pt x="138" y="288"/>
                  </a:cubicBezTo>
                  <a:cubicBezTo>
                    <a:pt x="135" y="289"/>
                    <a:pt x="135" y="289"/>
                    <a:pt x="135" y="289"/>
                  </a:cubicBezTo>
                  <a:cubicBezTo>
                    <a:pt x="133" y="289"/>
                    <a:pt x="132" y="290"/>
                    <a:pt x="131" y="291"/>
                  </a:cubicBezTo>
                  <a:cubicBezTo>
                    <a:pt x="131" y="292"/>
                    <a:pt x="130" y="292"/>
                    <a:pt x="129" y="292"/>
                  </a:cubicBezTo>
                  <a:cubicBezTo>
                    <a:pt x="126" y="292"/>
                    <a:pt x="126" y="292"/>
                    <a:pt x="126" y="292"/>
                  </a:cubicBezTo>
                  <a:cubicBezTo>
                    <a:pt x="125" y="292"/>
                    <a:pt x="124" y="292"/>
                    <a:pt x="123" y="291"/>
                  </a:cubicBezTo>
                  <a:cubicBezTo>
                    <a:pt x="121" y="289"/>
                    <a:pt x="121" y="289"/>
                    <a:pt x="121" y="289"/>
                  </a:cubicBezTo>
                  <a:cubicBezTo>
                    <a:pt x="120" y="288"/>
                    <a:pt x="118" y="286"/>
                    <a:pt x="118" y="285"/>
                  </a:cubicBezTo>
                  <a:cubicBezTo>
                    <a:pt x="114" y="281"/>
                    <a:pt x="114" y="281"/>
                    <a:pt x="114" y="281"/>
                  </a:cubicBezTo>
                  <a:cubicBezTo>
                    <a:pt x="114" y="280"/>
                    <a:pt x="113" y="278"/>
                    <a:pt x="113" y="277"/>
                  </a:cubicBezTo>
                  <a:cubicBezTo>
                    <a:pt x="113" y="275"/>
                    <a:pt x="113" y="275"/>
                    <a:pt x="113" y="275"/>
                  </a:cubicBezTo>
                  <a:cubicBezTo>
                    <a:pt x="113" y="274"/>
                    <a:pt x="113" y="271"/>
                    <a:pt x="112" y="270"/>
                  </a:cubicBezTo>
                  <a:cubicBezTo>
                    <a:pt x="111" y="268"/>
                    <a:pt x="111" y="268"/>
                    <a:pt x="111" y="268"/>
                  </a:cubicBezTo>
                  <a:cubicBezTo>
                    <a:pt x="111" y="267"/>
                    <a:pt x="109" y="266"/>
                    <a:pt x="107" y="266"/>
                  </a:cubicBezTo>
                  <a:cubicBezTo>
                    <a:pt x="107" y="266"/>
                    <a:pt x="107" y="266"/>
                    <a:pt x="107" y="266"/>
                  </a:cubicBezTo>
                  <a:cubicBezTo>
                    <a:pt x="107" y="266"/>
                    <a:pt x="103" y="267"/>
                    <a:pt x="103" y="267"/>
                  </a:cubicBezTo>
                  <a:cubicBezTo>
                    <a:pt x="102" y="267"/>
                    <a:pt x="101" y="266"/>
                    <a:pt x="100" y="265"/>
                  </a:cubicBezTo>
                  <a:cubicBezTo>
                    <a:pt x="100" y="264"/>
                    <a:pt x="100" y="264"/>
                    <a:pt x="100" y="264"/>
                  </a:cubicBezTo>
                  <a:cubicBezTo>
                    <a:pt x="99" y="263"/>
                    <a:pt x="98" y="262"/>
                    <a:pt x="96" y="262"/>
                  </a:cubicBezTo>
                  <a:cubicBezTo>
                    <a:pt x="82" y="262"/>
                    <a:pt x="82" y="262"/>
                    <a:pt x="82" y="262"/>
                  </a:cubicBezTo>
                  <a:cubicBezTo>
                    <a:pt x="82" y="262"/>
                    <a:pt x="81" y="261"/>
                    <a:pt x="81" y="261"/>
                  </a:cubicBezTo>
                  <a:cubicBezTo>
                    <a:pt x="81" y="260"/>
                    <a:pt x="82" y="258"/>
                    <a:pt x="82" y="257"/>
                  </a:cubicBezTo>
                  <a:cubicBezTo>
                    <a:pt x="82" y="257"/>
                    <a:pt x="82" y="257"/>
                    <a:pt x="82" y="257"/>
                  </a:cubicBezTo>
                  <a:cubicBezTo>
                    <a:pt x="83" y="256"/>
                    <a:pt x="84" y="254"/>
                    <a:pt x="85" y="253"/>
                  </a:cubicBezTo>
                  <a:cubicBezTo>
                    <a:pt x="86" y="252"/>
                    <a:pt x="86" y="252"/>
                    <a:pt x="86" y="252"/>
                  </a:cubicBezTo>
                  <a:cubicBezTo>
                    <a:pt x="87" y="251"/>
                    <a:pt x="89" y="251"/>
                    <a:pt x="90" y="250"/>
                  </a:cubicBezTo>
                  <a:cubicBezTo>
                    <a:pt x="91" y="250"/>
                    <a:pt x="91" y="250"/>
                    <a:pt x="91" y="250"/>
                  </a:cubicBezTo>
                  <a:cubicBezTo>
                    <a:pt x="92" y="250"/>
                    <a:pt x="94" y="250"/>
                    <a:pt x="96" y="249"/>
                  </a:cubicBezTo>
                  <a:cubicBezTo>
                    <a:pt x="96" y="249"/>
                    <a:pt x="96" y="249"/>
                    <a:pt x="96" y="249"/>
                  </a:cubicBezTo>
                  <a:cubicBezTo>
                    <a:pt x="97" y="248"/>
                    <a:pt x="99" y="247"/>
                    <a:pt x="99" y="245"/>
                  </a:cubicBezTo>
                  <a:cubicBezTo>
                    <a:pt x="99" y="244"/>
                    <a:pt x="98" y="242"/>
                    <a:pt x="97" y="241"/>
                  </a:cubicBezTo>
                  <a:cubicBezTo>
                    <a:pt x="91" y="235"/>
                    <a:pt x="91" y="235"/>
                    <a:pt x="91" y="235"/>
                  </a:cubicBezTo>
                  <a:cubicBezTo>
                    <a:pt x="90" y="235"/>
                    <a:pt x="90" y="233"/>
                    <a:pt x="90" y="232"/>
                  </a:cubicBezTo>
                  <a:cubicBezTo>
                    <a:pt x="90" y="230"/>
                    <a:pt x="90" y="230"/>
                    <a:pt x="90" y="230"/>
                  </a:cubicBezTo>
                  <a:cubicBezTo>
                    <a:pt x="90" y="229"/>
                    <a:pt x="90" y="227"/>
                    <a:pt x="91" y="226"/>
                  </a:cubicBezTo>
                  <a:cubicBezTo>
                    <a:pt x="93" y="222"/>
                    <a:pt x="93" y="222"/>
                    <a:pt x="93" y="222"/>
                  </a:cubicBezTo>
                  <a:cubicBezTo>
                    <a:pt x="96" y="219"/>
                    <a:pt x="97" y="217"/>
                    <a:pt x="97" y="217"/>
                  </a:cubicBezTo>
                  <a:cubicBezTo>
                    <a:pt x="97" y="215"/>
                    <a:pt x="95" y="213"/>
                    <a:pt x="94" y="213"/>
                  </a:cubicBezTo>
                  <a:cubicBezTo>
                    <a:pt x="93" y="212"/>
                    <a:pt x="91" y="212"/>
                    <a:pt x="89" y="212"/>
                  </a:cubicBezTo>
                  <a:cubicBezTo>
                    <a:pt x="85" y="211"/>
                    <a:pt x="85" y="211"/>
                    <a:pt x="85" y="211"/>
                  </a:cubicBezTo>
                  <a:cubicBezTo>
                    <a:pt x="84" y="210"/>
                    <a:pt x="83" y="210"/>
                    <a:pt x="83" y="209"/>
                  </a:cubicBezTo>
                  <a:cubicBezTo>
                    <a:pt x="83" y="209"/>
                    <a:pt x="84" y="208"/>
                    <a:pt x="85" y="207"/>
                  </a:cubicBezTo>
                  <a:cubicBezTo>
                    <a:pt x="86" y="207"/>
                    <a:pt x="86" y="207"/>
                    <a:pt x="86" y="207"/>
                  </a:cubicBezTo>
                  <a:cubicBezTo>
                    <a:pt x="87" y="206"/>
                    <a:pt x="89" y="206"/>
                    <a:pt x="90" y="205"/>
                  </a:cubicBezTo>
                  <a:cubicBezTo>
                    <a:pt x="91" y="204"/>
                    <a:pt x="91" y="204"/>
                    <a:pt x="91" y="204"/>
                  </a:cubicBezTo>
                  <a:cubicBezTo>
                    <a:pt x="92" y="204"/>
                    <a:pt x="94" y="202"/>
                    <a:pt x="95" y="201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9" y="195"/>
                    <a:pt x="97" y="193"/>
                    <a:pt x="96" y="192"/>
                  </a:cubicBezTo>
                  <a:cubicBezTo>
                    <a:pt x="95" y="191"/>
                    <a:pt x="93" y="191"/>
                    <a:pt x="91" y="191"/>
                  </a:cubicBezTo>
                  <a:cubicBezTo>
                    <a:pt x="89" y="191"/>
                    <a:pt x="89" y="191"/>
                    <a:pt x="89" y="191"/>
                  </a:cubicBezTo>
                  <a:cubicBezTo>
                    <a:pt x="87" y="191"/>
                    <a:pt x="86" y="190"/>
                    <a:pt x="85" y="189"/>
                  </a:cubicBezTo>
                  <a:cubicBezTo>
                    <a:pt x="84" y="189"/>
                    <a:pt x="84" y="189"/>
                    <a:pt x="84" y="189"/>
                  </a:cubicBezTo>
                  <a:cubicBezTo>
                    <a:pt x="83" y="188"/>
                    <a:pt x="83" y="187"/>
                    <a:pt x="83" y="186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82" y="183"/>
                    <a:pt x="83" y="182"/>
                    <a:pt x="84" y="182"/>
                  </a:cubicBezTo>
                  <a:cubicBezTo>
                    <a:pt x="85" y="181"/>
                    <a:pt x="85" y="181"/>
                    <a:pt x="85" y="181"/>
                  </a:cubicBezTo>
                  <a:cubicBezTo>
                    <a:pt x="86" y="180"/>
                    <a:pt x="88" y="180"/>
                    <a:pt x="89" y="179"/>
                  </a:cubicBezTo>
                  <a:cubicBezTo>
                    <a:pt x="90" y="179"/>
                    <a:pt x="91" y="177"/>
                    <a:pt x="90" y="175"/>
                  </a:cubicBezTo>
                  <a:cubicBezTo>
                    <a:pt x="90" y="175"/>
                    <a:pt x="90" y="175"/>
                    <a:pt x="90" y="175"/>
                  </a:cubicBezTo>
                  <a:cubicBezTo>
                    <a:pt x="90" y="174"/>
                    <a:pt x="90" y="174"/>
                    <a:pt x="90" y="174"/>
                  </a:cubicBezTo>
                  <a:cubicBezTo>
                    <a:pt x="90" y="174"/>
                    <a:pt x="91" y="173"/>
                    <a:pt x="91" y="173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9" y="174"/>
                    <a:pt x="100" y="173"/>
                    <a:pt x="101" y="172"/>
                  </a:cubicBezTo>
                  <a:cubicBezTo>
                    <a:pt x="101" y="171"/>
                    <a:pt x="102" y="170"/>
                    <a:pt x="103" y="169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7" y="169"/>
                    <a:pt x="108" y="168"/>
                    <a:pt x="109" y="167"/>
                  </a:cubicBezTo>
                  <a:cubicBezTo>
                    <a:pt x="109" y="167"/>
                    <a:pt x="109" y="166"/>
                    <a:pt x="109" y="165"/>
                  </a:cubicBezTo>
                  <a:cubicBezTo>
                    <a:pt x="108" y="163"/>
                    <a:pt x="107" y="162"/>
                    <a:pt x="105" y="162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00" y="162"/>
                    <a:pt x="98" y="162"/>
                    <a:pt x="97" y="161"/>
                  </a:cubicBezTo>
                  <a:cubicBezTo>
                    <a:pt x="96" y="161"/>
                    <a:pt x="96" y="161"/>
                    <a:pt x="96" y="161"/>
                  </a:cubicBezTo>
                  <a:cubicBezTo>
                    <a:pt x="96" y="161"/>
                    <a:pt x="95" y="161"/>
                    <a:pt x="95" y="161"/>
                  </a:cubicBezTo>
                  <a:cubicBezTo>
                    <a:pt x="94" y="161"/>
                    <a:pt x="92" y="161"/>
                    <a:pt x="91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88" y="164"/>
                    <a:pt x="87" y="165"/>
                    <a:pt x="87" y="167"/>
                  </a:cubicBezTo>
                  <a:cubicBezTo>
                    <a:pt x="87" y="168"/>
                    <a:pt x="87" y="169"/>
                    <a:pt x="86" y="169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9"/>
                    <a:pt x="85" y="169"/>
                    <a:pt x="8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69"/>
                    <a:pt x="84" y="168"/>
                    <a:pt x="84" y="168"/>
                  </a:cubicBezTo>
                  <a:cubicBezTo>
                    <a:pt x="84" y="166"/>
                    <a:pt x="84" y="166"/>
                    <a:pt x="84" y="166"/>
                  </a:cubicBezTo>
                  <a:cubicBezTo>
                    <a:pt x="84" y="164"/>
                    <a:pt x="84" y="162"/>
                    <a:pt x="83" y="161"/>
                  </a:cubicBezTo>
                  <a:cubicBezTo>
                    <a:pt x="82" y="158"/>
                    <a:pt x="82" y="158"/>
                    <a:pt x="82" y="158"/>
                  </a:cubicBezTo>
                  <a:cubicBezTo>
                    <a:pt x="81" y="158"/>
                    <a:pt x="82" y="157"/>
                    <a:pt x="82" y="156"/>
                  </a:cubicBezTo>
                  <a:cubicBezTo>
                    <a:pt x="83" y="156"/>
                    <a:pt x="83" y="156"/>
                    <a:pt x="83" y="156"/>
                  </a:cubicBezTo>
                  <a:cubicBezTo>
                    <a:pt x="84" y="155"/>
                    <a:pt x="86" y="154"/>
                    <a:pt x="87" y="153"/>
                  </a:cubicBezTo>
                  <a:cubicBezTo>
                    <a:pt x="92" y="149"/>
                    <a:pt x="92" y="149"/>
                    <a:pt x="92" y="149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5" y="145"/>
                    <a:pt x="84" y="145"/>
                    <a:pt x="83" y="144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2" y="137"/>
                    <a:pt x="81" y="135"/>
                    <a:pt x="81" y="134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132"/>
                    <a:pt x="80" y="131"/>
                    <a:pt x="81" y="131"/>
                  </a:cubicBezTo>
                  <a:cubicBezTo>
                    <a:pt x="81" y="131"/>
                    <a:pt x="86" y="132"/>
                    <a:pt x="86" y="132"/>
                  </a:cubicBezTo>
                  <a:cubicBezTo>
                    <a:pt x="88" y="132"/>
                    <a:pt x="89" y="131"/>
                    <a:pt x="89" y="129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89" y="122"/>
                    <a:pt x="88" y="121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83" y="118"/>
                    <a:pt x="82" y="116"/>
                    <a:pt x="82" y="115"/>
                  </a:cubicBezTo>
                  <a:cubicBezTo>
                    <a:pt x="82" y="114"/>
                    <a:pt x="82" y="112"/>
                    <a:pt x="83" y="112"/>
                  </a:cubicBezTo>
                  <a:cubicBezTo>
                    <a:pt x="87" y="109"/>
                    <a:pt x="87" y="109"/>
                    <a:pt x="87" y="109"/>
                  </a:cubicBezTo>
                  <a:cubicBezTo>
                    <a:pt x="88" y="108"/>
                    <a:pt x="89" y="107"/>
                    <a:pt x="89" y="106"/>
                  </a:cubicBezTo>
                  <a:cubicBezTo>
                    <a:pt x="90" y="104"/>
                    <a:pt x="89" y="103"/>
                    <a:pt x="87" y="102"/>
                  </a:cubicBezTo>
                  <a:cubicBezTo>
                    <a:pt x="86" y="101"/>
                    <a:pt x="86" y="101"/>
                    <a:pt x="86" y="101"/>
                  </a:cubicBezTo>
                  <a:cubicBezTo>
                    <a:pt x="85" y="100"/>
                    <a:pt x="84" y="100"/>
                    <a:pt x="83" y="100"/>
                  </a:cubicBezTo>
                  <a:cubicBezTo>
                    <a:pt x="82" y="100"/>
                    <a:pt x="81" y="100"/>
                    <a:pt x="81" y="100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80" y="100"/>
                    <a:pt x="80" y="99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0" y="91"/>
                    <a:pt x="79" y="89"/>
                    <a:pt x="78" y="8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74" y="85"/>
                    <a:pt x="74" y="85"/>
                  </a:cubicBezTo>
                  <a:cubicBezTo>
                    <a:pt x="73" y="85"/>
                    <a:pt x="72" y="86"/>
                    <a:pt x="72" y="87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70" y="102"/>
                    <a:pt x="69" y="105"/>
                    <a:pt x="69" y="106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7" y="111"/>
                    <a:pt x="66" y="112"/>
                    <a:pt x="66" y="113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3" y="117"/>
                    <a:pt x="62" y="118"/>
                    <a:pt x="61" y="118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8" y="118"/>
                    <a:pt x="57" y="118"/>
                    <a:pt x="57" y="117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8"/>
                    <a:pt x="56" y="106"/>
                    <a:pt x="56" y="105"/>
                  </a:cubicBezTo>
                  <a:cubicBezTo>
                    <a:pt x="55" y="90"/>
                    <a:pt x="55" y="90"/>
                    <a:pt x="55" y="90"/>
                  </a:cubicBezTo>
                  <a:cubicBezTo>
                    <a:pt x="55" y="88"/>
                    <a:pt x="53" y="87"/>
                    <a:pt x="52" y="87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49" y="87"/>
                    <a:pt x="47" y="88"/>
                    <a:pt x="46" y="90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5" y="93"/>
                    <a:pt x="43" y="94"/>
                    <a:pt x="42" y="95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0" y="97"/>
                    <a:pt x="39" y="99"/>
                    <a:pt x="39" y="101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39" y="106"/>
                    <a:pt x="40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4" y="108"/>
                    <a:pt x="45" y="109"/>
                    <a:pt x="45" y="110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6" y="111"/>
                    <a:pt x="47" y="113"/>
                    <a:pt x="47" y="114"/>
                  </a:cubicBezTo>
                  <a:cubicBezTo>
                    <a:pt x="46" y="115"/>
                    <a:pt x="46" y="115"/>
                    <a:pt x="46" y="115"/>
                  </a:cubicBezTo>
                  <a:cubicBezTo>
                    <a:pt x="46" y="116"/>
                    <a:pt x="46" y="119"/>
                    <a:pt x="46" y="120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7" y="123"/>
                    <a:pt x="46" y="125"/>
                    <a:pt x="46" y="126"/>
                  </a:cubicBezTo>
                  <a:cubicBezTo>
                    <a:pt x="44" y="127"/>
                    <a:pt x="44" y="127"/>
                    <a:pt x="44" y="127"/>
                  </a:cubicBezTo>
                  <a:cubicBezTo>
                    <a:pt x="44" y="128"/>
                    <a:pt x="42" y="129"/>
                    <a:pt x="41" y="130"/>
                  </a:cubicBezTo>
                  <a:cubicBezTo>
                    <a:pt x="41" y="130"/>
                    <a:pt x="41" y="130"/>
                    <a:pt x="40" y="130"/>
                  </a:cubicBezTo>
                  <a:cubicBezTo>
                    <a:pt x="40" y="130"/>
                    <a:pt x="39" y="129"/>
                    <a:pt x="39" y="129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39" y="125"/>
                    <a:pt x="39" y="123"/>
                    <a:pt x="39" y="122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40" y="117"/>
                    <a:pt x="39" y="115"/>
                    <a:pt x="38" y="114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5" y="111"/>
                    <a:pt x="34" y="110"/>
                    <a:pt x="34" y="109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2" y="103"/>
                    <a:pt x="31" y="101"/>
                    <a:pt x="31" y="100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29" y="97"/>
                    <a:pt x="28" y="95"/>
                    <a:pt x="26" y="95"/>
                  </a:cubicBezTo>
                  <a:cubicBezTo>
                    <a:pt x="24" y="95"/>
                    <a:pt x="22" y="96"/>
                    <a:pt x="21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0" y="98"/>
                    <a:pt x="18" y="99"/>
                    <a:pt x="17" y="99"/>
                  </a:cubicBezTo>
                  <a:cubicBezTo>
                    <a:pt x="16" y="99"/>
                    <a:pt x="14" y="99"/>
                    <a:pt x="13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6" y="99"/>
                    <a:pt x="6" y="98"/>
                  </a:cubicBezTo>
                  <a:cubicBezTo>
                    <a:pt x="6" y="96"/>
                    <a:pt x="6" y="96"/>
                    <a:pt x="6" y="96"/>
                  </a:cubicBezTo>
                  <a:cubicBezTo>
                    <a:pt x="6" y="96"/>
                    <a:pt x="6" y="95"/>
                    <a:pt x="7" y="95"/>
                  </a:cubicBezTo>
                  <a:cubicBezTo>
                    <a:pt x="7" y="95"/>
                    <a:pt x="11" y="95"/>
                    <a:pt x="11" y="95"/>
                  </a:cubicBezTo>
                  <a:cubicBezTo>
                    <a:pt x="13" y="95"/>
                    <a:pt x="14" y="94"/>
                    <a:pt x="15" y="93"/>
                  </a:cubicBezTo>
                  <a:cubicBezTo>
                    <a:pt x="15" y="92"/>
                    <a:pt x="15" y="92"/>
                    <a:pt x="15" y="92"/>
                  </a:cubicBezTo>
                  <a:cubicBezTo>
                    <a:pt x="16" y="91"/>
                    <a:pt x="16" y="89"/>
                    <a:pt x="15" y="88"/>
                  </a:cubicBezTo>
                  <a:cubicBezTo>
                    <a:pt x="14" y="87"/>
                    <a:pt x="12" y="85"/>
                    <a:pt x="12" y="84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9" y="81"/>
                    <a:pt x="7" y="80"/>
                    <a:pt x="6" y="80"/>
                  </a:cubicBezTo>
                  <a:cubicBezTo>
                    <a:pt x="6" y="80"/>
                    <a:pt x="5" y="80"/>
                    <a:pt x="5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3" y="81"/>
                    <a:pt x="2" y="83"/>
                    <a:pt x="2" y="85"/>
                  </a:cubicBezTo>
                  <a:cubicBezTo>
                    <a:pt x="2" y="86"/>
                    <a:pt x="2" y="86"/>
                    <a:pt x="2" y="86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3"/>
                    <a:pt x="0" y="81"/>
                    <a:pt x="0" y="8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7"/>
                    <a:pt x="1" y="76"/>
                    <a:pt x="1" y="75"/>
                  </a:cubicBezTo>
                  <a:cubicBezTo>
                    <a:pt x="2" y="73"/>
                    <a:pt x="3" y="71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69"/>
                    <a:pt x="4" y="69"/>
                    <a:pt x="5" y="69"/>
                  </a:cubicBezTo>
                  <a:cubicBezTo>
                    <a:pt x="5" y="69"/>
                    <a:pt x="5" y="69"/>
                    <a:pt x="6" y="69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0"/>
                    <a:pt x="10" y="71"/>
                    <a:pt x="11" y="72"/>
                  </a:cubicBezTo>
                  <a:cubicBezTo>
                    <a:pt x="11" y="73"/>
                    <a:pt x="12" y="75"/>
                    <a:pt x="13" y="76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8"/>
                    <a:pt x="14" y="78"/>
                    <a:pt x="14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5" y="78"/>
                    <a:pt x="15" y="77"/>
                    <a:pt x="15" y="77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1"/>
                    <a:pt x="15" y="49"/>
                    <a:pt x="15" y="48"/>
                  </a:cubicBezTo>
                  <a:cubicBezTo>
                    <a:pt x="15" y="48"/>
                    <a:pt x="15" y="47"/>
                    <a:pt x="16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4"/>
                    <a:pt x="21" y="43"/>
                    <a:pt x="22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5" y="43"/>
                    <a:pt x="26" y="44"/>
                    <a:pt x="26" y="4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7"/>
                    <a:pt x="25" y="49"/>
                    <a:pt x="25" y="50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5" y="52"/>
                    <a:pt x="25" y="53"/>
                    <a:pt x="25" y="54"/>
                  </a:cubicBezTo>
                  <a:cubicBezTo>
                    <a:pt x="25" y="54"/>
                    <a:pt x="26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8" y="55"/>
                    <a:pt x="30" y="54"/>
                    <a:pt x="30" y="53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1"/>
                    <a:pt x="32" y="50"/>
                    <a:pt x="33" y="50"/>
                  </a:cubicBezTo>
                  <a:cubicBezTo>
                    <a:pt x="34" y="50"/>
                    <a:pt x="35" y="50"/>
                    <a:pt x="35" y="49"/>
                  </a:cubicBezTo>
                  <a:cubicBezTo>
                    <a:pt x="36" y="49"/>
                    <a:pt x="36" y="48"/>
                    <a:pt x="36" y="47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6" y="41"/>
                    <a:pt x="36" y="41"/>
                  </a:cubicBezTo>
                  <a:cubicBezTo>
                    <a:pt x="36" y="41"/>
                    <a:pt x="36" y="41"/>
                    <a:pt x="37" y="41"/>
                  </a:cubicBezTo>
                  <a:cubicBezTo>
                    <a:pt x="37" y="41"/>
                    <a:pt x="38" y="40"/>
                    <a:pt x="39" y="40"/>
                  </a:cubicBezTo>
                  <a:cubicBezTo>
                    <a:pt x="39" y="39"/>
                    <a:pt x="39" y="38"/>
                    <a:pt x="39" y="37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30"/>
                    <a:pt x="39" y="28"/>
                    <a:pt x="39" y="27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4"/>
                    <a:pt x="43" y="23"/>
                    <a:pt x="44" y="23"/>
                  </a:cubicBezTo>
                  <a:cubicBezTo>
                    <a:pt x="44" y="23"/>
                    <a:pt x="45" y="24"/>
                    <a:pt x="45" y="25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5" y="34"/>
                    <a:pt x="47" y="35"/>
                    <a:pt x="49" y="35"/>
                  </a:cubicBezTo>
                  <a:cubicBezTo>
                    <a:pt x="49" y="36"/>
                    <a:pt x="49" y="36"/>
                    <a:pt x="50" y="36"/>
                  </a:cubicBezTo>
                  <a:cubicBezTo>
                    <a:pt x="50" y="36"/>
                    <a:pt x="50" y="37"/>
                    <a:pt x="50" y="37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41"/>
                    <a:pt x="48" y="42"/>
                    <a:pt x="47" y="42"/>
                  </a:cubicBezTo>
                  <a:cubicBezTo>
                    <a:pt x="45" y="42"/>
                    <a:pt x="44" y="44"/>
                    <a:pt x="43" y="45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2" y="48"/>
                    <a:pt x="42" y="50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4"/>
                    <a:pt x="41" y="56"/>
                    <a:pt x="40" y="57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8" y="62"/>
                    <a:pt x="38" y="63"/>
                  </a:cubicBezTo>
                  <a:cubicBezTo>
                    <a:pt x="38" y="64"/>
                    <a:pt x="39" y="65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3" y="65"/>
                    <a:pt x="43" y="65"/>
                    <a:pt x="43" y="66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3" y="70"/>
                    <a:pt x="45" y="72"/>
                    <a:pt x="46" y="72"/>
                  </a:cubicBezTo>
                  <a:cubicBezTo>
                    <a:pt x="47" y="72"/>
                    <a:pt x="49" y="71"/>
                    <a:pt x="50" y="71"/>
                  </a:cubicBezTo>
                  <a:cubicBezTo>
                    <a:pt x="51" y="71"/>
                    <a:pt x="52" y="69"/>
                    <a:pt x="52" y="68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5"/>
                    <a:pt x="51" y="63"/>
                    <a:pt x="50" y="62"/>
                  </a:cubicBezTo>
                  <a:cubicBezTo>
                    <a:pt x="49" y="61"/>
                    <a:pt x="49" y="60"/>
                    <a:pt x="50" y="59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7"/>
                    <a:pt x="52" y="56"/>
                    <a:pt x="53" y="56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8" y="55"/>
                    <a:pt x="60" y="54"/>
                    <a:pt x="61" y="54"/>
                  </a:cubicBezTo>
                  <a:cubicBezTo>
                    <a:pt x="62" y="53"/>
                    <a:pt x="63" y="51"/>
                    <a:pt x="63" y="50"/>
                  </a:cubicBezTo>
                  <a:cubicBezTo>
                    <a:pt x="62" y="48"/>
                    <a:pt x="62" y="46"/>
                    <a:pt x="61" y="45"/>
                  </a:cubicBezTo>
                  <a:cubicBezTo>
                    <a:pt x="61" y="45"/>
                    <a:pt x="61" y="45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6" y="44"/>
                    <a:pt x="68" y="44"/>
                    <a:pt x="69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1" y="43"/>
                    <a:pt x="72" y="43"/>
                    <a:pt x="72" y="42"/>
                  </a:cubicBezTo>
                  <a:cubicBezTo>
                    <a:pt x="73" y="41"/>
                    <a:pt x="73" y="40"/>
                    <a:pt x="72" y="39"/>
                  </a:cubicBezTo>
                  <a:cubicBezTo>
                    <a:pt x="72" y="38"/>
                    <a:pt x="71" y="36"/>
                    <a:pt x="69" y="36"/>
                  </a:cubicBezTo>
                  <a:cubicBezTo>
                    <a:pt x="68" y="35"/>
                    <a:pt x="66" y="35"/>
                    <a:pt x="65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29"/>
                    <a:pt x="56" y="28"/>
                    <a:pt x="55" y="27"/>
                  </a:cubicBezTo>
                  <a:cubicBezTo>
                    <a:pt x="55" y="27"/>
                    <a:pt x="55" y="26"/>
                    <a:pt x="55" y="26"/>
                  </a:cubicBezTo>
                  <a:cubicBezTo>
                    <a:pt x="55" y="26"/>
                    <a:pt x="55" y="26"/>
                    <a:pt x="56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8" y="24"/>
                    <a:pt x="58" y="23"/>
                    <a:pt x="58" y="23"/>
                  </a:cubicBezTo>
                  <a:cubicBezTo>
                    <a:pt x="58" y="22"/>
                    <a:pt x="58" y="21"/>
                    <a:pt x="57" y="21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18"/>
                    <a:pt x="52" y="17"/>
                    <a:pt x="52" y="16"/>
                  </a:cubicBezTo>
                  <a:cubicBezTo>
                    <a:pt x="52" y="15"/>
                    <a:pt x="53" y="14"/>
                    <a:pt x="54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6" y="13"/>
                    <a:pt x="56" y="12"/>
                    <a:pt x="56" y="12"/>
                  </a:cubicBezTo>
                  <a:cubicBezTo>
                    <a:pt x="57" y="12"/>
                    <a:pt x="58" y="13"/>
                    <a:pt x="58" y="13"/>
                  </a:cubicBezTo>
                  <a:cubicBezTo>
                    <a:pt x="59" y="14"/>
                    <a:pt x="61" y="15"/>
                    <a:pt x="62" y="15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3" y="16"/>
                    <a:pt x="63" y="16"/>
                    <a:pt x="64" y="16"/>
                  </a:cubicBezTo>
                  <a:cubicBezTo>
                    <a:pt x="65" y="16"/>
                    <a:pt x="66" y="15"/>
                    <a:pt x="67" y="14"/>
                  </a:cubicBezTo>
                  <a:cubicBezTo>
                    <a:pt x="67" y="13"/>
                    <a:pt x="68" y="13"/>
                    <a:pt x="69" y="13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4" y="13"/>
                    <a:pt x="75" y="14"/>
                    <a:pt x="75" y="14"/>
                  </a:cubicBezTo>
                  <a:cubicBezTo>
                    <a:pt x="76" y="15"/>
                    <a:pt x="76" y="16"/>
                    <a:pt x="76" y="17"/>
                  </a:cubicBezTo>
                  <a:cubicBezTo>
                    <a:pt x="76" y="18"/>
                    <a:pt x="74" y="18"/>
                    <a:pt x="73" y="1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0" y="23"/>
                    <a:pt x="71" y="27"/>
                    <a:pt x="71" y="27"/>
                  </a:cubicBezTo>
                  <a:cubicBezTo>
                    <a:pt x="71" y="28"/>
                    <a:pt x="72" y="29"/>
                    <a:pt x="74" y="29"/>
                  </a:cubicBezTo>
                  <a:cubicBezTo>
                    <a:pt x="74" y="29"/>
                    <a:pt x="74" y="29"/>
                    <a:pt x="75" y="28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76" y="28"/>
                    <a:pt x="76" y="28"/>
                    <a:pt x="77" y="28"/>
                  </a:cubicBezTo>
                  <a:cubicBezTo>
                    <a:pt x="77" y="28"/>
                    <a:pt x="77" y="28"/>
                    <a:pt x="78" y="29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32"/>
                    <a:pt x="80" y="33"/>
                    <a:pt x="81" y="33"/>
                  </a:cubicBezTo>
                  <a:cubicBezTo>
                    <a:pt x="81" y="33"/>
                    <a:pt x="82" y="33"/>
                    <a:pt x="82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4" y="33"/>
                    <a:pt x="85" y="33"/>
                    <a:pt x="85" y="33"/>
                  </a:cubicBezTo>
                  <a:cubicBezTo>
                    <a:pt x="85" y="33"/>
                    <a:pt x="85" y="33"/>
                    <a:pt x="85" y="34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8"/>
                    <a:pt x="83" y="38"/>
                    <a:pt x="82" y="38"/>
                  </a:cubicBezTo>
                  <a:cubicBezTo>
                    <a:pt x="80" y="38"/>
                    <a:pt x="79" y="40"/>
                    <a:pt x="79" y="42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9" y="47"/>
                    <a:pt x="78" y="49"/>
                    <a:pt x="77" y="49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6" y="50"/>
                    <a:pt x="74" y="51"/>
                    <a:pt x="74" y="53"/>
                  </a:cubicBezTo>
                  <a:cubicBezTo>
                    <a:pt x="74" y="54"/>
                    <a:pt x="75" y="56"/>
                    <a:pt x="76" y="57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8" y="59"/>
                    <a:pt x="79" y="59"/>
                    <a:pt x="80" y="59"/>
                  </a:cubicBezTo>
                  <a:cubicBezTo>
                    <a:pt x="81" y="59"/>
                    <a:pt x="82" y="59"/>
                    <a:pt x="82" y="59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4" y="57"/>
                    <a:pt x="86" y="56"/>
                    <a:pt x="87" y="55"/>
                  </a:cubicBezTo>
                  <a:cubicBezTo>
                    <a:pt x="88" y="54"/>
                    <a:pt x="88" y="52"/>
                    <a:pt x="87" y="50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86" y="47"/>
                    <a:pt x="86" y="45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42"/>
                    <a:pt x="86" y="41"/>
                    <a:pt x="87" y="41"/>
                  </a:cubicBezTo>
                  <a:cubicBezTo>
                    <a:pt x="88" y="41"/>
                    <a:pt x="88" y="41"/>
                    <a:pt x="89" y="40"/>
                  </a:cubicBezTo>
                  <a:cubicBezTo>
                    <a:pt x="89" y="40"/>
                    <a:pt x="90" y="39"/>
                    <a:pt x="89" y="38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89" y="35"/>
                    <a:pt x="90" y="33"/>
                    <a:pt x="90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0"/>
                    <a:pt x="92" y="30"/>
                    <a:pt x="92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3" y="31"/>
                    <a:pt x="94" y="33"/>
                    <a:pt x="94" y="34"/>
                  </a:cubicBezTo>
                  <a:cubicBezTo>
                    <a:pt x="94" y="36"/>
                    <a:pt x="95" y="37"/>
                    <a:pt x="97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8" y="39"/>
                    <a:pt x="99" y="40"/>
                    <a:pt x="100" y="41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3"/>
                    <a:pt x="102" y="45"/>
                    <a:pt x="104" y="45"/>
                  </a:cubicBezTo>
                  <a:cubicBezTo>
                    <a:pt x="104" y="45"/>
                    <a:pt x="105" y="44"/>
                    <a:pt x="106" y="44"/>
                  </a:cubicBezTo>
                  <a:cubicBezTo>
                    <a:pt x="106" y="43"/>
                    <a:pt x="107" y="42"/>
                    <a:pt x="107" y="41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6" y="28"/>
                    <a:pt x="105" y="26"/>
                    <a:pt x="104" y="25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0" y="21"/>
                    <a:pt x="99" y="19"/>
                    <a:pt x="98" y="18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6" y="15"/>
                    <a:pt x="95" y="13"/>
                    <a:pt x="95" y="1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2" y="6"/>
                    <a:pt x="91" y="4"/>
                    <a:pt x="89" y="4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8" y="3"/>
                    <a:pt x="88" y="3"/>
                    <a:pt x="88" y="2"/>
                  </a:cubicBezTo>
                  <a:cubicBezTo>
                    <a:pt x="88" y="2"/>
                    <a:pt x="88" y="1"/>
                    <a:pt x="88" y="1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21" y="29"/>
                    <a:pt x="122" y="29"/>
                    <a:pt x="122" y="29"/>
                  </a:cubicBezTo>
                  <a:cubicBezTo>
                    <a:pt x="123" y="29"/>
                    <a:pt x="124" y="29"/>
                    <a:pt x="125" y="28"/>
                  </a:cubicBezTo>
                  <a:cubicBezTo>
                    <a:pt x="125" y="27"/>
                    <a:pt x="127" y="26"/>
                    <a:pt x="128" y="26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0" y="25"/>
                    <a:pt x="132" y="24"/>
                    <a:pt x="133" y="24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35" y="24"/>
                    <a:pt x="136" y="24"/>
                    <a:pt x="136" y="25"/>
                  </a:cubicBezTo>
                  <a:cubicBezTo>
                    <a:pt x="137" y="26"/>
                    <a:pt x="137" y="26"/>
                    <a:pt x="137" y="26"/>
                  </a:cubicBezTo>
                  <a:cubicBezTo>
                    <a:pt x="137" y="27"/>
                    <a:pt x="137" y="29"/>
                    <a:pt x="137" y="30"/>
                  </a:cubicBezTo>
                  <a:cubicBezTo>
                    <a:pt x="136" y="31"/>
                    <a:pt x="137" y="33"/>
                    <a:pt x="138" y="34"/>
                  </a:cubicBezTo>
                  <a:cubicBezTo>
                    <a:pt x="139" y="34"/>
                    <a:pt x="141" y="35"/>
                    <a:pt x="142" y="35"/>
                  </a:cubicBezTo>
                  <a:cubicBezTo>
                    <a:pt x="144" y="35"/>
                    <a:pt x="145" y="34"/>
                    <a:pt x="145" y="32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9" y="25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4" y="24"/>
                    <a:pt x="155" y="24"/>
                    <a:pt x="155" y="25"/>
                  </a:cubicBezTo>
                  <a:cubicBezTo>
                    <a:pt x="155" y="25"/>
                    <a:pt x="155" y="25"/>
                    <a:pt x="155" y="26"/>
                  </a:cubicBezTo>
                  <a:cubicBezTo>
                    <a:pt x="155" y="27"/>
                    <a:pt x="155" y="27"/>
                    <a:pt x="155" y="27"/>
                  </a:cubicBezTo>
                  <a:cubicBezTo>
                    <a:pt x="155" y="28"/>
                    <a:pt x="154" y="29"/>
                    <a:pt x="154" y="29"/>
                  </a:cubicBezTo>
                  <a:cubicBezTo>
                    <a:pt x="153" y="29"/>
                    <a:pt x="152" y="30"/>
                    <a:pt x="152" y="30"/>
                  </a:cubicBezTo>
                  <a:cubicBezTo>
                    <a:pt x="152" y="31"/>
                    <a:pt x="154" y="32"/>
                    <a:pt x="154" y="32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5" y="32"/>
                    <a:pt x="156" y="33"/>
                    <a:pt x="156" y="33"/>
                  </a:cubicBezTo>
                  <a:cubicBezTo>
                    <a:pt x="156" y="33"/>
                    <a:pt x="156" y="33"/>
                    <a:pt x="156" y="34"/>
                  </a:cubicBezTo>
                  <a:cubicBezTo>
                    <a:pt x="155" y="34"/>
                    <a:pt x="154" y="35"/>
                    <a:pt x="154" y="35"/>
                  </a:cubicBezTo>
                  <a:cubicBezTo>
                    <a:pt x="152" y="35"/>
                    <a:pt x="151" y="36"/>
                    <a:pt x="151" y="38"/>
                  </a:cubicBezTo>
                  <a:cubicBezTo>
                    <a:pt x="151" y="40"/>
                    <a:pt x="151" y="40"/>
                    <a:pt x="151" y="40"/>
                  </a:cubicBezTo>
                  <a:cubicBezTo>
                    <a:pt x="151" y="42"/>
                    <a:pt x="153" y="43"/>
                    <a:pt x="154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8" y="43"/>
                    <a:pt x="160" y="44"/>
                    <a:pt x="160" y="45"/>
                  </a:cubicBezTo>
                  <a:cubicBezTo>
                    <a:pt x="161" y="45"/>
                    <a:pt x="161" y="47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49"/>
                    <a:pt x="160" y="50"/>
                    <a:pt x="160" y="51"/>
                  </a:cubicBezTo>
                  <a:cubicBezTo>
                    <a:pt x="160" y="52"/>
                    <a:pt x="161" y="52"/>
                    <a:pt x="161" y="53"/>
                  </a:cubicBezTo>
                  <a:cubicBezTo>
                    <a:pt x="162" y="53"/>
                    <a:pt x="163" y="54"/>
                    <a:pt x="163" y="55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2" y="70"/>
                    <a:pt x="163" y="72"/>
                    <a:pt x="164" y="73"/>
                  </a:cubicBezTo>
                  <a:cubicBezTo>
                    <a:pt x="165" y="75"/>
                    <a:pt x="166" y="76"/>
                    <a:pt x="168" y="76"/>
                  </a:cubicBezTo>
                  <a:cubicBezTo>
                    <a:pt x="169" y="76"/>
                    <a:pt x="169" y="75"/>
                    <a:pt x="170" y="75"/>
                  </a:cubicBezTo>
                  <a:cubicBezTo>
                    <a:pt x="170" y="74"/>
                    <a:pt x="171" y="73"/>
                    <a:pt x="170" y="72"/>
                  </a:cubicBezTo>
                  <a:cubicBezTo>
                    <a:pt x="170" y="71"/>
                    <a:pt x="170" y="71"/>
                    <a:pt x="170" y="71"/>
                  </a:cubicBezTo>
                  <a:cubicBezTo>
                    <a:pt x="170" y="70"/>
                    <a:pt x="171" y="69"/>
                    <a:pt x="172" y="68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8" y="64"/>
                    <a:pt x="178" y="64"/>
                    <a:pt x="178" y="63"/>
                  </a:cubicBezTo>
                  <a:cubicBezTo>
                    <a:pt x="178" y="63"/>
                    <a:pt x="177" y="62"/>
                    <a:pt x="176" y="62"/>
                  </a:cubicBezTo>
                  <a:cubicBezTo>
                    <a:pt x="176" y="61"/>
                    <a:pt x="175" y="60"/>
                    <a:pt x="175" y="59"/>
                  </a:cubicBezTo>
                  <a:cubicBezTo>
                    <a:pt x="175" y="58"/>
                    <a:pt x="175" y="58"/>
                    <a:pt x="175" y="58"/>
                  </a:cubicBezTo>
                  <a:cubicBezTo>
                    <a:pt x="175" y="57"/>
                    <a:pt x="176" y="56"/>
                    <a:pt x="177" y="56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9" y="55"/>
                    <a:pt x="180" y="53"/>
                    <a:pt x="180" y="51"/>
                  </a:cubicBezTo>
                  <a:cubicBezTo>
                    <a:pt x="180" y="50"/>
                    <a:pt x="181" y="49"/>
                    <a:pt x="182" y="49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5" y="48"/>
                    <a:pt x="186" y="47"/>
                    <a:pt x="186" y="45"/>
                  </a:cubicBezTo>
                  <a:cubicBezTo>
                    <a:pt x="186" y="45"/>
                    <a:pt x="186" y="45"/>
                    <a:pt x="186" y="45"/>
                  </a:cubicBezTo>
                  <a:cubicBezTo>
                    <a:pt x="186" y="44"/>
                    <a:pt x="187" y="44"/>
                    <a:pt x="187" y="44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8" y="45"/>
                    <a:pt x="200" y="45"/>
                    <a:pt x="201" y="45"/>
                  </a:cubicBezTo>
                  <a:cubicBezTo>
                    <a:pt x="205" y="45"/>
                    <a:pt x="205" y="45"/>
                    <a:pt x="205" y="45"/>
                  </a:cubicBezTo>
                  <a:cubicBezTo>
                    <a:pt x="206" y="45"/>
                    <a:pt x="207" y="44"/>
                    <a:pt x="207" y="44"/>
                  </a:cubicBezTo>
                  <a:cubicBezTo>
                    <a:pt x="207" y="43"/>
                    <a:pt x="207" y="43"/>
                    <a:pt x="207" y="43"/>
                  </a:cubicBezTo>
                  <a:cubicBezTo>
                    <a:pt x="207" y="43"/>
                    <a:pt x="208" y="42"/>
                    <a:pt x="209" y="42"/>
                  </a:cubicBezTo>
                  <a:cubicBezTo>
                    <a:pt x="227" y="36"/>
                    <a:pt x="227" y="36"/>
                    <a:pt x="227" y="36"/>
                  </a:cubicBezTo>
                  <a:cubicBezTo>
                    <a:pt x="228" y="36"/>
                    <a:pt x="230" y="36"/>
                    <a:pt x="231" y="36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1" y="35"/>
                    <a:pt x="242" y="35"/>
                    <a:pt x="242" y="35"/>
                  </a:cubicBezTo>
                  <a:cubicBezTo>
                    <a:pt x="243" y="35"/>
                    <a:pt x="244" y="35"/>
                    <a:pt x="245" y="35"/>
                  </a:cubicBezTo>
                  <a:cubicBezTo>
                    <a:pt x="251" y="36"/>
                    <a:pt x="251" y="36"/>
                    <a:pt x="251" y="36"/>
                  </a:cubicBezTo>
                  <a:cubicBezTo>
                    <a:pt x="252" y="36"/>
                    <a:pt x="254" y="36"/>
                    <a:pt x="255" y="37"/>
                  </a:cubicBezTo>
                  <a:cubicBezTo>
                    <a:pt x="265" y="44"/>
                    <a:pt x="265" y="44"/>
                    <a:pt x="265" y="44"/>
                  </a:cubicBezTo>
                  <a:cubicBezTo>
                    <a:pt x="266" y="45"/>
                    <a:pt x="267" y="45"/>
                    <a:pt x="269" y="45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9" y="46"/>
                    <a:pt x="269" y="46"/>
                    <a:pt x="269" y="47"/>
                  </a:cubicBezTo>
                  <a:cubicBezTo>
                    <a:pt x="274" y="53"/>
                    <a:pt x="274" y="53"/>
                    <a:pt x="274" y="53"/>
                  </a:cubicBezTo>
                  <a:cubicBezTo>
                    <a:pt x="275" y="54"/>
                    <a:pt x="275" y="55"/>
                    <a:pt x="274" y="56"/>
                  </a:cubicBezTo>
                  <a:cubicBezTo>
                    <a:pt x="273" y="59"/>
                    <a:pt x="273" y="59"/>
                    <a:pt x="273" y="59"/>
                  </a:cubicBezTo>
                  <a:cubicBezTo>
                    <a:pt x="272" y="61"/>
                    <a:pt x="272" y="63"/>
                    <a:pt x="274" y="64"/>
                  </a:cubicBezTo>
                  <a:cubicBezTo>
                    <a:pt x="279" y="67"/>
                    <a:pt x="279" y="67"/>
                    <a:pt x="279" y="67"/>
                  </a:cubicBezTo>
                  <a:cubicBezTo>
                    <a:pt x="280" y="68"/>
                    <a:pt x="282" y="69"/>
                    <a:pt x="283" y="70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9" y="77"/>
                    <a:pt x="291" y="78"/>
                    <a:pt x="292" y="79"/>
                  </a:cubicBezTo>
                  <a:cubicBezTo>
                    <a:pt x="294" y="80"/>
                    <a:pt x="294" y="80"/>
                    <a:pt x="294" y="80"/>
                  </a:cubicBezTo>
                  <a:cubicBezTo>
                    <a:pt x="295" y="81"/>
                    <a:pt x="297" y="82"/>
                    <a:pt x="298" y="82"/>
                  </a:cubicBezTo>
                  <a:cubicBezTo>
                    <a:pt x="298" y="83"/>
                    <a:pt x="300" y="84"/>
                    <a:pt x="300" y="85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302" y="87"/>
                    <a:pt x="302" y="88"/>
                    <a:pt x="302" y="88"/>
                  </a:cubicBezTo>
                  <a:cubicBezTo>
                    <a:pt x="302" y="88"/>
                    <a:pt x="302" y="89"/>
                    <a:pt x="301" y="89"/>
                  </a:cubicBezTo>
                  <a:cubicBezTo>
                    <a:pt x="300" y="90"/>
                    <a:pt x="300" y="90"/>
                    <a:pt x="300" y="90"/>
                  </a:cubicBezTo>
                  <a:cubicBezTo>
                    <a:pt x="298" y="90"/>
                    <a:pt x="296" y="91"/>
                    <a:pt x="295" y="91"/>
                  </a:cubicBezTo>
                  <a:cubicBezTo>
                    <a:pt x="288" y="93"/>
                    <a:pt x="288" y="93"/>
                    <a:pt x="288" y="93"/>
                  </a:cubicBezTo>
                  <a:cubicBezTo>
                    <a:pt x="286" y="94"/>
                    <a:pt x="285" y="95"/>
                    <a:pt x="285" y="97"/>
                  </a:cubicBezTo>
                  <a:cubicBezTo>
                    <a:pt x="285" y="99"/>
                    <a:pt x="285" y="99"/>
                    <a:pt x="285" y="99"/>
                  </a:cubicBezTo>
                  <a:cubicBezTo>
                    <a:pt x="285" y="99"/>
                    <a:pt x="285" y="100"/>
                    <a:pt x="284" y="100"/>
                  </a:cubicBezTo>
                  <a:cubicBezTo>
                    <a:pt x="282" y="99"/>
                    <a:pt x="282" y="99"/>
                    <a:pt x="282" y="99"/>
                  </a:cubicBezTo>
                  <a:cubicBezTo>
                    <a:pt x="282" y="99"/>
                    <a:pt x="281" y="99"/>
                    <a:pt x="281" y="99"/>
                  </a:cubicBezTo>
                  <a:cubicBezTo>
                    <a:pt x="280" y="99"/>
                    <a:pt x="278" y="100"/>
                    <a:pt x="277" y="100"/>
                  </a:cubicBezTo>
                  <a:cubicBezTo>
                    <a:pt x="277" y="100"/>
                    <a:pt x="277" y="100"/>
                    <a:pt x="277" y="100"/>
                  </a:cubicBezTo>
                  <a:cubicBezTo>
                    <a:pt x="275" y="101"/>
                    <a:pt x="274" y="102"/>
                    <a:pt x="273" y="104"/>
                  </a:cubicBezTo>
                  <a:cubicBezTo>
                    <a:pt x="272" y="105"/>
                    <a:pt x="272" y="107"/>
                    <a:pt x="272" y="108"/>
                  </a:cubicBezTo>
                  <a:cubicBezTo>
                    <a:pt x="272" y="111"/>
                    <a:pt x="272" y="111"/>
                    <a:pt x="272" y="111"/>
                  </a:cubicBezTo>
                  <a:cubicBezTo>
                    <a:pt x="273" y="112"/>
                    <a:pt x="272" y="113"/>
                    <a:pt x="271" y="114"/>
                  </a:cubicBezTo>
                  <a:cubicBezTo>
                    <a:pt x="270" y="114"/>
                    <a:pt x="270" y="114"/>
                    <a:pt x="270" y="114"/>
                  </a:cubicBezTo>
                  <a:cubicBezTo>
                    <a:pt x="269" y="115"/>
                    <a:pt x="268" y="117"/>
                    <a:pt x="268" y="119"/>
                  </a:cubicBezTo>
                  <a:cubicBezTo>
                    <a:pt x="269" y="127"/>
                    <a:pt x="269" y="127"/>
                    <a:pt x="269" y="127"/>
                  </a:cubicBezTo>
                  <a:cubicBezTo>
                    <a:pt x="269" y="129"/>
                    <a:pt x="271" y="131"/>
                    <a:pt x="273" y="131"/>
                  </a:cubicBezTo>
                  <a:cubicBezTo>
                    <a:pt x="282" y="131"/>
                    <a:pt x="282" y="131"/>
                    <a:pt x="282" y="131"/>
                  </a:cubicBezTo>
                  <a:cubicBezTo>
                    <a:pt x="283" y="131"/>
                    <a:pt x="284" y="131"/>
                    <a:pt x="284" y="132"/>
                  </a:cubicBezTo>
                  <a:cubicBezTo>
                    <a:pt x="286" y="143"/>
                    <a:pt x="286" y="143"/>
                    <a:pt x="286" y="143"/>
                  </a:cubicBezTo>
                  <a:cubicBezTo>
                    <a:pt x="286" y="145"/>
                    <a:pt x="286" y="147"/>
                    <a:pt x="285" y="148"/>
                  </a:cubicBezTo>
                  <a:cubicBezTo>
                    <a:pt x="284" y="155"/>
                    <a:pt x="284" y="155"/>
                    <a:pt x="284" y="155"/>
                  </a:cubicBezTo>
                  <a:cubicBezTo>
                    <a:pt x="284" y="157"/>
                    <a:pt x="285" y="159"/>
                    <a:pt x="286" y="160"/>
                  </a:cubicBezTo>
                  <a:cubicBezTo>
                    <a:pt x="288" y="162"/>
                    <a:pt x="288" y="162"/>
                    <a:pt x="288" y="162"/>
                  </a:cubicBezTo>
                  <a:cubicBezTo>
                    <a:pt x="289" y="163"/>
                    <a:pt x="289" y="164"/>
                    <a:pt x="288" y="165"/>
                  </a:cubicBezTo>
                  <a:cubicBezTo>
                    <a:pt x="286" y="172"/>
                    <a:pt x="286" y="172"/>
                    <a:pt x="286" y="172"/>
                  </a:cubicBezTo>
                  <a:cubicBezTo>
                    <a:pt x="286" y="173"/>
                    <a:pt x="284" y="175"/>
                    <a:pt x="284" y="175"/>
                  </a:cubicBezTo>
                  <a:cubicBezTo>
                    <a:pt x="282" y="176"/>
                    <a:pt x="282" y="176"/>
                    <a:pt x="282" y="176"/>
                  </a:cubicBezTo>
                  <a:cubicBezTo>
                    <a:pt x="281" y="177"/>
                    <a:pt x="279" y="178"/>
                    <a:pt x="278" y="178"/>
                  </a:cubicBezTo>
                  <a:cubicBezTo>
                    <a:pt x="275" y="178"/>
                    <a:pt x="275" y="178"/>
                    <a:pt x="275" y="178"/>
                  </a:cubicBezTo>
                  <a:cubicBezTo>
                    <a:pt x="273" y="178"/>
                    <a:pt x="271" y="180"/>
                    <a:pt x="270" y="181"/>
                  </a:cubicBezTo>
                  <a:cubicBezTo>
                    <a:pt x="269" y="184"/>
                    <a:pt x="269" y="184"/>
                    <a:pt x="269" y="184"/>
                  </a:cubicBezTo>
                  <a:cubicBezTo>
                    <a:pt x="269" y="185"/>
                    <a:pt x="268" y="187"/>
                    <a:pt x="267" y="188"/>
                  </a:cubicBezTo>
                  <a:cubicBezTo>
                    <a:pt x="267" y="191"/>
                    <a:pt x="267" y="191"/>
                    <a:pt x="267" y="191"/>
                  </a:cubicBezTo>
                  <a:cubicBezTo>
                    <a:pt x="266" y="192"/>
                    <a:pt x="266" y="194"/>
                    <a:pt x="265" y="196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64" y="201"/>
                    <a:pt x="263" y="202"/>
                    <a:pt x="262" y="204"/>
                  </a:cubicBezTo>
                  <a:cubicBezTo>
                    <a:pt x="260" y="206"/>
                    <a:pt x="260" y="206"/>
                    <a:pt x="260" y="206"/>
                  </a:cubicBezTo>
                  <a:cubicBezTo>
                    <a:pt x="260" y="207"/>
                    <a:pt x="259" y="209"/>
                    <a:pt x="258" y="210"/>
                  </a:cubicBezTo>
                  <a:cubicBezTo>
                    <a:pt x="257" y="211"/>
                    <a:pt x="257" y="213"/>
                    <a:pt x="258" y="215"/>
                  </a:cubicBezTo>
                  <a:cubicBezTo>
                    <a:pt x="260" y="219"/>
                    <a:pt x="260" y="219"/>
                    <a:pt x="260" y="219"/>
                  </a:cubicBezTo>
                  <a:cubicBezTo>
                    <a:pt x="261" y="221"/>
                    <a:pt x="262" y="222"/>
                    <a:pt x="263" y="223"/>
                  </a:cubicBezTo>
                  <a:cubicBezTo>
                    <a:pt x="265" y="225"/>
                    <a:pt x="265" y="225"/>
                    <a:pt x="265" y="225"/>
                  </a:cubicBezTo>
                  <a:cubicBezTo>
                    <a:pt x="266" y="226"/>
                    <a:pt x="267" y="228"/>
                    <a:pt x="268" y="229"/>
                  </a:cubicBezTo>
                  <a:cubicBezTo>
                    <a:pt x="270" y="232"/>
                    <a:pt x="270" y="232"/>
                    <a:pt x="270" y="232"/>
                  </a:cubicBezTo>
                  <a:cubicBezTo>
                    <a:pt x="270" y="233"/>
                    <a:pt x="271" y="235"/>
                    <a:pt x="271" y="236"/>
                  </a:cubicBezTo>
                  <a:cubicBezTo>
                    <a:pt x="270" y="250"/>
                    <a:pt x="270" y="250"/>
                    <a:pt x="270" y="250"/>
                  </a:cubicBezTo>
                  <a:cubicBezTo>
                    <a:pt x="270" y="251"/>
                    <a:pt x="271" y="253"/>
                    <a:pt x="272" y="254"/>
                  </a:cubicBezTo>
                  <a:cubicBezTo>
                    <a:pt x="273" y="255"/>
                    <a:pt x="273" y="255"/>
                    <a:pt x="273" y="255"/>
                  </a:cubicBezTo>
                  <a:cubicBezTo>
                    <a:pt x="274" y="256"/>
                    <a:pt x="275" y="256"/>
                    <a:pt x="275" y="256"/>
                  </a:cubicBezTo>
                  <a:cubicBezTo>
                    <a:pt x="276" y="256"/>
                    <a:pt x="277" y="255"/>
                    <a:pt x="278" y="255"/>
                  </a:cubicBezTo>
                  <a:cubicBezTo>
                    <a:pt x="279" y="253"/>
                    <a:pt x="279" y="253"/>
                    <a:pt x="279" y="253"/>
                  </a:cubicBezTo>
                  <a:cubicBezTo>
                    <a:pt x="280" y="252"/>
                    <a:pt x="281" y="250"/>
                    <a:pt x="281" y="249"/>
                  </a:cubicBezTo>
                  <a:cubicBezTo>
                    <a:pt x="283" y="244"/>
                    <a:pt x="283" y="244"/>
                    <a:pt x="283" y="244"/>
                  </a:cubicBezTo>
                  <a:cubicBezTo>
                    <a:pt x="284" y="242"/>
                    <a:pt x="284" y="240"/>
                    <a:pt x="284" y="239"/>
                  </a:cubicBezTo>
                  <a:cubicBezTo>
                    <a:pt x="284" y="237"/>
                    <a:pt x="284" y="237"/>
                    <a:pt x="284" y="237"/>
                  </a:cubicBezTo>
                  <a:cubicBezTo>
                    <a:pt x="284" y="236"/>
                    <a:pt x="284" y="234"/>
                    <a:pt x="284" y="233"/>
                  </a:cubicBezTo>
                  <a:cubicBezTo>
                    <a:pt x="284" y="232"/>
                    <a:pt x="285" y="230"/>
                    <a:pt x="286" y="230"/>
                  </a:cubicBezTo>
                  <a:cubicBezTo>
                    <a:pt x="291" y="229"/>
                    <a:pt x="291" y="229"/>
                    <a:pt x="291" y="229"/>
                  </a:cubicBezTo>
                  <a:cubicBezTo>
                    <a:pt x="291" y="229"/>
                    <a:pt x="291" y="229"/>
                    <a:pt x="291" y="229"/>
                  </a:cubicBezTo>
                  <a:cubicBezTo>
                    <a:pt x="292" y="229"/>
                    <a:pt x="292" y="229"/>
                    <a:pt x="292" y="230"/>
                  </a:cubicBezTo>
                  <a:cubicBezTo>
                    <a:pt x="292" y="230"/>
                    <a:pt x="293" y="237"/>
                    <a:pt x="296" y="241"/>
                  </a:cubicBezTo>
                  <a:cubicBezTo>
                    <a:pt x="296" y="241"/>
                    <a:pt x="296" y="241"/>
                    <a:pt x="296" y="241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03" y="244"/>
                    <a:pt x="305" y="245"/>
                    <a:pt x="307" y="245"/>
                  </a:cubicBezTo>
                  <a:cubicBezTo>
                    <a:pt x="308" y="245"/>
                    <a:pt x="308" y="245"/>
                    <a:pt x="308" y="245"/>
                  </a:cubicBezTo>
                  <a:cubicBezTo>
                    <a:pt x="309" y="245"/>
                    <a:pt x="311" y="245"/>
                    <a:pt x="312" y="245"/>
                  </a:cubicBezTo>
                  <a:cubicBezTo>
                    <a:pt x="314" y="245"/>
                    <a:pt x="314" y="245"/>
                    <a:pt x="314" y="245"/>
                  </a:cubicBezTo>
                  <a:cubicBezTo>
                    <a:pt x="315" y="245"/>
                    <a:pt x="317" y="244"/>
                    <a:pt x="318" y="243"/>
                  </a:cubicBezTo>
                  <a:cubicBezTo>
                    <a:pt x="321" y="241"/>
                    <a:pt x="321" y="241"/>
                    <a:pt x="321" y="241"/>
                  </a:cubicBezTo>
                  <a:cubicBezTo>
                    <a:pt x="322" y="240"/>
                    <a:pt x="322" y="240"/>
                    <a:pt x="323" y="240"/>
                  </a:cubicBezTo>
                  <a:cubicBezTo>
                    <a:pt x="323" y="240"/>
                    <a:pt x="324" y="240"/>
                    <a:pt x="324" y="240"/>
                  </a:cubicBezTo>
                  <a:cubicBezTo>
                    <a:pt x="329" y="243"/>
                    <a:pt x="329" y="243"/>
                    <a:pt x="329" y="243"/>
                  </a:cubicBezTo>
                  <a:cubicBezTo>
                    <a:pt x="331" y="243"/>
                    <a:pt x="332" y="244"/>
                    <a:pt x="333" y="245"/>
                  </a:cubicBezTo>
                  <a:cubicBezTo>
                    <a:pt x="334" y="246"/>
                    <a:pt x="334" y="246"/>
                    <a:pt x="334" y="246"/>
                  </a:cubicBezTo>
                  <a:cubicBezTo>
                    <a:pt x="336" y="247"/>
                    <a:pt x="338" y="248"/>
                    <a:pt x="339" y="248"/>
                  </a:cubicBezTo>
                  <a:cubicBezTo>
                    <a:pt x="341" y="248"/>
                    <a:pt x="341" y="248"/>
                    <a:pt x="341" y="248"/>
                  </a:cubicBezTo>
                  <a:cubicBezTo>
                    <a:pt x="342" y="249"/>
                    <a:pt x="343" y="249"/>
                    <a:pt x="343" y="250"/>
                  </a:cubicBezTo>
                  <a:cubicBezTo>
                    <a:pt x="342" y="270"/>
                    <a:pt x="342" y="270"/>
                    <a:pt x="342" y="270"/>
                  </a:cubicBezTo>
                  <a:cubicBezTo>
                    <a:pt x="342" y="272"/>
                    <a:pt x="343" y="274"/>
                    <a:pt x="343" y="275"/>
                  </a:cubicBezTo>
                  <a:cubicBezTo>
                    <a:pt x="344" y="277"/>
                    <a:pt x="344" y="277"/>
                    <a:pt x="344" y="277"/>
                  </a:cubicBezTo>
                  <a:cubicBezTo>
                    <a:pt x="345" y="278"/>
                    <a:pt x="346" y="280"/>
                    <a:pt x="346" y="281"/>
                  </a:cubicBezTo>
                  <a:cubicBezTo>
                    <a:pt x="347" y="283"/>
                    <a:pt x="347" y="283"/>
                    <a:pt x="347" y="283"/>
                  </a:cubicBezTo>
                  <a:cubicBezTo>
                    <a:pt x="348" y="283"/>
                    <a:pt x="348" y="285"/>
                    <a:pt x="348" y="286"/>
                  </a:cubicBezTo>
                  <a:cubicBezTo>
                    <a:pt x="347" y="287"/>
                    <a:pt x="347" y="287"/>
                    <a:pt x="347" y="287"/>
                  </a:cubicBezTo>
                  <a:cubicBezTo>
                    <a:pt x="347" y="288"/>
                    <a:pt x="346" y="289"/>
                    <a:pt x="345" y="290"/>
                  </a:cubicBezTo>
                  <a:cubicBezTo>
                    <a:pt x="339" y="293"/>
                    <a:pt x="339" y="293"/>
                    <a:pt x="339" y="293"/>
                  </a:cubicBezTo>
                  <a:cubicBezTo>
                    <a:pt x="338" y="293"/>
                    <a:pt x="337" y="293"/>
                    <a:pt x="336" y="293"/>
                  </a:cubicBezTo>
                  <a:cubicBezTo>
                    <a:pt x="336" y="293"/>
                    <a:pt x="336" y="293"/>
                    <a:pt x="335" y="293"/>
                  </a:cubicBezTo>
                  <a:cubicBezTo>
                    <a:pt x="333" y="293"/>
                    <a:pt x="333" y="293"/>
                    <a:pt x="333" y="293"/>
                  </a:cubicBezTo>
                  <a:cubicBezTo>
                    <a:pt x="332" y="293"/>
                    <a:pt x="330" y="292"/>
                    <a:pt x="328" y="292"/>
                  </a:cubicBezTo>
                  <a:cubicBezTo>
                    <a:pt x="325" y="292"/>
                    <a:pt x="325" y="292"/>
                    <a:pt x="325" y="292"/>
                  </a:cubicBezTo>
                  <a:cubicBezTo>
                    <a:pt x="323" y="292"/>
                    <a:pt x="322" y="294"/>
                    <a:pt x="321" y="296"/>
                  </a:cubicBezTo>
                  <a:cubicBezTo>
                    <a:pt x="320" y="306"/>
                    <a:pt x="320" y="306"/>
                    <a:pt x="320" y="306"/>
                  </a:cubicBezTo>
                  <a:cubicBezTo>
                    <a:pt x="320" y="307"/>
                    <a:pt x="319" y="308"/>
                    <a:pt x="319" y="308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179CCD77-16FF-4CDA-B5F3-D1EEBE86E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75" y="4204653"/>
              <a:ext cx="25665" cy="2569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7 w 8"/>
                <a:gd name="T5" fmla="*/ 1 h 8"/>
                <a:gd name="T6" fmla="*/ 5 w 8"/>
                <a:gd name="T7" fmla="*/ 0 h 8"/>
                <a:gd name="T8" fmla="*/ 3 w 8"/>
                <a:gd name="T9" fmla="*/ 0 h 8"/>
                <a:gd name="T10" fmla="*/ 0 w 8"/>
                <a:gd name="T11" fmla="*/ 3 h 8"/>
                <a:gd name="T12" fmla="*/ 1 w 8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7" y="7"/>
                    <a:pt x="7" y="6"/>
                  </a:cubicBezTo>
                  <a:cubicBezTo>
                    <a:pt x="7" y="4"/>
                    <a:pt x="8" y="3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1" y="6"/>
                    <a:pt x="1" y="7"/>
                  </a:cubicBezTo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2E9218A4-992F-49C2-8C02-48D69ED3D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89" y="4292971"/>
              <a:ext cx="120304" cy="226417"/>
            </a:xfrm>
            <a:custGeom>
              <a:avLst/>
              <a:gdLst>
                <a:gd name="T0" fmla="*/ 1 w 37"/>
                <a:gd name="T1" fmla="*/ 8 h 70"/>
                <a:gd name="T2" fmla="*/ 1 w 37"/>
                <a:gd name="T3" fmla="*/ 12 h 70"/>
                <a:gd name="T4" fmla="*/ 1 w 37"/>
                <a:gd name="T5" fmla="*/ 13 h 70"/>
                <a:gd name="T6" fmla="*/ 4 w 37"/>
                <a:gd name="T7" fmla="*/ 16 h 70"/>
                <a:gd name="T8" fmla="*/ 5 w 37"/>
                <a:gd name="T9" fmla="*/ 19 h 70"/>
                <a:gd name="T10" fmla="*/ 7 w 37"/>
                <a:gd name="T11" fmla="*/ 23 h 70"/>
                <a:gd name="T12" fmla="*/ 7 w 37"/>
                <a:gd name="T13" fmla="*/ 23 h 70"/>
                <a:gd name="T14" fmla="*/ 9 w 37"/>
                <a:gd name="T15" fmla="*/ 27 h 70"/>
                <a:gd name="T16" fmla="*/ 10 w 37"/>
                <a:gd name="T17" fmla="*/ 30 h 70"/>
                <a:gd name="T18" fmla="*/ 9 w 37"/>
                <a:gd name="T19" fmla="*/ 34 h 70"/>
                <a:gd name="T20" fmla="*/ 7 w 37"/>
                <a:gd name="T21" fmla="*/ 37 h 70"/>
                <a:gd name="T22" fmla="*/ 5 w 37"/>
                <a:gd name="T23" fmla="*/ 40 h 70"/>
                <a:gd name="T24" fmla="*/ 7 w 37"/>
                <a:gd name="T25" fmla="*/ 43 h 70"/>
                <a:gd name="T26" fmla="*/ 9 w 37"/>
                <a:gd name="T27" fmla="*/ 46 h 70"/>
                <a:gd name="T28" fmla="*/ 12 w 37"/>
                <a:gd name="T29" fmla="*/ 47 h 70"/>
                <a:gd name="T30" fmla="*/ 15 w 37"/>
                <a:gd name="T31" fmla="*/ 48 h 70"/>
                <a:gd name="T32" fmla="*/ 18 w 37"/>
                <a:gd name="T33" fmla="*/ 51 h 70"/>
                <a:gd name="T34" fmla="*/ 21 w 37"/>
                <a:gd name="T35" fmla="*/ 53 h 70"/>
                <a:gd name="T36" fmla="*/ 24 w 37"/>
                <a:gd name="T37" fmla="*/ 54 h 70"/>
                <a:gd name="T38" fmla="*/ 28 w 37"/>
                <a:gd name="T39" fmla="*/ 55 h 70"/>
                <a:gd name="T40" fmla="*/ 28 w 37"/>
                <a:gd name="T41" fmla="*/ 56 h 70"/>
                <a:gd name="T42" fmla="*/ 30 w 37"/>
                <a:gd name="T43" fmla="*/ 59 h 70"/>
                <a:gd name="T44" fmla="*/ 29 w 37"/>
                <a:gd name="T45" fmla="*/ 60 h 70"/>
                <a:gd name="T46" fmla="*/ 27 w 37"/>
                <a:gd name="T47" fmla="*/ 63 h 70"/>
                <a:gd name="T48" fmla="*/ 26 w 37"/>
                <a:gd name="T49" fmla="*/ 63 h 70"/>
                <a:gd name="T50" fmla="*/ 23 w 37"/>
                <a:gd name="T51" fmla="*/ 65 h 70"/>
                <a:gd name="T52" fmla="*/ 24 w 37"/>
                <a:gd name="T53" fmla="*/ 68 h 70"/>
                <a:gd name="T54" fmla="*/ 28 w 37"/>
                <a:gd name="T55" fmla="*/ 70 h 70"/>
                <a:gd name="T56" fmla="*/ 32 w 37"/>
                <a:gd name="T57" fmla="*/ 68 h 70"/>
                <a:gd name="T58" fmla="*/ 32 w 37"/>
                <a:gd name="T59" fmla="*/ 68 h 70"/>
                <a:gd name="T60" fmla="*/ 36 w 37"/>
                <a:gd name="T61" fmla="*/ 65 h 70"/>
                <a:gd name="T62" fmla="*/ 35 w 37"/>
                <a:gd name="T63" fmla="*/ 63 h 70"/>
                <a:gd name="T64" fmla="*/ 33 w 37"/>
                <a:gd name="T65" fmla="*/ 62 h 70"/>
                <a:gd name="T66" fmla="*/ 32 w 37"/>
                <a:gd name="T67" fmla="*/ 60 h 70"/>
                <a:gd name="T68" fmla="*/ 32 w 37"/>
                <a:gd name="T69" fmla="*/ 55 h 70"/>
                <a:gd name="T70" fmla="*/ 32 w 37"/>
                <a:gd name="T71" fmla="*/ 54 h 70"/>
                <a:gd name="T72" fmla="*/ 31 w 37"/>
                <a:gd name="T73" fmla="*/ 50 h 70"/>
                <a:gd name="T74" fmla="*/ 31 w 37"/>
                <a:gd name="T75" fmla="*/ 49 h 70"/>
                <a:gd name="T76" fmla="*/ 29 w 37"/>
                <a:gd name="T77" fmla="*/ 46 h 70"/>
                <a:gd name="T78" fmla="*/ 27 w 37"/>
                <a:gd name="T79" fmla="*/ 43 h 70"/>
                <a:gd name="T80" fmla="*/ 25 w 37"/>
                <a:gd name="T81" fmla="*/ 39 h 70"/>
                <a:gd name="T82" fmla="*/ 25 w 37"/>
                <a:gd name="T83" fmla="*/ 37 h 70"/>
                <a:gd name="T84" fmla="*/ 24 w 37"/>
                <a:gd name="T85" fmla="*/ 33 h 70"/>
                <a:gd name="T86" fmla="*/ 24 w 37"/>
                <a:gd name="T87" fmla="*/ 31 h 70"/>
                <a:gd name="T88" fmla="*/ 23 w 37"/>
                <a:gd name="T89" fmla="*/ 26 h 70"/>
                <a:gd name="T90" fmla="*/ 24 w 37"/>
                <a:gd name="T91" fmla="*/ 22 h 70"/>
                <a:gd name="T92" fmla="*/ 23 w 37"/>
                <a:gd name="T93" fmla="*/ 18 h 70"/>
                <a:gd name="T94" fmla="*/ 20 w 37"/>
                <a:gd name="T95" fmla="*/ 14 h 70"/>
                <a:gd name="T96" fmla="*/ 18 w 37"/>
                <a:gd name="T97" fmla="*/ 13 h 70"/>
                <a:gd name="T98" fmla="*/ 16 w 37"/>
                <a:gd name="T99" fmla="*/ 9 h 70"/>
                <a:gd name="T100" fmla="*/ 16 w 37"/>
                <a:gd name="T101" fmla="*/ 8 h 70"/>
                <a:gd name="T102" fmla="*/ 15 w 37"/>
                <a:gd name="T103" fmla="*/ 4 h 70"/>
                <a:gd name="T104" fmla="*/ 15 w 37"/>
                <a:gd name="T105" fmla="*/ 3 h 70"/>
                <a:gd name="T106" fmla="*/ 12 w 37"/>
                <a:gd name="T107" fmla="*/ 0 h 70"/>
                <a:gd name="T108" fmla="*/ 8 w 37"/>
                <a:gd name="T109" fmla="*/ 1 h 70"/>
                <a:gd name="T110" fmla="*/ 8 w 37"/>
                <a:gd name="T111" fmla="*/ 1 h 70"/>
                <a:gd name="T112" fmla="*/ 4 w 37"/>
                <a:gd name="T113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" h="70">
                  <a:moveTo>
                    <a:pt x="1" y="8"/>
                  </a:moveTo>
                  <a:cubicBezTo>
                    <a:pt x="0" y="9"/>
                    <a:pt x="0" y="11"/>
                    <a:pt x="1" y="12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3" y="16"/>
                    <a:pt x="4" y="16"/>
                  </a:cubicBezTo>
                  <a:cubicBezTo>
                    <a:pt x="5" y="17"/>
                    <a:pt x="5" y="18"/>
                    <a:pt x="5" y="19"/>
                  </a:cubicBezTo>
                  <a:cubicBezTo>
                    <a:pt x="6" y="20"/>
                    <a:pt x="6" y="22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5"/>
                    <a:pt x="9" y="26"/>
                    <a:pt x="9" y="27"/>
                  </a:cubicBezTo>
                  <a:cubicBezTo>
                    <a:pt x="9" y="28"/>
                    <a:pt x="10" y="29"/>
                    <a:pt x="10" y="30"/>
                  </a:cubicBezTo>
                  <a:cubicBezTo>
                    <a:pt x="10" y="32"/>
                    <a:pt x="9" y="33"/>
                    <a:pt x="9" y="34"/>
                  </a:cubicBezTo>
                  <a:cubicBezTo>
                    <a:pt x="8" y="34"/>
                    <a:pt x="7" y="36"/>
                    <a:pt x="7" y="37"/>
                  </a:cubicBezTo>
                  <a:cubicBezTo>
                    <a:pt x="6" y="37"/>
                    <a:pt x="6" y="39"/>
                    <a:pt x="5" y="40"/>
                  </a:cubicBezTo>
                  <a:cubicBezTo>
                    <a:pt x="5" y="41"/>
                    <a:pt x="6" y="42"/>
                    <a:pt x="7" y="43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3" y="47"/>
                    <a:pt x="15" y="47"/>
                    <a:pt x="15" y="48"/>
                  </a:cubicBezTo>
                  <a:cubicBezTo>
                    <a:pt x="16" y="49"/>
                    <a:pt x="17" y="50"/>
                    <a:pt x="18" y="51"/>
                  </a:cubicBezTo>
                  <a:cubicBezTo>
                    <a:pt x="19" y="52"/>
                    <a:pt x="20" y="53"/>
                    <a:pt x="21" y="53"/>
                  </a:cubicBezTo>
                  <a:cubicBezTo>
                    <a:pt x="21" y="53"/>
                    <a:pt x="23" y="54"/>
                    <a:pt x="24" y="54"/>
                  </a:cubicBezTo>
                  <a:cubicBezTo>
                    <a:pt x="25" y="54"/>
                    <a:pt x="26" y="55"/>
                    <a:pt x="28" y="55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9" y="56"/>
                    <a:pt x="30" y="58"/>
                    <a:pt x="30" y="59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1"/>
                    <a:pt x="28" y="63"/>
                    <a:pt x="27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3" y="64"/>
                    <a:pt x="23" y="65"/>
                  </a:cubicBezTo>
                  <a:cubicBezTo>
                    <a:pt x="23" y="66"/>
                    <a:pt x="23" y="68"/>
                    <a:pt x="24" y="68"/>
                  </a:cubicBezTo>
                  <a:cubicBezTo>
                    <a:pt x="25" y="69"/>
                    <a:pt x="26" y="69"/>
                    <a:pt x="28" y="70"/>
                  </a:cubicBezTo>
                  <a:cubicBezTo>
                    <a:pt x="29" y="70"/>
                    <a:pt x="31" y="69"/>
                    <a:pt x="32" y="68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7"/>
                    <a:pt x="35" y="66"/>
                    <a:pt x="36" y="65"/>
                  </a:cubicBezTo>
                  <a:cubicBezTo>
                    <a:pt x="36" y="65"/>
                    <a:pt x="37" y="64"/>
                    <a:pt x="35" y="63"/>
                  </a:cubicBezTo>
                  <a:cubicBezTo>
                    <a:pt x="33" y="63"/>
                    <a:pt x="33" y="64"/>
                    <a:pt x="33" y="62"/>
                  </a:cubicBezTo>
                  <a:cubicBezTo>
                    <a:pt x="33" y="60"/>
                    <a:pt x="32" y="60"/>
                    <a:pt x="32" y="60"/>
                  </a:cubicBezTo>
                  <a:cubicBezTo>
                    <a:pt x="32" y="58"/>
                    <a:pt x="32" y="56"/>
                    <a:pt x="32" y="55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3"/>
                    <a:pt x="32" y="51"/>
                    <a:pt x="31" y="50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0" y="48"/>
                    <a:pt x="29" y="46"/>
                    <a:pt x="29" y="46"/>
                  </a:cubicBezTo>
                  <a:cubicBezTo>
                    <a:pt x="28" y="45"/>
                    <a:pt x="27" y="44"/>
                    <a:pt x="27" y="43"/>
                  </a:cubicBezTo>
                  <a:cubicBezTo>
                    <a:pt x="26" y="42"/>
                    <a:pt x="26" y="40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6"/>
                    <a:pt x="25" y="34"/>
                    <a:pt x="24" y="33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3" y="29"/>
                    <a:pt x="23" y="27"/>
                    <a:pt x="23" y="26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0"/>
                    <a:pt x="23" y="19"/>
                    <a:pt x="23" y="18"/>
                  </a:cubicBezTo>
                  <a:cubicBezTo>
                    <a:pt x="22" y="17"/>
                    <a:pt x="20" y="15"/>
                    <a:pt x="20" y="14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2"/>
                    <a:pt x="16" y="10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5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2"/>
                    <a:pt x="13" y="1"/>
                    <a:pt x="12" y="0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5" y="4"/>
                    <a:pt x="4" y="5"/>
                  </a:cubicBezTo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38659504-5F5B-4CB8-8D01-2E10FAA3A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494" y="6345179"/>
              <a:ext cx="601520" cy="311525"/>
            </a:xfrm>
            <a:custGeom>
              <a:avLst/>
              <a:gdLst>
                <a:gd name="T0" fmla="*/ 22 w 186"/>
                <a:gd name="T1" fmla="*/ 91 h 96"/>
                <a:gd name="T2" fmla="*/ 13 w 186"/>
                <a:gd name="T3" fmla="*/ 85 h 96"/>
                <a:gd name="T4" fmla="*/ 6 w 186"/>
                <a:gd name="T5" fmla="*/ 79 h 96"/>
                <a:gd name="T6" fmla="*/ 5 w 186"/>
                <a:gd name="T7" fmla="*/ 70 h 96"/>
                <a:gd name="T8" fmla="*/ 1 w 186"/>
                <a:gd name="T9" fmla="*/ 65 h 96"/>
                <a:gd name="T10" fmla="*/ 5 w 186"/>
                <a:gd name="T11" fmla="*/ 52 h 96"/>
                <a:gd name="T12" fmla="*/ 8 w 186"/>
                <a:gd name="T13" fmla="*/ 45 h 96"/>
                <a:gd name="T14" fmla="*/ 16 w 186"/>
                <a:gd name="T15" fmla="*/ 40 h 96"/>
                <a:gd name="T16" fmla="*/ 20 w 186"/>
                <a:gd name="T17" fmla="*/ 35 h 96"/>
                <a:gd name="T18" fmla="*/ 28 w 186"/>
                <a:gd name="T19" fmla="*/ 27 h 96"/>
                <a:gd name="T20" fmla="*/ 35 w 186"/>
                <a:gd name="T21" fmla="*/ 22 h 96"/>
                <a:gd name="T22" fmla="*/ 42 w 186"/>
                <a:gd name="T23" fmla="*/ 21 h 96"/>
                <a:gd name="T24" fmla="*/ 52 w 186"/>
                <a:gd name="T25" fmla="*/ 19 h 96"/>
                <a:gd name="T26" fmla="*/ 58 w 186"/>
                <a:gd name="T27" fmla="*/ 16 h 96"/>
                <a:gd name="T28" fmla="*/ 65 w 186"/>
                <a:gd name="T29" fmla="*/ 17 h 96"/>
                <a:gd name="T30" fmla="*/ 71 w 186"/>
                <a:gd name="T31" fmla="*/ 13 h 96"/>
                <a:gd name="T32" fmla="*/ 81 w 186"/>
                <a:gd name="T33" fmla="*/ 7 h 96"/>
                <a:gd name="T34" fmla="*/ 89 w 186"/>
                <a:gd name="T35" fmla="*/ 3 h 96"/>
                <a:gd name="T36" fmla="*/ 110 w 186"/>
                <a:gd name="T37" fmla="*/ 4 h 96"/>
                <a:gd name="T38" fmla="*/ 122 w 186"/>
                <a:gd name="T39" fmla="*/ 2 h 96"/>
                <a:gd name="T40" fmla="*/ 158 w 186"/>
                <a:gd name="T41" fmla="*/ 1 h 96"/>
                <a:gd name="T42" fmla="*/ 177 w 186"/>
                <a:gd name="T43" fmla="*/ 7 h 96"/>
                <a:gd name="T44" fmla="*/ 180 w 186"/>
                <a:gd name="T45" fmla="*/ 20 h 96"/>
                <a:gd name="T46" fmla="*/ 185 w 186"/>
                <a:gd name="T47" fmla="*/ 24 h 96"/>
                <a:gd name="T48" fmla="*/ 184 w 186"/>
                <a:gd name="T49" fmla="*/ 35 h 96"/>
                <a:gd name="T50" fmla="*/ 179 w 186"/>
                <a:gd name="T51" fmla="*/ 42 h 96"/>
                <a:gd name="T52" fmla="*/ 175 w 186"/>
                <a:gd name="T53" fmla="*/ 51 h 96"/>
                <a:gd name="T54" fmla="*/ 164 w 186"/>
                <a:gd name="T55" fmla="*/ 55 h 96"/>
                <a:gd name="T56" fmla="*/ 165 w 186"/>
                <a:gd name="T57" fmla="*/ 61 h 96"/>
                <a:gd name="T58" fmla="*/ 157 w 186"/>
                <a:gd name="T59" fmla="*/ 69 h 96"/>
                <a:gd name="T60" fmla="*/ 145 w 186"/>
                <a:gd name="T61" fmla="*/ 73 h 96"/>
                <a:gd name="T62" fmla="*/ 133 w 186"/>
                <a:gd name="T63" fmla="*/ 74 h 96"/>
                <a:gd name="T64" fmla="*/ 127 w 186"/>
                <a:gd name="T65" fmla="*/ 80 h 96"/>
                <a:gd name="T66" fmla="*/ 120 w 186"/>
                <a:gd name="T67" fmla="*/ 82 h 96"/>
                <a:gd name="T68" fmla="*/ 95 w 186"/>
                <a:gd name="T69" fmla="*/ 87 h 96"/>
                <a:gd name="T70" fmla="*/ 87 w 186"/>
                <a:gd name="T71" fmla="*/ 86 h 96"/>
                <a:gd name="T72" fmla="*/ 77 w 186"/>
                <a:gd name="T73" fmla="*/ 90 h 96"/>
                <a:gd name="T74" fmla="*/ 70 w 186"/>
                <a:gd name="T75" fmla="*/ 89 h 96"/>
                <a:gd name="T76" fmla="*/ 61 w 186"/>
                <a:gd name="T77" fmla="*/ 86 h 96"/>
                <a:gd name="T78" fmla="*/ 46 w 186"/>
                <a:gd name="T79" fmla="*/ 85 h 96"/>
                <a:gd name="T80" fmla="*/ 43 w 186"/>
                <a:gd name="T81" fmla="*/ 88 h 96"/>
                <a:gd name="T82" fmla="*/ 39 w 186"/>
                <a:gd name="T83" fmla="*/ 88 h 96"/>
                <a:gd name="T84" fmla="*/ 32 w 186"/>
                <a:gd name="T8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6" h="96">
                  <a:moveTo>
                    <a:pt x="30" y="96"/>
                  </a:moveTo>
                  <a:cubicBezTo>
                    <a:pt x="29" y="96"/>
                    <a:pt x="28" y="95"/>
                    <a:pt x="27" y="95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1" y="90"/>
                    <a:pt x="19" y="89"/>
                    <a:pt x="18" y="88"/>
                  </a:cubicBezTo>
                  <a:cubicBezTo>
                    <a:pt x="17" y="88"/>
                    <a:pt x="17" y="88"/>
                    <a:pt x="17" y="88"/>
                  </a:cubicBezTo>
                  <a:cubicBezTo>
                    <a:pt x="16" y="87"/>
                    <a:pt x="14" y="86"/>
                    <a:pt x="13" y="85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1" y="82"/>
                    <a:pt x="9" y="81"/>
                    <a:pt x="8" y="80"/>
                  </a:cubicBezTo>
                  <a:cubicBezTo>
                    <a:pt x="6" y="79"/>
                    <a:pt x="6" y="79"/>
                    <a:pt x="6" y="79"/>
                  </a:cubicBezTo>
                  <a:cubicBezTo>
                    <a:pt x="5" y="79"/>
                    <a:pt x="4" y="78"/>
                    <a:pt x="5" y="77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5" y="73"/>
                    <a:pt x="5" y="71"/>
                    <a:pt x="5" y="70"/>
                  </a:cubicBezTo>
                  <a:cubicBezTo>
                    <a:pt x="5" y="69"/>
                    <a:pt x="4" y="68"/>
                    <a:pt x="2" y="68"/>
                  </a:cubicBezTo>
                  <a:cubicBezTo>
                    <a:pt x="1" y="67"/>
                    <a:pt x="0" y="67"/>
                    <a:pt x="0" y="66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4"/>
                    <a:pt x="2" y="63"/>
                    <a:pt x="3" y="63"/>
                  </a:cubicBezTo>
                  <a:cubicBezTo>
                    <a:pt x="4" y="62"/>
                    <a:pt x="6" y="60"/>
                    <a:pt x="5" y="59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1"/>
                    <a:pt x="5" y="49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7"/>
                    <a:pt x="8" y="45"/>
                    <a:pt x="8" y="45"/>
                  </a:cubicBezTo>
                  <a:cubicBezTo>
                    <a:pt x="9" y="44"/>
                    <a:pt x="11" y="43"/>
                    <a:pt x="12" y="42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1"/>
                    <a:pt x="15" y="40"/>
                    <a:pt x="16" y="40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8"/>
                    <a:pt x="20" y="38"/>
                    <a:pt x="20" y="37"/>
                  </a:cubicBezTo>
                  <a:cubicBezTo>
                    <a:pt x="21" y="36"/>
                    <a:pt x="21" y="35"/>
                    <a:pt x="20" y="35"/>
                  </a:cubicBezTo>
                  <a:cubicBezTo>
                    <a:pt x="20" y="33"/>
                    <a:pt x="20" y="32"/>
                    <a:pt x="21" y="31"/>
                  </a:cubicBezTo>
                  <a:cubicBezTo>
                    <a:pt x="22" y="30"/>
                    <a:pt x="23" y="30"/>
                    <a:pt x="24" y="30"/>
                  </a:cubicBezTo>
                  <a:cubicBezTo>
                    <a:pt x="26" y="30"/>
                    <a:pt x="27" y="28"/>
                    <a:pt x="28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30" y="24"/>
                    <a:pt x="31" y="23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6" y="21"/>
                    <a:pt x="38" y="21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45" y="21"/>
                    <a:pt x="46" y="21"/>
                    <a:pt x="47" y="21"/>
                  </a:cubicBezTo>
                  <a:cubicBezTo>
                    <a:pt x="49" y="21"/>
                    <a:pt x="51" y="20"/>
                    <a:pt x="52" y="19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1" y="17"/>
                    <a:pt x="62" y="17"/>
                    <a:pt x="63" y="17"/>
                  </a:cubicBezTo>
                  <a:cubicBezTo>
                    <a:pt x="64" y="17"/>
                    <a:pt x="65" y="17"/>
                    <a:pt x="65" y="17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6"/>
                    <a:pt x="70" y="15"/>
                    <a:pt x="71" y="14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72" y="12"/>
                    <a:pt x="74" y="11"/>
                    <a:pt x="75" y="10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8" y="8"/>
                    <a:pt x="80" y="7"/>
                    <a:pt x="81" y="7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5" y="5"/>
                    <a:pt x="87" y="4"/>
                    <a:pt x="88" y="4"/>
                  </a:cubicBezTo>
                  <a:cubicBezTo>
                    <a:pt x="88" y="4"/>
                    <a:pt x="89" y="3"/>
                    <a:pt x="89" y="3"/>
                  </a:cubicBezTo>
                  <a:cubicBezTo>
                    <a:pt x="90" y="3"/>
                    <a:pt x="90" y="3"/>
                    <a:pt x="91" y="3"/>
                  </a:cubicBezTo>
                  <a:cubicBezTo>
                    <a:pt x="92" y="4"/>
                    <a:pt x="94" y="4"/>
                    <a:pt x="96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12" y="4"/>
                    <a:pt x="114" y="4"/>
                    <a:pt x="115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9" y="4"/>
                    <a:pt x="121" y="3"/>
                    <a:pt x="122" y="2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25" y="1"/>
                    <a:pt x="127" y="0"/>
                    <a:pt x="128" y="0"/>
                  </a:cubicBezTo>
                  <a:cubicBezTo>
                    <a:pt x="158" y="1"/>
                    <a:pt x="158" y="1"/>
                    <a:pt x="158" y="1"/>
                  </a:cubicBezTo>
                  <a:cubicBezTo>
                    <a:pt x="160" y="1"/>
                    <a:pt x="162" y="1"/>
                    <a:pt x="163" y="1"/>
                  </a:cubicBezTo>
                  <a:cubicBezTo>
                    <a:pt x="164" y="1"/>
                    <a:pt x="166" y="1"/>
                    <a:pt x="167" y="2"/>
                  </a:cubicBezTo>
                  <a:cubicBezTo>
                    <a:pt x="167" y="2"/>
                    <a:pt x="173" y="7"/>
                    <a:pt x="177" y="7"/>
                  </a:cubicBezTo>
                  <a:cubicBezTo>
                    <a:pt x="179" y="10"/>
                    <a:pt x="179" y="10"/>
                    <a:pt x="179" y="10"/>
                  </a:cubicBezTo>
                  <a:cubicBezTo>
                    <a:pt x="179" y="11"/>
                    <a:pt x="180" y="13"/>
                    <a:pt x="180" y="14"/>
                  </a:cubicBezTo>
                  <a:cubicBezTo>
                    <a:pt x="180" y="20"/>
                    <a:pt x="180" y="20"/>
                    <a:pt x="180" y="20"/>
                  </a:cubicBezTo>
                  <a:cubicBezTo>
                    <a:pt x="180" y="21"/>
                    <a:pt x="182" y="22"/>
                    <a:pt x="183" y="22"/>
                  </a:cubicBezTo>
                  <a:cubicBezTo>
                    <a:pt x="183" y="22"/>
                    <a:pt x="184" y="22"/>
                    <a:pt x="184" y="22"/>
                  </a:cubicBezTo>
                  <a:cubicBezTo>
                    <a:pt x="185" y="22"/>
                    <a:pt x="185" y="23"/>
                    <a:pt x="185" y="24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6" y="34"/>
                    <a:pt x="186" y="34"/>
                    <a:pt x="186" y="34"/>
                  </a:cubicBezTo>
                  <a:cubicBezTo>
                    <a:pt x="185" y="35"/>
                    <a:pt x="185" y="35"/>
                    <a:pt x="184" y="35"/>
                  </a:cubicBezTo>
                  <a:cubicBezTo>
                    <a:pt x="184" y="35"/>
                    <a:pt x="184" y="35"/>
                    <a:pt x="184" y="35"/>
                  </a:cubicBezTo>
                  <a:cubicBezTo>
                    <a:pt x="182" y="35"/>
                    <a:pt x="180" y="36"/>
                    <a:pt x="180" y="38"/>
                  </a:cubicBezTo>
                  <a:cubicBezTo>
                    <a:pt x="179" y="42"/>
                    <a:pt x="179" y="42"/>
                    <a:pt x="179" y="42"/>
                  </a:cubicBezTo>
                  <a:cubicBezTo>
                    <a:pt x="179" y="46"/>
                    <a:pt x="178" y="47"/>
                    <a:pt x="178" y="47"/>
                  </a:cubicBezTo>
                  <a:cubicBezTo>
                    <a:pt x="177" y="48"/>
                    <a:pt x="176" y="50"/>
                    <a:pt x="175" y="51"/>
                  </a:cubicBezTo>
                  <a:cubicBezTo>
                    <a:pt x="175" y="51"/>
                    <a:pt x="175" y="51"/>
                    <a:pt x="175" y="51"/>
                  </a:cubicBezTo>
                  <a:cubicBezTo>
                    <a:pt x="175" y="51"/>
                    <a:pt x="174" y="52"/>
                    <a:pt x="169" y="53"/>
                  </a:cubicBezTo>
                  <a:cubicBezTo>
                    <a:pt x="165" y="54"/>
                    <a:pt x="165" y="55"/>
                    <a:pt x="164" y="55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65" y="57"/>
                    <a:pt x="165" y="59"/>
                    <a:pt x="165" y="60"/>
                  </a:cubicBezTo>
                  <a:cubicBezTo>
                    <a:pt x="165" y="61"/>
                    <a:pt x="165" y="61"/>
                    <a:pt x="165" y="61"/>
                  </a:cubicBezTo>
                  <a:cubicBezTo>
                    <a:pt x="165" y="62"/>
                    <a:pt x="164" y="64"/>
                    <a:pt x="163" y="65"/>
                  </a:cubicBezTo>
                  <a:cubicBezTo>
                    <a:pt x="161" y="67"/>
                    <a:pt x="161" y="67"/>
                    <a:pt x="161" y="67"/>
                  </a:cubicBezTo>
                  <a:cubicBezTo>
                    <a:pt x="160" y="67"/>
                    <a:pt x="158" y="69"/>
                    <a:pt x="157" y="69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54" y="71"/>
                    <a:pt x="152" y="72"/>
                    <a:pt x="151" y="72"/>
                  </a:cubicBezTo>
                  <a:cubicBezTo>
                    <a:pt x="151" y="72"/>
                    <a:pt x="148" y="73"/>
                    <a:pt x="145" y="73"/>
                  </a:cubicBezTo>
                  <a:cubicBezTo>
                    <a:pt x="143" y="73"/>
                    <a:pt x="141" y="72"/>
                    <a:pt x="140" y="72"/>
                  </a:cubicBezTo>
                  <a:cubicBezTo>
                    <a:pt x="139" y="72"/>
                    <a:pt x="138" y="72"/>
                    <a:pt x="137" y="72"/>
                  </a:cubicBezTo>
                  <a:cubicBezTo>
                    <a:pt x="135" y="72"/>
                    <a:pt x="134" y="73"/>
                    <a:pt x="133" y="74"/>
                  </a:cubicBezTo>
                  <a:cubicBezTo>
                    <a:pt x="132" y="75"/>
                    <a:pt x="131" y="76"/>
                    <a:pt x="130" y="76"/>
                  </a:cubicBezTo>
                  <a:cubicBezTo>
                    <a:pt x="128" y="76"/>
                    <a:pt x="127" y="77"/>
                    <a:pt x="127" y="78"/>
                  </a:cubicBezTo>
                  <a:cubicBezTo>
                    <a:pt x="126" y="79"/>
                    <a:pt x="127" y="80"/>
                    <a:pt x="127" y="80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8" y="80"/>
                    <a:pt x="125" y="81"/>
                    <a:pt x="125" y="81"/>
                  </a:cubicBezTo>
                  <a:cubicBezTo>
                    <a:pt x="123" y="81"/>
                    <a:pt x="121" y="82"/>
                    <a:pt x="120" y="82"/>
                  </a:cubicBezTo>
                  <a:cubicBezTo>
                    <a:pt x="120" y="82"/>
                    <a:pt x="118" y="83"/>
                    <a:pt x="110" y="84"/>
                  </a:cubicBezTo>
                  <a:cubicBezTo>
                    <a:pt x="103" y="85"/>
                    <a:pt x="99" y="86"/>
                    <a:pt x="97" y="87"/>
                  </a:cubicBezTo>
                  <a:cubicBezTo>
                    <a:pt x="95" y="87"/>
                    <a:pt x="95" y="87"/>
                    <a:pt x="95" y="87"/>
                  </a:cubicBezTo>
                  <a:cubicBezTo>
                    <a:pt x="94" y="87"/>
                    <a:pt x="93" y="87"/>
                    <a:pt x="92" y="87"/>
                  </a:cubicBezTo>
                  <a:cubicBezTo>
                    <a:pt x="91" y="87"/>
                    <a:pt x="90" y="87"/>
                    <a:pt x="90" y="87"/>
                  </a:cubicBezTo>
                  <a:cubicBezTo>
                    <a:pt x="89" y="87"/>
                    <a:pt x="88" y="86"/>
                    <a:pt x="87" y="86"/>
                  </a:cubicBezTo>
                  <a:cubicBezTo>
                    <a:pt x="86" y="86"/>
                    <a:pt x="85" y="87"/>
                    <a:pt x="85" y="8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0" y="89"/>
                    <a:pt x="78" y="90"/>
                    <a:pt x="77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89"/>
                    <a:pt x="70" y="89"/>
                    <a:pt x="70" y="89"/>
                  </a:cubicBezTo>
                  <a:cubicBezTo>
                    <a:pt x="71" y="88"/>
                    <a:pt x="71" y="87"/>
                    <a:pt x="70" y="87"/>
                  </a:cubicBezTo>
                  <a:cubicBezTo>
                    <a:pt x="70" y="86"/>
                    <a:pt x="69" y="86"/>
                    <a:pt x="68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59" y="86"/>
                    <a:pt x="57" y="86"/>
                    <a:pt x="56" y="86"/>
                  </a:cubicBezTo>
                  <a:cubicBezTo>
                    <a:pt x="56" y="86"/>
                    <a:pt x="55" y="86"/>
                    <a:pt x="53" y="86"/>
                  </a:cubicBezTo>
                  <a:cubicBezTo>
                    <a:pt x="51" y="86"/>
                    <a:pt x="49" y="86"/>
                    <a:pt x="46" y="85"/>
                  </a:cubicBezTo>
                  <a:cubicBezTo>
                    <a:pt x="45" y="85"/>
                    <a:pt x="44" y="84"/>
                    <a:pt x="44" y="84"/>
                  </a:cubicBezTo>
                  <a:cubicBezTo>
                    <a:pt x="43" y="84"/>
                    <a:pt x="42" y="85"/>
                    <a:pt x="42" y="85"/>
                  </a:cubicBezTo>
                  <a:cubicBezTo>
                    <a:pt x="42" y="86"/>
                    <a:pt x="42" y="87"/>
                    <a:pt x="43" y="88"/>
                  </a:cubicBezTo>
                  <a:cubicBezTo>
                    <a:pt x="43" y="88"/>
                    <a:pt x="43" y="88"/>
                    <a:pt x="43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39" y="88"/>
                    <a:pt x="38" y="88"/>
                    <a:pt x="38" y="88"/>
                  </a:cubicBezTo>
                  <a:cubicBezTo>
                    <a:pt x="35" y="88"/>
                    <a:pt x="34" y="90"/>
                    <a:pt x="34" y="90"/>
                  </a:cubicBezTo>
                  <a:cubicBezTo>
                    <a:pt x="33" y="91"/>
                    <a:pt x="32" y="93"/>
                    <a:pt x="32" y="95"/>
                  </a:cubicBezTo>
                  <a:cubicBezTo>
                    <a:pt x="32" y="95"/>
                    <a:pt x="31" y="96"/>
                    <a:pt x="30" y="96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3DBA1A7E-64CD-43F3-B3BA-9822C17CF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38" y="5439510"/>
              <a:ext cx="447531" cy="306707"/>
            </a:xfrm>
            <a:custGeom>
              <a:avLst/>
              <a:gdLst>
                <a:gd name="T0" fmla="*/ 57 w 138"/>
                <a:gd name="T1" fmla="*/ 94 h 95"/>
                <a:gd name="T2" fmla="*/ 57 w 138"/>
                <a:gd name="T3" fmla="*/ 83 h 95"/>
                <a:gd name="T4" fmla="*/ 60 w 138"/>
                <a:gd name="T5" fmla="*/ 75 h 95"/>
                <a:gd name="T6" fmla="*/ 53 w 138"/>
                <a:gd name="T7" fmla="*/ 69 h 95"/>
                <a:gd name="T8" fmla="*/ 49 w 138"/>
                <a:gd name="T9" fmla="*/ 75 h 95"/>
                <a:gd name="T10" fmla="*/ 43 w 138"/>
                <a:gd name="T11" fmla="*/ 83 h 95"/>
                <a:gd name="T12" fmla="*/ 36 w 138"/>
                <a:gd name="T13" fmla="*/ 77 h 95"/>
                <a:gd name="T14" fmla="*/ 33 w 138"/>
                <a:gd name="T15" fmla="*/ 78 h 95"/>
                <a:gd name="T16" fmla="*/ 26 w 138"/>
                <a:gd name="T17" fmla="*/ 81 h 95"/>
                <a:gd name="T18" fmla="*/ 5 w 138"/>
                <a:gd name="T19" fmla="*/ 78 h 95"/>
                <a:gd name="T20" fmla="*/ 2 w 138"/>
                <a:gd name="T21" fmla="*/ 75 h 95"/>
                <a:gd name="T22" fmla="*/ 0 w 138"/>
                <a:gd name="T23" fmla="*/ 72 h 95"/>
                <a:gd name="T24" fmla="*/ 5 w 138"/>
                <a:gd name="T25" fmla="*/ 65 h 95"/>
                <a:gd name="T26" fmla="*/ 5 w 138"/>
                <a:gd name="T27" fmla="*/ 58 h 95"/>
                <a:gd name="T28" fmla="*/ 28 w 138"/>
                <a:gd name="T29" fmla="*/ 52 h 95"/>
                <a:gd name="T30" fmla="*/ 37 w 138"/>
                <a:gd name="T31" fmla="*/ 46 h 95"/>
                <a:gd name="T32" fmla="*/ 51 w 138"/>
                <a:gd name="T33" fmla="*/ 42 h 95"/>
                <a:gd name="T34" fmla="*/ 57 w 138"/>
                <a:gd name="T35" fmla="*/ 39 h 95"/>
                <a:gd name="T36" fmla="*/ 66 w 138"/>
                <a:gd name="T37" fmla="*/ 28 h 95"/>
                <a:gd name="T38" fmla="*/ 62 w 138"/>
                <a:gd name="T39" fmla="*/ 23 h 95"/>
                <a:gd name="T40" fmla="*/ 59 w 138"/>
                <a:gd name="T41" fmla="*/ 16 h 95"/>
                <a:gd name="T42" fmla="*/ 68 w 138"/>
                <a:gd name="T43" fmla="*/ 14 h 95"/>
                <a:gd name="T44" fmla="*/ 76 w 138"/>
                <a:gd name="T45" fmla="*/ 14 h 95"/>
                <a:gd name="T46" fmla="*/ 78 w 138"/>
                <a:gd name="T47" fmla="*/ 6 h 95"/>
                <a:gd name="T48" fmla="*/ 85 w 138"/>
                <a:gd name="T49" fmla="*/ 3 h 95"/>
                <a:gd name="T50" fmla="*/ 96 w 138"/>
                <a:gd name="T51" fmla="*/ 5 h 95"/>
                <a:gd name="T52" fmla="*/ 101 w 138"/>
                <a:gd name="T53" fmla="*/ 6 h 95"/>
                <a:gd name="T54" fmla="*/ 109 w 138"/>
                <a:gd name="T55" fmla="*/ 0 h 95"/>
                <a:gd name="T56" fmla="*/ 114 w 138"/>
                <a:gd name="T57" fmla="*/ 2 h 95"/>
                <a:gd name="T58" fmla="*/ 129 w 138"/>
                <a:gd name="T59" fmla="*/ 6 h 95"/>
                <a:gd name="T60" fmla="*/ 138 w 138"/>
                <a:gd name="T61" fmla="*/ 9 h 95"/>
                <a:gd name="T62" fmla="*/ 131 w 138"/>
                <a:gd name="T63" fmla="*/ 16 h 95"/>
                <a:gd name="T64" fmla="*/ 123 w 138"/>
                <a:gd name="T65" fmla="*/ 38 h 95"/>
                <a:gd name="T66" fmla="*/ 117 w 138"/>
                <a:gd name="T67" fmla="*/ 46 h 95"/>
                <a:gd name="T68" fmla="*/ 116 w 138"/>
                <a:gd name="T69" fmla="*/ 58 h 95"/>
                <a:gd name="T70" fmla="*/ 109 w 138"/>
                <a:gd name="T71" fmla="*/ 64 h 95"/>
                <a:gd name="T72" fmla="*/ 105 w 138"/>
                <a:gd name="T73" fmla="*/ 62 h 95"/>
                <a:gd name="T74" fmla="*/ 99 w 138"/>
                <a:gd name="T75" fmla="*/ 65 h 95"/>
                <a:gd name="T76" fmla="*/ 92 w 138"/>
                <a:gd name="T77" fmla="*/ 72 h 95"/>
                <a:gd name="T78" fmla="*/ 89 w 138"/>
                <a:gd name="T79" fmla="*/ 82 h 95"/>
                <a:gd name="T80" fmla="*/ 83 w 138"/>
                <a:gd name="T81" fmla="*/ 92 h 95"/>
                <a:gd name="T82" fmla="*/ 69 w 138"/>
                <a:gd name="T83" fmla="*/ 83 h 95"/>
                <a:gd name="T84" fmla="*/ 65 w 138"/>
                <a:gd name="T85" fmla="*/ 91 h 95"/>
                <a:gd name="T86" fmla="*/ 58 w 138"/>
                <a:gd name="T87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" h="95">
                  <a:moveTo>
                    <a:pt x="58" y="95"/>
                  </a:moveTo>
                  <a:cubicBezTo>
                    <a:pt x="57" y="95"/>
                    <a:pt x="57" y="95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6" y="93"/>
                    <a:pt x="56" y="91"/>
                    <a:pt x="56" y="90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5" y="85"/>
                    <a:pt x="56" y="84"/>
                    <a:pt x="57" y="83"/>
                  </a:cubicBezTo>
                  <a:cubicBezTo>
                    <a:pt x="59" y="83"/>
                    <a:pt x="60" y="81"/>
                    <a:pt x="61" y="80"/>
                  </a:cubicBezTo>
                  <a:cubicBezTo>
                    <a:pt x="61" y="80"/>
                    <a:pt x="61" y="80"/>
                    <a:pt x="61" y="80"/>
                  </a:cubicBezTo>
                  <a:cubicBezTo>
                    <a:pt x="62" y="78"/>
                    <a:pt x="61" y="76"/>
                    <a:pt x="60" y="75"/>
                  </a:cubicBezTo>
                  <a:cubicBezTo>
                    <a:pt x="59" y="75"/>
                    <a:pt x="58" y="73"/>
                    <a:pt x="57" y="72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6" y="70"/>
                    <a:pt x="54" y="69"/>
                    <a:pt x="53" y="69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0" y="69"/>
                    <a:pt x="49" y="71"/>
                    <a:pt x="49" y="73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49" y="76"/>
                    <a:pt x="48" y="77"/>
                    <a:pt x="47" y="78"/>
                  </a:cubicBezTo>
                  <a:cubicBezTo>
                    <a:pt x="46" y="79"/>
                    <a:pt x="45" y="80"/>
                    <a:pt x="45" y="82"/>
                  </a:cubicBezTo>
                  <a:cubicBezTo>
                    <a:pt x="45" y="82"/>
                    <a:pt x="44" y="83"/>
                    <a:pt x="43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1" y="83"/>
                    <a:pt x="40" y="82"/>
                    <a:pt x="40" y="81"/>
                  </a:cubicBezTo>
                  <a:cubicBezTo>
                    <a:pt x="39" y="80"/>
                    <a:pt x="38" y="78"/>
                    <a:pt x="36" y="77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6"/>
                    <a:pt x="35" y="76"/>
                    <a:pt x="35" y="76"/>
                  </a:cubicBezTo>
                  <a:cubicBezTo>
                    <a:pt x="34" y="76"/>
                    <a:pt x="33" y="77"/>
                    <a:pt x="33" y="78"/>
                  </a:cubicBezTo>
                  <a:cubicBezTo>
                    <a:pt x="32" y="79"/>
                    <a:pt x="31" y="80"/>
                    <a:pt x="30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29" y="81"/>
                    <a:pt x="27" y="81"/>
                    <a:pt x="26" y="81"/>
                  </a:cubicBezTo>
                  <a:cubicBezTo>
                    <a:pt x="25" y="81"/>
                    <a:pt x="25" y="81"/>
                    <a:pt x="25" y="81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7" y="80"/>
                    <a:pt x="6" y="79"/>
                    <a:pt x="5" y="78"/>
                  </a:cubicBezTo>
                  <a:cubicBezTo>
                    <a:pt x="5" y="78"/>
                    <a:pt x="5" y="78"/>
                    <a:pt x="5" y="78"/>
                  </a:cubicBezTo>
                  <a:cubicBezTo>
                    <a:pt x="5" y="76"/>
                    <a:pt x="4" y="75"/>
                    <a:pt x="3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1" y="75"/>
                    <a:pt x="1" y="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4" y="68"/>
                    <a:pt x="5" y="67"/>
                    <a:pt x="5" y="65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8"/>
                  </a:cubicBezTo>
                  <a:cubicBezTo>
                    <a:pt x="4" y="58"/>
                    <a:pt x="5" y="58"/>
                    <a:pt x="5" y="58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4" y="57"/>
                    <a:pt x="16" y="56"/>
                    <a:pt x="18" y="56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29" y="52"/>
                    <a:pt x="31" y="51"/>
                    <a:pt x="32" y="50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5" y="49"/>
                    <a:pt x="36" y="47"/>
                    <a:pt x="37" y="46"/>
                  </a:cubicBezTo>
                  <a:cubicBezTo>
                    <a:pt x="38" y="46"/>
                    <a:pt x="40" y="45"/>
                    <a:pt x="41" y="45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8" y="44"/>
                    <a:pt x="50" y="43"/>
                    <a:pt x="51" y="42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3" y="39"/>
                    <a:pt x="54" y="39"/>
                    <a:pt x="55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8" y="39"/>
                    <a:pt x="60" y="38"/>
                    <a:pt x="62" y="38"/>
                  </a:cubicBezTo>
                  <a:cubicBezTo>
                    <a:pt x="63" y="37"/>
                    <a:pt x="64" y="35"/>
                    <a:pt x="65" y="34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6" y="26"/>
                    <a:pt x="66" y="25"/>
                  </a:cubicBezTo>
                  <a:cubicBezTo>
                    <a:pt x="65" y="25"/>
                    <a:pt x="65" y="25"/>
                    <a:pt x="64" y="25"/>
                  </a:cubicBezTo>
                  <a:cubicBezTo>
                    <a:pt x="64" y="25"/>
                    <a:pt x="62" y="24"/>
                    <a:pt x="62" y="23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0"/>
                    <a:pt x="59" y="19"/>
                    <a:pt x="59" y="18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60" y="15"/>
                    <a:pt x="61" y="14"/>
                    <a:pt x="62" y="14"/>
                  </a:cubicBezTo>
                  <a:cubicBezTo>
                    <a:pt x="62" y="14"/>
                    <a:pt x="66" y="13"/>
                    <a:pt x="66" y="13"/>
                  </a:cubicBezTo>
                  <a:cubicBezTo>
                    <a:pt x="67" y="13"/>
                    <a:pt x="68" y="13"/>
                    <a:pt x="68" y="14"/>
                  </a:cubicBezTo>
                  <a:cubicBezTo>
                    <a:pt x="68" y="16"/>
                    <a:pt x="70" y="17"/>
                    <a:pt x="72" y="17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4" y="17"/>
                    <a:pt x="76" y="15"/>
                    <a:pt x="76" y="14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6"/>
                    <a:pt x="77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79" y="6"/>
                    <a:pt x="80" y="6"/>
                  </a:cubicBezTo>
                  <a:cubicBezTo>
                    <a:pt x="81" y="6"/>
                    <a:pt x="83" y="5"/>
                    <a:pt x="83" y="4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6" y="2"/>
                    <a:pt x="87" y="2"/>
                    <a:pt x="88" y="2"/>
                  </a:cubicBezTo>
                  <a:cubicBezTo>
                    <a:pt x="88" y="2"/>
                    <a:pt x="90" y="2"/>
                    <a:pt x="91" y="3"/>
                  </a:cubicBezTo>
                  <a:cubicBezTo>
                    <a:pt x="92" y="4"/>
                    <a:pt x="94" y="5"/>
                    <a:pt x="96" y="5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8" y="5"/>
                    <a:pt x="100" y="6"/>
                    <a:pt x="101" y="6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2" y="6"/>
                    <a:pt x="104" y="5"/>
                    <a:pt x="104" y="4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7" y="1"/>
                    <a:pt x="108" y="0"/>
                    <a:pt x="109" y="0"/>
                  </a:cubicBezTo>
                  <a:cubicBezTo>
                    <a:pt x="109" y="0"/>
                    <a:pt x="111" y="0"/>
                    <a:pt x="111" y="0"/>
                  </a:cubicBezTo>
                  <a:cubicBezTo>
                    <a:pt x="112" y="0"/>
                    <a:pt x="113" y="0"/>
                    <a:pt x="113" y="1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4"/>
                    <a:pt x="116" y="5"/>
                    <a:pt x="118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8" y="5"/>
                    <a:pt x="129" y="6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7" y="8"/>
                    <a:pt x="138" y="8"/>
                    <a:pt x="13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37" y="10"/>
                    <a:pt x="136" y="11"/>
                    <a:pt x="135" y="11"/>
                  </a:cubicBezTo>
                  <a:cubicBezTo>
                    <a:pt x="134" y="12"/>
                    <a:pt x="132" y="14"/>
                    <a:pt x="132" y="15"/>
                  </a:cubicBezTo>
                  <a:cubicBezTo>
                    <a:pt x="132" y="15"/>
                    <a:pt x="132" y="16"/>
                    <a:pt x="131" y="16"/>
                  </a:cubicBezTo>
                  <a:cubicBezTo>
                    <a:pt x="127" y="17"/>
                    <a:pt x="127" y="17"/>
                    <a:pt x="127" y="17"/>
                  </a:cubicBezTo>
                  <a:cubicBezTo>
                    <a:pt x="125" y="18"/>
                    <a:pt x="124" y="19"/>
                    <a:pt x="123" y="21"/>
                  </a:cubicBezTo>
                  <a:cubicBezTo>
                    <a:pt x="123" y="38"/>
                    <a:pt x="123" y="38"/>
                    <a:pt x="123" y="38"/>
                  </a:cubicBezTo>
                  <a:cubicBezTo>
                    <a:pt x="123" y="39"/>
                    <a:pt x="122" y="40"/>
                    <a:pt x="121" y="41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8" y="42"/>
                    <a:pt x="117" y="44"/>
                    <a:pt x="117" y="46"/>
                  </a:cubicBezTo>
                  <a:cubicBezTo>
                    <a:pt x="117" y="47"/>
                    <a:pt x="117" y="47"/>
                    <a:pt x="117" y="47"/>
                  </a:cubicBezTo>
                  <a:cubicBezTo>
                    <a:pt x="117" y="48"/>
                    <a:pt x="117" y="50"/>
                    <a:pt x="117" y="51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16" y="59"/>
                    <a:pt x="115" y="61"/>
                    <a:pt x="114" y="61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1" y="63"/>
                    <a:pt x="110" y="63"/>
                    <a:pt x="109" y="64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08" y="64"/>
                    <a:pt x="107" y="63"/>
                    <a:pt x="106" y="63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5" y="62"/>
                    <a:pt x="104" y="61"/>
                    <a:pt x="104" y="61"/>
                  </a:cubicBezTo>
                  <a:cubicBezTo>
                    <a:pt x="103" y="61"/>
                    <a:pt x="102" y="62"/>
                    <a:pt x="102" y="63"/>
                  </a:cubicBezTo>
                  <a:cubicBezTo>
                    <a:pt x="101" y="64"/>
                    <a:pt x="100" y="65"/>
                    <a:pt x="99" y="65"/>
                  </a:cubicBezTo>
                  <a:cubicBezTo>
                    <a:pt x="97" y="65"/>
                    <a:pt x="97" y="65"/>
                    <a:pt x="97" y="65"/>
                  </a:cubicBezTo>
                  <a:cubicBezTo>
                    <a:pt x="95" y="66"/>
                    <a:pt x="94" y="67"/>
                    <a:pt x="94" y="69"/>
                  </a:cubicBezTo>
                  <a:cubicBezTo>
                    <a:pt x="94" y="70"/>
                    <a:pt x="93" y="72"/>
                    <a:pt x="92" y="72"/>
                  </a:cubicBezTo>
                  <a:cubicBezTo>
                    <a:pt x="91" y="73"/>
                    <a:pt x="90" y="75"/>
                    <a:pt x="90" y="77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0" y="80"/>
                    <a:pt x="90" y="81"/>
                    <a:pt x="89" y="82"/>
                  </a:cubicBezTo>
                  <a:cubicBezTo>
                    <a:pt x="88" y="83"/>
                    <a:pt x="86" y="85"/>
                    <a:pt x="86" y="86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2"/>
                    <a:pt x="84" y="92"/>
                    <a:pt x="83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8" y="92"/>
                    <a:pt x="77" y="91"/>
                    <a:pt x="76" y="90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4" y="86"/>
                    <a:pt x="64" y="86"/>
                    <a:pt x="64" y="86"/>
                  </a:cubicBezTo>
                  <a:cubicBezTo>
                    <a:pt x="65" y="87"/>
                    <a:pt x="65" y="87"/>
                    <a:pt x="65" y="87"/>
                  </a:cubicBezTo>
                  <a:cubicBezTo>
                    <a:pt x="65" y="88"/>
                    <a:pt x="65" y="90"/>
                    <a:pt x="65" y="91"/>
                  </a:cubicBezTo>
                  <a:cubicBezTo>
                    <a:pt x="65" y="92"/>
                    <a:pt x="64" y="93"/>
                    <a:pt x="63" y="93"/>
                  </a:cubicBezTo>
                  <a:cubicBezTo>
                    <a:pt x="62" y="93"/>
                    <a:pt x="60" y="93"/>
                    <a:pt x="59" y="94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95"/>
                    <a:pt x="58" y="95"/>
                    <a:pt x="58" y="95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01B1A57E-F577-43EB-9FF2-B7E2495AC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745" y="4946531"/>
              <a:ext cx="1223892" cy="1124058"/>
            </a:xfrm>
            <a:custGeom>
              <a:avLst/>
              <a:gdLst>
                <a:gd name="T0" fmla="*/ 231 w 378"/>
                <a:gd name="T1" fmla="*/ 329 h 347"/>
                <a:gd name="T2" fmla="*/ 235 w 378"/>
                <a:gd name="T3" fmla="*/ 306 h 347"/>
                <a:gd name="T4" fmla="*/ 220 w 378"/>
                <a:gd name="T5" fmla="*/ 307 h 347"/>
                <a:gd name="T6" fmla="*/ 205 w 378"/>
                <a:gd name="T7" fmla="*/ 300 h 347"/>
                <a:gd name="T8" fmla="*/ 198 w 378"/>
                <a:gd name="T9" fmla="*/ 312 h 347"/>
                <a:gd name="T10" fmla="*/ 177 w 378"/>
                <a:gd name="T11" fmla="*/ 313 h 347"/>
                <a:gd name="T12" fmla="*/ 186 w 378"/>
                <a:gd name="T13" fmla="*/ 302 h 347"/>
                <a:gd name="T14" fmla="*/ 173 w 378"/>
                <a:gd name="T15" fmla="*/ 290 h 347"/>
                <a:gd name="T16" fmla="*/ 171 w 378"/>
                <a:gd name="T17" fmla="*/ 265 h 347"/>
                <a:gd name="T18" fmla="*/ 157 w 378"/>
                <a:gd name="T19" fmla="*/ 280 h 347"/>
                <a:gd name="T20" fmla="*/ 144 w 378"/>
                <a:gd name="T21" fmla="*/ 285 h 347"/>
                <a:gd name="T22" fmla="*/ 121 w 378"/>
                <a:gd name="T23" fmla="*/ 290 h 347"/>
                <a:gd name="T24" fmla="*/ 104 w 378"/>
                <a:gd name="T25" fmla="*/ 248 h 347"/>
                <a:gd name="T26" fmla="*/ 95 w 378"/>
                <a:gd name="T27" fmla="*/ 260 h 347"/>
                <a:gd name="T28" fmla="*/ 76 w 378"/>
                <a:gd name="T29" fmla="*/ 252 h 347"/>
                <a:gd name="T30" fmla="*/ 58 w 378"/>
                <a:gd name="T31" fmla="*/ 272 h 347"/>
                <a:gd name="T32" fmla="*/ 32 w 378"/>
                <a:gd name="T33" fmla="*/ 238 h 347"/>
                <a:gd name="T34" fmla="*/ 1 w 378"/>
                <a:gd name="T35" fmla="*/ 196 h 347"/>
                <a:gd name="T36" fmla="*/ 15 w 378"/>
                <a:gd name="T37" fmla="*/ 142 h 347"/>
                <a:gd name="T38" fmla="*/ 0 w 378"/>
                <a:gd name="T39" fmla="*/ 84 h 347"/>
                <a:gd name="T40" fmla="*/ 24 w 378"/>
                <a:gd name="T41" fmla="*/ 39 h 347"/>
                <a:gd name="T42" fmla="*/ 58 w 378"/>
                <a:gd name="T43" fmla="*/ 16 h 347"/>
                <a:gd name="T44" fmla="*/ 100 w 378"/>
                <a:gd name="T45" fmla="*/ 25 h 347"/>
                <a:gd name="T46" fmla="*/ 130 w 378"/>
                <a:gd name="T47" fmla="*/ 29 h 347"/>
                <a:gd name="T48" fmla="*/ 138 w 378"/>
                <a:gd name="T49" fmla="*/ 64 h 347"/>
                <a:gd name="T50" fmla="*/ 157 w 378"/>
                <a:gd name="T51" fmla="*/ 77 h 347"/>
                <a:gd name="T52" fmla="*/ 180 w 378"/>
                <a:gd name="T53" fmla="*/ 84 h 347"/>
                <a:gd name="T54" fmla="*/ 215 w 378"/>
                <a:gd name="T55" fmla="*/ 74 h 347"/>
                <a:gd name="T56" fmla="*/ 248 w 378"/>
                <a:gd name="T57" fmla="*/ 95 h 347"/>
                <a:gd name="T58" fmla="*/ 287 w 378"/>
                <a:gd name="T59" fmla="*/ 99 h 347"/>
                <a:gd name="T60" fmla="*/ 310 w 378"/>
                <a:gd name="T61" fmla="*/ 86 h 347"/>
                <a:gd name="T62" fmla="*/ 332 w 378"/>
                <a:gd name="T63" fmla="*/ 93 h 347"/>
                <a:gd name="T64" fmla="*/ 332 w 378"/>
                <a:gd name="T65" fmla="*/ 114 h 347"/>
                <a:gd name="T66" fmla="*/ 366 w 378"/>
                <a:gd name="T67" fmla="*/ 135 h 347"/>
                <a:gd name="T68" fmla="*/ 377 w 378"/>
                <a:gd name="T69" fmla="*/ 146 h 347"/>
                <a:gd name="T70" fmla="*/ 352 w 378"/>
                <a:gd name="T71" fmla="*/ 154 h 347"/>
                <a:gd name="T72" fmla="*/ 337 w 378"/>
                <a:gd name="T73" fmla="*/ 166 h 347"/>
                <a:gd name="T74" fmla="*/ 333 w 378"/>
                <a:gd name="T75" fmla="*/ 180 h 347"/>
                <a:gd name="T76" fmla="*/ 304 w 378"/>
                <a:gd name="T77" fmla="*/ 197 h 347"/>
                <a:gd name="T78" fmla="*/ 271 w 378"/>
                <a:gd name="T79" fmla="*/ 217 h 347"/>
                <a:gd name="T80" fmla="*/ 262 w 378"/>
                <a:gd name="T81" fmla="*/ 227 h 347"/>
                <a:gd name="T82" fmla="*/ 245 w 378"/>
                <a:gd name="T83" fmla="*/ 216 h 347"/>
                <a:gd name="T84" fmla="*/ 234 w 378"/>
                <a:gd name="T85" fmla="*/ 221 h 347"/>
                <a:gd name="T86" fmla="*/ 209 w 378"/>
                <a:gd name="T87" fmla="*/ 229 h 347"/>
                <a:gd name="T88" fmla="*/ 185 w 378"/>
                <a:gd name="T89" fmla="*/ 241 h 347"/>
                <a:gd name="T90" fmla="*/ 198 w 378"/>
                <a:gd name="T91" fmla="*/ 248 h 347"/>
                <a:gd name="T92" fmla="*/ 207 w 378"/>
                <a:gd name="T93" fmla="*/ 258 h 347"/>
                <a:gd name="T94" fmla="*/ 198 w 378"/>
                <a:gd name="T95" fmla="*/ 285 h 347"/>
                <a:gd name="T96" fmla="*/ 214 w 378"/>
                <a:gd name="T97" fmla="*/ 287 h 347"/>
                <a:gd name="T98" fmla="*/ 234 w 378"/>
                <a:gd name="T99" fmla="*/ 276 h 347"/>
                <a:gd name="T100" fmla="*/ 253 w 378"/>
                <a:gd name="T101" fmla="*/ 254 h 347"/>
                <a:gd name="T102" fmla="*/ 264 w 378"/>
                <a:gd name="T103" fmla="*/ 275 h 347"/>
                <a:gd name="T104" fmla="*/ 266 w 378"/>
                <a:gd name="T105" fmla="*/ 303 h 347"/>
                <a:gd name="T106" fmla="*/ 267 w 378"/>
                <a:gd name="T107" fmla="*/ 317 h 347"/>
                <a:gd name="T108" fmla="*/ 250 w 378"/>
                <a:gd name="T109" fmla="*/ 317 h 347"/>
                <a:gd name="T110" fmla="*/ 252 w 378"/>
                <a:gd name="T111" fmla="*/ 33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347">
                  <a:moveTo>
                    <a:pt x="237" y="347"/>
                  </a:moveTo>
                  <a:cubicBezTo>
                    <a:pt x="235" y="347"/>
                    <a:pt x="235" y="347"/>
                    <a:pt x="235" y="347"/>
                  </a:cubicBezTo>
                  <a:cubicBezTo>
                    <a:pt x="234" y="347"/>
                    <a:pt x="232" y="346"/>
                    <a:pt x="231" y="345"/>
                  </a:cubicBezTo>
                  <a:cubicBezTo>
                    <a:pt x="230" y="345"/>
                    <a:pt x="230" y="343"/>
                    <a:pt x="231" y="343"/>
                  </a:cubicBezTo>
                  <a:cubicBezTo>
                    <a:pt x="231" y="341"/>
                    <a:pt x="231" y="341"/>
                    <a:pt x="231" y="341"/>
                  </a:cubicBezTo>
                  <a:cubicBezTo>
                    <a:pt x="232" y="340"/>
                    <a:pt x="233" y="338"/>
                    <a:pt x="233" y="337"/>
                  </a:cubicBezTo>
                  <a:cubicBezTo>
                    <a:pt x="233" y="334"/>
                    <a:pt x="233" y="334"/>
                    <a:pt x="233" y="334"/>
                  </a:cubicBezTo>
                  <a:cubicBezTo>
                    <a:pt x="233" y="332"/>
                    <a:pt x="232" y="330"/>
                    <a:pt x="231" y="329"/>
                  </a:cubicBezTo>
                  <a:cubicBezTo>
                    <a:pt x="231" y="329"/>
                    <a:pt x="231" y="329"/>
                    <a:pt x="231" y="329"/>
                  </a:cubicBezTo>
                  <a:cubicBezTo>
                    <a:pt x="230" y="327"/>
                    <a:pt x="229" y="326"/>
                    <a:pt x="227" y="325"/>
                  </a:cubicBezTo>
                  <a:cubicBezTo>
                    <a:pt x="226" y="325"/>
                    <a:pt x="225" y="323"/>
                    <a:pt x="225" y="322"/>
                  </a:cubicBezTo>
                  <a:cubicBezTo>
                    <a:pt x="225" y="320"/>
                    <a:pt x="225" y="320"/>
                    <a:pt x="225" y="320"/>
                  </a:cubicBezTo>
                  <a:cubicBezTo>
                    <a:pt x="225" y="319"/>
                    <a:pt x="226" y="317"/>
                    <a:pt x="226" y="316"/>
                  </a:cubicBezTo>
                  <a:cubicBezTo>
                    <a:pt x="227" y="316"/>
                    <a:pt x="227" y="316"/>
                    <a:pt x="227" y="316"/>
                  </a:cubicBezTo>
                  <a:cubicBezTo>
                    <a:pt x="227" y="315"/>
                    <a:pt x="229" y="314"/>
                    <a:pt x="230" y="313"/>
                  </a:cubicBezTo>
                  <a:cubicBezTo>
                    <a:pt x="231" y="313"/>
                    <a:pt x="231" y="313"/>
                    <a:pt x="231" y="313"/>
                  </a:cubicBezTo>
                  <a:cubicBezTo>
                    <a:pt x="233" y="312"/>
                    <a:pt x="234" y="310"/>
                    <a:pt x="234" y="309"/>
                  </a:cubicBezTo>
                  <a:cubicBezTo>
                    <a:pt x="235" y="306"/>
                    <a:pt x="235" y="306"/>
                    <a:pt x="235" y="306"/>
                  </a:cubicBezTo>
                  <a:cubicBezTo>
                    <a:pt x="236" y="304"/>
                    <a:pt x="236" y="302"/>
                    <a:pt x="236" y="301"/>
                  </a:cubicBezTo>
                  <a:cubicBezTo>
                    <a:pt x="236" y="300"/>
                    <a:pt x="236" y="300"/>
                    <a:pt x="236" y="300"/>
                  </a:cubicBezTo>
                  <a:cubicBezTo>
                    <a:pt x="236" y="298"/>
                    <a:pt x="234" y="297"/>
                    <a:pt x="233" y="297"/>
                  </a:cubicBezTo>
                  <a:cubicBezTo>
                    <a:pt x="233" y="297"/>
                    <a:pt x="231" y="296"/>
                    <a:pt x="231" y="296"/>
                  </a:cubicBezTo>
                  <a:cubicBezTo>
                    <a:pt x="229" y="296"/>
                    <a:pt x="228" y="298"/>
                    <a:pt x="228" y="299"/>
                  </a:cubicBezTo>
                  <a:cubicBezTo>
                    <a:pt x="227" y="301"/>
                    <a:pt x="227" y="301"/>
                    <a:pt x="227" y="301"/>
                  </a:cubicBezTo>
                  <a:cubicBezTo>
                    <a:pt x="227" y="303"/>
                    <a:pt x="227" y="305"/>
                    <a:pt x="227" y="306"/>
                  </a:cubicBezTo>
                  <a:cubicBezTo>
                    <a:pt x="227" y="306"/>
                    <a:pt x="226" y="307"/>
                    <a:pt x="226" y="307"/>
                  </a:cubicBezTo>
                  <a:cubicBezTo>
                    <a:pt x="220" y="307"/>
                    <a:pt x="220" y="307"/>
                    <a:pt x="220" y="307"/>
                  </a:cubicBezTo>
                  <a:cubicBezTo>
                    <a:pt x="219" y="307"/>
                    <a:pt x="218" y="308"/>
                    <a:pt x="218" y="310"/>
                  </a:cubicBezTo>
                  <a:cubicBezTo>
                    <a:pt x="218" y="310"/>
                    <a:pt x="218" y="310"/>
                    <a:pt x="218" y="310"/>
                  </a:cubicBezTo>
                  <a:cubicBezTo>
                    <a:pt x="218" y="311"/>
                    <a:pt x="217" y="312"/>
                    <a:pt x="217" y="312"/>
                  </a:cubicBezTo>
                  <a:cubicBezTo>
                    <a:pt x="216" y="312"/>
                    <a:pt x="216" y="312"/>
                    <a:pt x="216" y="312"/>
                  </a:cubicBezTo>
                  <a:cubicBezTo>
                    <a:pt x="215" y="312"/>
                    <a:pt x="214" y="311"/>
                    <a:pt x="213" y="310"/>
                  </a:cubicBezTo>
                  <a:cubicBezTo>
                    <a:pt x="213" y="308"/>
                    <a:pt x="213" y="307"/>
                    <a:pt x="213" y="306"/>
                  </a:cubicBezTo>
                  <a:cubicBezTo>
                    <a:pt x="213" y="304"/>
                    <a:pt x="212" y="303"/>
                    <a:pt x="211" y="302"/>
                  </a:cubicBezTo>
                  <a:cubicBezTo>
                    <a:pt x="210" y="301"/>
                    <a:pt x="210" y="301"/>
                    <a:pt x="210" y="301"/>
                  </a:cubicBezTo>
                  <a:cubicBezTo>
                    <a:pt x="209" y="300"/>
                    <a:pt x="207" y="300"/>
                    <a:pt x="205" y="300"/>
                  </a:cubicBezTo>
                  <a:cubicBezTo>
                    <a:pt x="203" y="300"/>
                    <a:pt x="203" y="300"/>
                    <a:pt x="203" y="300"/>
                  </a:cubicBezTo>
                  <a:cubicBezTo>
                    <a:pt x="202" y="300"/>
                    <a:pt x="200" y="300"/>
                    <a:pt x="198" y="300"/>
                  </a:cubicBezTo>
                  <a:cubicBezTo>
                    <a:pt x="195" y="300"/>
                    <a:pt x="195" y="300"/>
                    <a:pt x="195" y="300"/>
                  </a:cubicBezTo>
                  <a:cubicBezTo>
                    <a:pt x="194" y="300"/>
                    <a:pt x="193" y="301"/>
                    <a:pt x="193" y="301"/>
                  </a:cubicBezTo>
                  <a:cubicBezTo>
                    <a:pt x="192" y="302"/>
                    <a:pt x="192" y="303"/>
                    <a:pt x="192" y="304"/>
                  </a:cubicBezTo>
                  <a:cubicBezTo>
                    <a:pt x="193" y="308"/>
                    <a:pt x="193" y="308"/>
                    <a:pt x="193" y="308"/>
                  </a:cubicBezTo>
                  <a:cubicBezTo>
                    <a:pt x="194" y="310"/>
                    <a:pt x="195" y="311"/>
                    <a:pt x="197" y="311"/>
                  </a:cubicBezTo>
                  <a:cubicBezTo>
                    <a:pt x="197" y="311"/>
                    <a:pt x="198" y="311"/>
                    <a:pt x="198" y="311"/>
                  </a:cubicBezTo>
                  <a:cubicBezTo>
                    <a:pt x="198" y="312"/>
                    <a:pt x="198" y="312"/>
                    <a:pt x="198" y="312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7" y="321"/>
                    <a:pt x="196" y="322"/>
                    <a:pt x="195" y="322"/>
                  </a:cubicBezTo>
                  <a:cubicBezTo>
                    <a:pt x="174" y="322"/>
                    <a:pt x="174" y="322"/>
                    <a:pt x="174" y="322"/>
                  </a:cubicBezTo>
                  <a:cubicBezTo>
                    <a:pt x="173" y="322"/>
                    <a:pt x="173" y="321"/>
                    <a:pt x="173" y="321"/>
                  </a:cubicBezTo>
                  <a:cubicBezTo>
                    <a:pt x="172" y="321"/>
                    <a:pt x="172" y="320"/>
                    <a:pt x="172" y="320"/>
                  </a:cubicBezTo>
                  <a:cubicBezTo>
                    <a:pt x="172" y="317"/>
                    <a:pt x="172" y="317"/>
                    <a:pt x="172" y="317"/>
                  </a:cubicBezTo>
                  <a:cubicBezTo>
                    <a:pt x="173" y="316"/>
                    <a:pt x="173" y="315"/>
                    <a:pt x="174" y="315"/>
                  </a:cubicBezTo>
                  <a:cubicBezTo>
                    <a:pt x="175" y="315"/>
                    <a:pt x="175" y="315"/>
                    <a:pt x="175" y="315"/>
                  </a:cubicBezTo>
                  <a:cubicBezTo>
                    <a:pt x="176" y="315"/>
                    <a:pt x="177" y="314"/>
                    <a:pt x="177" y="313"/>
                  </a:cubicBezTo>
                  <a:cubicBezTo>
                    <a:pt x="177" y="313"/>
                    <a:pt x="177" y="312"/>
                    <a:pt x="177" y="311"/>
                  </a:cubicBezTo>
                  <a:cubicBezTo>
                    <a:pt x="176" y="310"/>
                    <a:pt x="174" y="308"/>
                    <a:pt x="172" y="308"/>
                  </a:cubicBezTo>
                  <a:cubicBezTo>
                    <a:pt x="170" y="308"/>
                    <a:pt x="170" y="308"/>
                    <a:pt x="170" y="308"/>
                  </a:cubicBezTo>
                  <a:cubicBezTo>
                    <a:pt x="170" y="308"/>
                    <a:pt x="170" y="307"/>
                    <a:pt x="169" y="307"/>
                  </a:cubicBezTo>
                  <a:cubicBezTo>
                    <a:pt x="169" y="307"/>
                    <a:pt x="169" y="306"/>
                    <a:pt x="169" y="306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70" y="303"/>
                    <a:pt x="171" y="303"/>
                    <a:pt x="172" y="303"/>
                  </a:cubicBezTo>
                  <a:cubicBezTo>
                    <a:pt x="184" y="303"/>
                    <a:pt x="184" y="303"/>
                    <a:pt x="184" y="303"/>
                  </a:cubicBezTo>
                  <a:cubicBezTo>
                    <a:pt x="185" y="303"/>
                    <a:pt x="186" y="302"/>
                    <a:pt x="186" y="302"/>
                  </a:cubicBezTo>
                  <a:cubicBezTo>
                    <a:pt x="187" y="301"/>
                    <a:pt x="187" y="300"/>
                    <a:pt x="187" y="299"/>
                  </a:cubicBezTo>
                  <a:cubicBezTo>
                    <a:pt x="187" y="296"/>
                    <a:pt x="187" y="296"/>
                    <a:pt x="187" y="296"/>
                  </a:cubicBezTo>
                  <a:cubicBezTo>
                    <a:pt x="186" y="294"/>
                    <a:pt x="185" y="293"/>
                    <a:pt x="184" y="293"/>
                  </a:cubicBezTo>
                  <a:cubicBezTo>
                    <a:pt x="182" y="293"/>
                    <a:pt x="181" y="294"/>
                    <a:pt x="180" y="296"/>
                  </a:cubicBezTo>
                  <a:cubicBezTo>
                    <a:pt x="180" y="296"/>
                    <a:pt x="180" y="296"/>
                    <a:pt x="180" y="296"/>
                  </a:cubicBezTo>
                  <a:cubicBezTo>
                    <a:pt x="180" y="296"/>
                    <a:pt x="179" y="296"/>
                    <a:pt x="179" y="296"/>
                  </a:cubicBezTo>
                  <a:cubicBezTo>
                    <a:pt x="178" y="295"/>
                    <a:pt x="176" y="294"/>
                    <a:pt x="175" y="294"/>
                  </a:cubicBezTo>
                  <a:cubicBezTo>
                    <a:pt x="174" y="293"/>
                    <a:pt x="174" y="293"/>
                    <a:pt x="174" y="293"/>
                  </a:cubicBezTo>
                  <a:cubicBezTo>
                    <a:pt x="173" y="292"/>
                    <a:pt x="173" y="291"/>
                    <a:pt x="173" y="290"/>
                  </a:cubicBezTo>
                  <a:cubicBezTo>
                    <a:pt x="173" y="289"/>
                    <a:pt x="173" y="288"/>
                    <a:pt x="174" y="288"/>
                  </a:cubicBezTo>
                  <a:cubicBezTo>
                    <a:pt x="176" y="288"/>
                    <a:pt x="176" y="288"/>
                    <a:pt x="176" y="288"/>
                  </a:cubicBezTo>
                  <a:cubicBezTo>
                    <a:pt x="177" y="288"/>
                    <a:pt x="179" y="287"/>
                    <a:pt x="179" y="285"/>
                  </a:cubicBezTo>
                  <a:cubicBezTo>
                    <a:pt x="179" y="277"/>
                    <a:pt x="179" y="277"/>
                    <a:pt x="179" y="277"/>
                  </a:cubicBezTo>
                  <a:cubicBezTo>
                    <a:pt x="179" y="276"/>
                    <a:pt x="177" y="274"/>
                    <a:pt x="176" y="274"/>
                  </a:cubicBezTo>
                  <a:cubicBezTo>
                    <a:pt x="175" y="274"/>
                    <a:pt x="175" y="274"/>
                    <a:pt x="175" y="274"/>
                  </a:cubicBezTo>
                  <a:cubicBezTo>
                    <a:pt x="174" y="274"/>
                    <a:pt x="173" y="274"/>
                    <a:pt x="173" y="273"/>
                  </a:cubicBezTo>
                  <a:cubicBezTo>
                    <a:pt x="173" y="269"/>
                    <a:pt x="173" y="269"/>
                    <a:pt x="173" y="269"/>
                  </a:cubicBezTo>
                  <a:cubicBezTo>
                    <a:pt x="173" y="267"/>
                    <a:pt x="172" y="265"/>
                    <a:pt x="171" y="265"/>
                  </a:cubicBezTo>
                  <a:cubicBezTo>
                    <a:pt x="169" y="265"/>
                    <a:pt x="168" y="267"/>
                    <a:pt x="168" y="268"/>
                  </a:cubicBezTo>
                  <a:cubicBezTo>
                    <a:pt x="168" y="275"/>
                    <a:pt x="168" y="275"/>
                    <a:pt x="168" y="275"/>
                  </a:cubicBezTo>
                  <a:cubicBezTo>
                    <a:pt x="168" y="276"/>
                    <a:pt x="167" y="278"/>
                    <a:pt x="167" y="279"/>
                  </a:cubicBezTo>
                  <a:cubicBezTo>
                    <a:pt x="166" y="283"/>
                    <a:pt x="166" y="283"/>
                    <a:pt x="166" y="283"/>
                  </a:cubicBezTo>
                  <a:cubicBezTo>
                    <a:pt x="166" y="284"/>
                    <a:pt x="165" y="285"/>
                    <a:pt x="164" y="286"/>
                  </a:cubicBezTo>
                  <a:cubicBezTo>
                    <a:pt x="164" y="286"/>
                    <a:pt x="163" y="286"/>
                    <a:pt x="163" y="286"/>
                  </a:cubicBezTo>
                  <a:cubicBezTo>
                    <a:pt x="162" y="286"/>
                    <a:pt x="160" y="285"/>
                    <a:pt x="160" y="285"/>
                  </a:cubicBezTo>
                  <a:cubicBezTo>
                    <a:pt x="158" y="284"/>
                    <a:pt x="158" y="284"/>
                    <a:pt x="158" y="284"/>
                  </a:cubicBezTo>
                  <a:cubicBezTo>
                    <a:pt x="158" y="283"/>
                    <a:pt x="157" y="281"/>
                    <a:pt x="157" y="280"/>
                  </a:cubicBezTo>
                  <a:cubicBezTo>
                    <a:pt x="157" y="279"/>
                    <a:pt x="157" y="279"/>
                    <a:pt x="157" y="279"/>
                  </a:cubicBezTo>
                  <a:cubicBezTo>
                    <a:pt x="157" y="278"/>
                    <a:pt x="156" y="276"/>
                    <a:pt x="154" y="276"/>
                  </a:cubicBezTo>
                  <a:cubicBezTo>
                    <a:pt x="146" y="277"/>
                    <a:pt x="146" y="277"/>
                    <a:pt x="146" y="277"/>
                  </a:cubicBezTo>
                  <a:cubicBezTo>
                    <a:pt x="145" y="277"/>
                    <a:pt x="144" y="277"/>
                    <a:pt x="144" y="278"/>
                  </a:cubicBezTo>
                  <a:cubicBezTo>
                    <a:pt x="144" y="279"/>
                    <a:pt x="143" y="279"/>
                    <a:pt x="144" y="280"/>
                  </a:cubicBezTo>
                  <a:cubicBezTo>
                    <a:pt x="145" y="284"/>
                    <a:pt x="145" y="284"/>
                    <a:pt x="145" y="284"/>
                  </a:cubicBezTo>
                  <a:cubicBezTo>
                    <a:pt x="145" y="284"/>
                    <a:pt x="145" y="285"/>
                    <a:pt x="145" y="285"/>
                  </a:cubicBezTo>
                  <a:cubicBezTo>
                    <a:pt x="145" y="285"/>
                    <a:pt x="145" y="285"/>
                    <a:pt x="145" y="285"/>
                  </a:cubicBezTo>
                  <a:cubicBezTo>
                    <a:pt x="145" y="285"/>
                    <a:pt x="145" y="285"/>
                    <a:pt x="144" y="285"/>
                  </a:cubicBezTo>
                  <a:cubicBezTo>
                    <a:pt x="143" y="284"/>
                    <a:pt x="143" y="284"/>
                    <a:pt x="143" y="284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0" y="284"/>
                    <a:pt x="140" y="285"/>
                    <a:pt x="140" y="286"/>
                  </a:cubicBezTo>
                  <a:cubicBezTo>
                    <a:pt x="140" y="286"/>
                    <a:pt x="139" y="287"/>
                    <a:pt x="138" y="287"/>
                  </a:cubicBezTo>
                  <a:cubicBezTo>
                    <a:pt x="129" y="287"/>
                    <a:pt x="129" y="287"/>
                    <a:pt x="129" y="287"/>
                  </a:cubicBezTo>
                  <a:cubicBezTo>
                    <a:pt x="127" y="287"/>
                    <a:pt x="126" y="288"/>
                    <a:pt x="125" y="290"/>
                  </a:cubicBezTo>
                  <a:cubicBezTo>
                    <a:pt x="125" y="290"/>
                    <a:pt x="125" y="290"/>
                    <a:pt x="125" y="290"/>
                  </a:cubicBezTo>
                  <a:cubicBezTo>
                    <a:pt x="125" y="291"/>
                    <a:pt x="124" y="292"/>
                    <a:pt x="124" y="292"/>
                  </a:cubicBezTo>
                  <a:cubicBezTo>
                    <a:pt x="123" y="292"/>
                    <a:pt x="122" y="291"/>
                    <a:pt x="121" y="290"/>
                  </a:cubicBezTo>
                  <a:cubicBezTo>
                    <a:pt x="108" y="274"/>
                    <a:pt x="108" y="274"/>
                    <a:pt x="108" y="274"/>
                  </a:cubicBezTo>
                  <a:cubicBezTo>
                    <a:pt x="107" y="273"/>
                    <a:pt x="106" y="271"/>
                    <a:pt x="105" y="270"/>
                  </a:cubicBezTo>
                  <a:cubicBezTo>
                    <a:pt x="103" y="268"/>
                    <a:pt x="103" y="268"/>
                    <a:pt x="103" y="268"/>
                  </a:cubicBezTo>
                  <a:cubicBezTo>
                    <a:pt x="102" y="267"/>
                    <a:pt x="102" y="266"/>
                    <a:pt x="102" y="265"/>
                  </a:cubicBezTo>
                  <a:cubicBezTo>
                    <a:pt x="102" y="264"/>
                    <a:pt x="102" y="264"/>
                    <a:pt x="102" y="264"/>
                  </a:cubicBezTo>
                  <a:cubicBezTo>
                    <a:pt x="102" y="263"/>
                    <a:pt x="103" y="261"/>
                    <a:pt x="104" y="260"/>
                  </a:cubicBezTo>
                  <a:cubicBezTo>
                    <a:pt x="106" y="256"/>
                    <a:pt x="106" y="256"/>
                    <a:pt x="106" y="256"/>
                  </a:cubicBezTo>
                  <a:cubicBezTo>
                    <a:pt x="107" y="254"/>
                    <a:pt x="107" y="252"/>
                    <a:pt x="107" y="251"/>
                  </a:cubicBezTo>
                  <a:cubicBezTo>
                    <a:pt x="107" y="249"/>
                    <a:pt x="105" y="248"/>
                    <a:pt x="104" y="248"/>
                  </a:cubicBezTo>
                  <a:cubicBezTo>
                    <a:pt x="96" y="248"/>
                    <a:pt x="96" y="248"/>
                    <a:pt x="96" y="248"/>
                  </a:cubicBezTo>
                  <a:cubicBezTo>
                    <a:pt x="94" y="248"/>
                    <a:pt x="93" y="249"/>
                    <a:pt x="93" y="251"/>
                  </a:cubicBezTo>
                  <a:cubicBezTo>
                    <a:pt x="93" y="252"/>
                    <a:pt x="92" y="252"/>
                    <a:pt x="92" y="252"/>
                  </a:cubicBezTo>
                  <a:cubicBezTo>
                    <a:pt x="91" y="252"/>
                    <a:pt x="91" y="252"/>
                    <a:pt x="91" y="252"/>
                  </a:cubicBezTo>
                  <a:cubicBezTo>
                    <a:pt x="89" y="252"/>
                    <a:pt x="88" y="253"/>
                    <a:pt x="88" y="255"/>
                  </a:cubicBezTo>
                  <a:cubicBezTo>
                    <a:pt x="88" y="256"/>
                    <a:pt x="89" y="258"/>
                    <a:pt x="91" y="258"/>
                  </a:cubicBezTo>
                  <a:cubicBezTo>
                    <a:pt x="94" y="258"/>
                    <a:pt x="94" y="258"/>
                    <a:pt x="94" y="258"/>
                  </a:cubicBezTo>
                  <a:cubicBezTo>
                    <a:pt x="94" y="258"/>
                    <a:pt x="95" y="259"/>
                    <a:pt x="95" y="259"/>
                  </a:cubicBezTo>
                  <a:cubicBezTo>
                    <a:pt x="95" y="259"/>
                    <a:pt x="95" y="260"/>
                    <a:pt x="95" y="260"/>
                  </a:cubicBezTo>
                  <a:cubicBezTo>
                    <a:pt x="95" y="261"/>
                    <a:pt x="95" y="261"/>
                    <a:pt x="95" y="261"/>
                  </a:cubicBezTo>
                  <a:cubicBezTo>
                    <a:pt x="95" y="262"/>
                    <a:pt x="94" y="263"/>
                    <a:pt x="93" y="264"/>
                  </a:cubicBezTo>
                  <a:cubicBezTo>
                    <a:pt x="93" y="264"/>
                    <a:pt x="92" y="264"/>
                    <a:pt x="90" y="264"/>
                  </a:cubicBezTo>
                  <a:cubicBezTo>
                    <a:pt x="90" y="264"/>
                    <a:pt x="90" y="264"/>
                    <a:pt x="89" y="264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87" y="264"/>
                    <a:pt x="85" y="263"/>
                    <a:pt x="85" y="262"/>
                  </a:cubicBezTo>
                  <a:cubicBezTo>
                    <a:pt x="84" y="260"/>
                    <a:pt x="82" y="259"/>
                    <a:pt x="81" y="258"/>
                  </a:cubicBezTo>
                  <a:cubicBezTo>
                    <a:pt x="79" y="256"/>
                    <a:pt x="79" y="256"/>
                    <a:pt x="79" y="256"/>
                  </a:cubicBezTo>
                  <a:cubicBezTo>
                    <a:pt x="78" y="255"/>
                    <a:pt x="77" y="253"/>
                    <a:pt x="76" y="252"/>
                  </a:cubicBezTo>
                  <a:cubicBezTo>
                    <a:pt x="76" y="251"/>
                    <a:pt x="75" y="250"/>
                    <a:pt x="73" y="250"/>
                  </a:cubicBezTo>
                  <a:cubicBezTo>
                    <a:pt x="73" y="250"/>
                    <a:pt x="72" y="250"/>
                    <a:pt x="72" y="251"/>
                  </a:cubicBezTo>
                  <a:cubicBezTo>
                    <a:pt x="70" y="251"/>
                    <a:pt x="70" y="251"/>
                    <a:pt x="70" y="251"/>
                  </a:cubicBezTo>
                  <a:cubicBezTo>
                    <a:pt x="68" y="252"/>
                    <a:pt x="68" y="254"/>
                    <a:pt x="68" y="256"/>
                  </a:cubicBezTo>
                  <a:cubicBezTo>
                    <a:pt x="70" y="263"/>
                    <a:pt x="70" y="263"/>
                    <a:pt x="70" y="263"/>
                  </a:cubicBezTo>
                  <a:cubicBezTo>
                    <a:pt x="71" y="264"/>
                    <a:pt x="70" y="265"/>
                    <a:pt x="70" y="266"/>
                  </a:cubicBezTo>
                  <a:cubicBezTo>
                    <a:pt x="68" y="270"/>
                    <a:pt x="68" y="270"/>
                    <a:pt x="68" y="270"/>
                  </a:cubicBezTo>
                  <a:cubicBezTo>
                    <a:pt x="64" y="272"/>
                    <a:pt x="62" y="272"/>
                    <a:pt x="62" y="272"/>
                  </a:cubicBezTo>
                  <a:cubicBezTo>
                    <a:pt x="61" y="272"/>
                    <a:pt x="59" y="272"/>
                    <a:pt x="58" y="272"/>
                  </a:cubicBezTo>
                  <a:cubicBezTo>
                    <a:pt x="45" y="272"/>
                    <a:pt x="45" y="272"/>
                    <a:pt x="45" y="272"/>
                  </a:cubicBezTo>
                  <a:cubicBezTo>
                    <a:pt x="44" y="272"/>
                    <a:pt x="44" y="271"/>
                    <a:pt x="43" y="271"/>
                  </a:cubicBezTo>
                  <a:cubicBezTo>
                    <a:pt x="43" y="271"/>
                    <a:pt x="43" y="270"/>
                    <a:pt x="43" y="270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4" y="259"/>
                    <a:pt x="44" y="257"/>
                    <a:pt x="43" y="255"/>
                  </a:cubicBezTo>
                  <a:cubicBezTo>
                    <a:pt x="41" y="251"/>
                    <a:pt x="41" y="251"/>
                    <a:pt x="41" y="251"/>
                  </a:cubicBezTo>
                  <a:cubicBezTo>
                    <a:pt x="41" y="250"/>
                    <a:pt x="39" y="248"/>
                    <a:pt x="39" y="247"/>
                  </a:cubicBezTo>
                  <a:cubicBezTo>
                    <a:pt x="35" y="242"/>
                    <a:pt x="35" y="242"/>
                    <a:pt x="35" y="242"/>
                  </a:cubicBezTo>
                  <a:cubicBezTo>
                    <a:pt x="34" y="241"/>
                    <a:pt x="33" y="239"/>
                    <a:pt x="32" y="238"/>
                  </a:cubicBezTo>
                  <a:cubicBezTo>
                    <a:pt x="29" y="234"/>
                    <a:pt x="29" y="234"/>
                    <a:pt x="29" y="234"/>
                  </a:cubicBezTo>
                  <a:cubicBezTo>
                    <a:pt x="28" y="233"/>
                    <a:pt x="26" y="232"/>
                    <a:pt x="26" y="231"/>
                  </a:cubicBezTo>
                  <a:cubicBezTo>
                    <a:pt x="21" y="223"/>
                    <a:pt x="21" y="223"/>
                    <a:pt x="21" y="223"/>
                  </a:cubicBezTo>
                  <a:cubicBezTo>
                    <a:pt x="20" y="222"/>
                    <a:pt x="19" y="220"/>
                    <a:pt x="18" y="219"/>
                  </a:cubicBezTo>
                  <a:cubicBezTo>
                    <a:pt x="14" y="212"/>
                    <a:pt x="14" y="212"/>
                    <a:pt x="14" y="212"/>
                  </a:cubicBezTo>
                  <a:cubicBezTo>
                    <a:pt x="13" y="211"/>
                    <a:pt x="12" y="209"/>
                    <a:pt x="11" y="208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6" y="203"/>
                    <a:pt x="4" y="201"/>
                    <a:pt x="4" y="200"/>
                  </a:cubicBezTo>
                  <a:cubicBezTo>
                    <a:pt x="1" y="196"/>
                    <a:pt x="1" y="196"/>
                    <a:pt x="1" y="196"/>
                  </a:cubicBezTo>
                  <a:cubicBezTo>
                    <a:pt x="0" y="195"/>
                    <a:pt x="0" y="193"/>
                    <a:pt x="0" y="192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79"/>
                    <a:pt x="1" y="177"/>
                    <a:pt x="2" y="176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7" y="167"/>
                    <a:pt x="8" y="165"/>
                    <a:pt x="9" y="164"/>
                  </a:cubicBezTo>
                  <a:cubicBezTo>
                    <a:pt x="13" y="158"/>
                    <a:pt x="13" y="158"/>
                    <a:pt x="13" y="158"/>
                  </a:cubicBezTo>
                  <a:cubicBezTo>
                    <a:pt x="14" y="157"/>
                    <a:pt x="15" y="155"/>
                    <a:pt x="15" y="153"/>
                  </a:cubicBezTo>
                  <a:cubicBezTo>
                    <a:pt x="16" y="147"/>
                    <a:pt x="16" y="147"/>
                    <a:pt x="16" y="147"/>
                  </a:cubicBezTo>
                  <a:cubicBezTo>
                    <a:pt x="16" y="146"/>
                    <a:pt x="16" y="143"/>
                    <a:pt x="15" y="142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36"/>
                    <a:pt x="12" y="134"/>
                    <a:pt x="11" y="133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7" y="130"/>
                    <a:pt x="7" y="128"/>
                    <a:pt x="7" y="127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0"/>
                    <a:pt x="9" y="108"/>
                    <a:pt x="8" y="106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7"/>
                    <a:pt x="2" y="95"/>
                    <a:pt x="1" y="94"/>
                  </a:cubicBezTo>
                  <a:cubicBezTo>
                    <a:pt x="1" y="94"/>
                    <a:pt x="0" y="91"/>
                    <a:pt x="0" y="84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7" y="76"/>
                    <a:pt x="8" y="74"/>
                    <a:pt x="9" y="7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69"/>
                    <a:pt x="15" y="67"/>
                    <a:pt x="15" y="6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5"/>
                    <a:pt x="18" y="53"/>
                    <a:pt x="18" y="52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7"/>
                    <a:pt x="22" y="45"/>
                    <a:pt x="22" y="44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7"/>
                    <a:pt x="25" y="36"/>
                    <a:pt x="26" y="35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4" y="29"/>
                    <a:pt x="35" y="28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3"/>
                    <a:pt x="40" y="22"/>
                    <a:pt x="41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9" y="22"/>
                    <a:pt x="51" y="21"/>
                    <a:pt x="52" y="21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6" y="19"/>
                    <a:pt x="58" y="18"/>
                    <a:pt x="58" y="16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61" y="9"/>
                    <a:pt x="62" y="7"/>
                    <a:pt x="63" y="6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0" y="2"/>
                    <a:pt x="70" y="1"/>
                    <a:pt x="71" y="0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3"/>
                    <a:pt x="72" y="5"/>
                    <a:pt x="73" y="6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6" y="22"/>
                    <a:pt x="98" y="24"/>
                    <a:pt x="99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1" y="26"/>
                    <a:pt x="102" y="27"/>
                    <a:pt x="104" y="27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10" y="27"/>
                    <a:pt x="112" y="26"/>
                    <a:pt x="113" y="26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4"/>
                    <a:pt x="118" y="24"/>
                    <a:pt x="119" y="24"/>
                  </a:cubicBezTo>
                  <a:cubicBezTo>
                    <a:pt x="119" y="24"/>
                    <a:pt x="120" y="24"/>
                    <a:pt x="120" y="24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3" y="25"/>
                    <a:pt x="125" y="26"/>
                    <a:pt x="126" y="26"/>
                  </a:cubicBezTo>
                  <a:cubicBezTo>
                    <a:pt x="130" y="29"/>
                    <a:pt x="130" y="29"/>
                    <a:pt x="130" y="29"/>
                  </a:cubicBezTo>
                  <a:cubicBezTo>
                    <a:pt x="131" y="29"/>
                    <a:pt x="132" y="31"/>
                    <a:pt x="133" y="32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6" y="40"/>
                    <a:pt x="137" y="42"/>
                    <a:pt x="138" y="43"/>
                  </a:cubicBezTo>
                  <a:cubicBezTo>
                    <a:pt x="138" y="43"/>
                    <a:pt x="142" y="47"/>
                    <a:pt x="145" y="48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46" y="55"/>
                    <a:pt x="146" y="56"/>
                    <a:pt x="145" y="57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3" y="59"/>
                    <a:pt x="142" y="61"/>
                    <a:pt x="141" y="61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36" y="64"/>
                    <a:pt x="135" y="66"/>
                    <a:pt x="136" y="68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75"/>
                    <a:pt x="137" y="77"/>
                    <a:pt x="139" y="77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7" y="76"/>
                    <a:pt x="149" y="76"/>
                    <a:pt x="150" y="77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8"/>
                    <a:pt x="154" y="78"/>
                  </a:cubicBezTo>
                  <a:cubicBezTo>
                    <a:pt x="155" y="78"/>
                    <a:pt x="156" y="77"/>
                    <a:pt x="157" y="77"/>
                  </a:cubicBezTo>
                  <a:cubicBezTo>
                    <a:pt x="157" y="77"/>
                    <a:pt x="157" y="77"/>
                    <a:pt x="157" y="77"/>
                  </a:cubicBezTo>
                  <a:cubicBezTo>
                    <a:pt x="158" y="76"/>
                    <a:pt x="160" y="75"/>
                    <a:pt x="160" y="73"/>
                  </a:cubicBezTo>
                  <a:cubicBezTo>
                    <a:pt x="160" y="73"/>
                    <a:pt x="160" y="72"/>
                    <a:pt x="161" y="72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72" y="75"/>
                    <a:pt x="172" y="75"/>
                    <a:pt x="172" y="75"/>
                  </a:cubicBezTo>
                  <a:cubicBezTo>
                    <a:pt x="173" y="76"/>
                    <a:pt x="175" y="77"/>
                    <a:pt x="175" y="78"/>
                  </a:cubicBezTo>
                  <a:cubicBezTo>
                    <a:pt x="177" y="81"/>
                    <a:pt x="177" y="81"/>
                    <a:pt x="177" y="81"/>
                  </a:cubicBezTo>
                  <a:cubicBezTo>
                    <a:pt x="178" y="82"/>
                    <a:pt x="179" y="83"/>
                    <a:pt x="180" y="84"/>
                  </a:cubicBezTo>
                  <a:cubicBezTo>
                    <a:pt x="181" y="85"/>
                    <a:pt x="183" y="86"/>
                    <a:pt x="185" y="86"/>
                  </a:cubicBezTo>
                  <a:cubicBezTo>
                    <a:pt x="197" y="87"/>
                    <a:pt x="197" y="87"/>
                    <a:pt x="197" y="87"/>
                  </a:cubicBezTo>
                  <a:cubicBezTo>
                    <a:pt x="199" y="87"/>
                    <a:pt x="200" y="86"/>
                    <a:pt x="201" y="84"/>
                  </a:cubicBezTo>
                  <a:cubicBezTo>
                    <a:pt x="201" y="83"/>
                    <a:pt x="201" y="83"/>
                    <a:pt x="201" y="83"/>
                  </a:cubicBezTo>
                  <a:cubicBezTo>
                    <a:pt x="201" y="82"/>
                    <a:pt x="202" y="81"/>
                    <a:pt x="203" y="80"/>
                  </a:cubicBezTo>
                  <a:cubicBezTo>
                    <a:pt x="207" y="78"/>
                    <a:pt x="207" y="78"/>
                    <a:pt x="207" y="78"/>
                  </a:cubicBezTo>
                  <a:cubicBezTo>
                    <a:pt x="208" y="77"/>
                    <a:pt x="210" y="76"/>
                    <a:pt x="211" y="76"/>
                  </a:cubicBezTo>
                  <a:cubicBezTo>
                    <a:pt x="214" y="74"/>
                    <a:pt x="214" y="74"/>
                    <a:pt x="214" y="74"/>
                  </a:cubicBezTo>
                  <a:cubicBezTo>
                    <a:pt x="214" y="74"/>
                    <a:pt x="215" y="74"/>
                    <a:pt x="215" y="74"/>
                  </a:cubicBezTo>
                  <a:cubicBezTo>
                    <a:pt x="216" y="74"/>
                    <a:pt x="217" y="74"/>
                    <a:pt x="217" y="75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2" y="80"/>
                    <a:pt x="223" y="81"/>
                    <a:pt x="224" y="82"/>
                  </a:cubicBezTo>
                  <a:cubicBezTo>
                    <a:pt x="227" y="86"/>
                    <a:pt x="227" y="86"/>
                    <a:pt x="227" y="86"/>
                  </a:cubicBezTo>
                  <a:cubicBezTo>
                    <a:pt x="228" y="87"/>
                    <a:pt x="229" y="89"/>
                    <a:pt x="229" y="90"/>
                  </a:cubicBezTo>
                  <a:cubicBezTo>
                    <a:pt x="231" y="93"/>
                    <a:pt x="231" y="93"/>
                    <a:pt x="231" y="93"/>
                  </a:cubicBezTo>
                  <a:cubicBezTo>
                    <a:pt x="231" y="95"/>
                    <a:pt x="233" y="96"/>
                    <a:pt x="235" y="96"/>
                  </a:cubicBezTo>
                  <a:cubicBezTo>
                    <a:pt x="248" y="95"/>
                    <a:pt x="248" y="95"/>
                    <a:pt x="248" y="95"/>
                  </a:cubicBezTo>
                  <a:cubicBezTo>
                    <a:pt x="248" y="95"/>
                    <a:pt x="248" y="95"/>
                    <a:pt x="248" y="95"/>
                  </a:cubicBezTo>
                  <a:cubicBezTo>
                    <a:pt x="250" y="95"/>
                    <a:pt x="251" y="95"/>
                    <a:pt x="252" y="95"/>
                  </a:cubicBezTo>
                  <a:cubicBezTo>
                    <a:pt x="252" y="95"/>
                    <a:pt x="255" y="97"/>
                    <a:pt x="259" y="99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62" y="103"/>
                    <a:pt x="264" y="104"/>
                    <a:pt x="265" y="105"/>
                  </a:cubicBezTo>
                  <a:cubicBezTo>
                    <a:pt x="269" y="106"/>
                    <a:pt x="269" y="106"/>
                    <a:pt x="269" y="106"/>
                  </a:cubicBezTo>
                  <a:cubicBezTo>
                    <a:pt x="269" y="106"/>
                    <a:pt x="270" y="106"/>
                    <a:pt x="270" y="106"/>
                  </a:cubicBezTo>
                  <a:cubicBezTo>
                    <a:pt x="271" y="106"/>
                    <a:pt x="273" y="106"/>
                    <a:pt x="274" y="105"/>
                  </a:cubicBezTo>
                  <a:cubicBezTo>
                    <a:pt x="274" y="104"/>
                    <a:pt x="275" y="102"/>
                    <a:pt x="277" y="97"/>
                  </a:cubicBezTo>
                  <a:cubicBezTo>
                    <a:pt x="287" y="99"/>
                    <a:pt x="287" y="99"/>
                    <a:pt x="287" y="99"/>
                  </a:cubicBezTo>
                  <a:cubicBezTo>
                    <a:pt x="287" y="99"/>
                    <a:pt x="288" y="99"/>
                    <a:pt x="288" y="99"/>
                  </a:cubicBezTo>
                  <a:cubicBezTo>
                    <a:pt x="290" y="99"/>
                    <a:pt x="291" y="99"/>
                    <a:pt x="292" y="98"/>
                  </a:cubicBezTo>
                  <a:cubicBezTo>
                    <a:pt x="296" y="97"/>
                    <a:pt x="296" y="97"/>
                    <a:pt x="296" y="97"/>
                  </a:cubicBezTo>
                  <a:cubicBezTo>
                    <a:pt x="297" y="96"/>
                    <a:pt x="299" y="95"/>
                    <a:pt x="300" y="93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3" y="88"/>
                    <a:pt x="305" y="86"/>
                    <a:pt x="306" y="86"/>
                  </a:cubicBezTo>
                  <a:cubicBezTo>
                    <a:pt x="307" y="85"/>
                    <a:pt x="307" y="85"/>
                    <a:pt x="307" y="85"/>
                  </a:cubicBezTo>
                  <a:cubicBezTo>
                    <a:pt x="307" y="85"/>
                    <a:pt x="308" y="85"/>
                    <a:pt x="308" y="85"/>
                  </a:cubicBezTo>
                  <a:cubicBezTo>
                    <a:pt x="309" y="85"/>
                    <a:pt x="310" y="85"/>
                    <a:pt x="310" y="86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3" y="88"/>
                    <a:pt x="314" y="88"/>
                    <a:pt x="315" y="88"/>
                  </a:cubicBezTo>
                  <a:cubicBezTo>
                    <a:pt x="316" y="88"/>
                    <a:pt x="317" y="88"/>
                    <a:pt x="317" y="88"/>
                  </a:cubicBezTo>
                  <a:cubicBezTo>
                    <a:pt x="319" y="87"/>
                    <a:pt x="319" y="87"/>
                    <a:pt x="319" y="87"/>
                  </a:cubicBezTo>
                  <a:cubicBezTo>
                    <a:pt x="319" y="86"/>
                    <a:pt x="320" y="86"/>
                    <a:pt x="320" y="86"/>
                  </a:cubicBezTo>
                  <a:cubicBezTo>
                    <a:pt x="321" y="86"/>
                    <a:pt x="321" y="87"/>
                    <a:pt x="323" y="87"/>
                  </a:cubicBezTo>
                  <a:cubicBezTo>
                    <a:pt x="328" y="90"/>
                    <a:pt x="328" y="90"/>
                    <a:pt x="328" y="90"/>
                  </a:cubicBezTo>
                  <a:cubicBezTo>
                    <a:pt x="329" y="90"/>
                    <a:pt x="331" y="92"/>
                    <a:pt x="332" y="92"/>
                  </a:cubicBezTo>
                  <a:cubicBezTo>
                    <a:pt x="332" y="92"/>
                    <a:pt x="332" y="93"/>
                    <a:pt x="332" y="93"/>
                  </a:cubicBezTo>
                  <a:cubicBezTo>
                    <a:pt x="332" y="93"/>
                    <a:pt x="332" y="93"/>
                    <a:pt x="332" y="94"/>
                  </a:cubicBezTo>
                  <a:cubicBezTo>
                    <a:pt x="331" y="94"/>
                    <a:pt x="331" y="94"/>
                    <a:pt x="331" y="94"/>
                  </a:cubicBezTo>
                  <a:cubicBezTo>
                    <a:pt x="330" y="95"/>
                    <a:pt x="328" y="96"/>
                    <a:pt x="327" y="97"/>
                  </a:cubicBezTo>
                  <a:cubicBezTo>
                    <a:pt x="326" y="97"/>
                    <a:pt x="326" y="97"/>
                    <a:pt x="326" y="97"/>
                  </a:cubicBezTo>
                  <a:cubicBezTo>
                    <a:pt x="325" y="98"/>
                    <a:pt x="324" y="100"/>
                    <a:pt x="325" y="102"/>
                  </a:cubicBezTo>
                  <a:cubicBezTo>
                    <a:pt x="325" y="105"/>
                    <a:pt x="325" y="105"/>
                    <a:pt x="325" y="105"/>
                  </a:cubicBezTo>
                  <a:cubicBezTo>
                    <a:pt x="325" y="107"/>
                    <a:pt x="327" y="109"/>
                    <a:pt x="328" y="110"/>
                  </a:cubicBezTo>
                  <a:cubicBezTo>
                    <a:pt x="330" y="111"/>
                    <a:pt x="330" y="111"/>
                    <a:pt x="330" y="111"/>
                  </a:cubicBezTo>
                  <a:cubicBezTo>
                    <a:pt x="330" y="111"/>
                    <a:pt x="332" y="113"/>
                    <a:pt x="332" y="114"/>
                  </a:cubicBezTo>
                  <a:cubicBezTo>
                    <a:pt x="333" y="117"/>
                    <a:pt x="333" y="117"/>
                    <a:pt x="333" y="117"/>
                  </a:cubicBezTo>
                  <a:cubicBezTo>
                    <a:pt x="334" y="118"/>
                    <a:pt x="335" y="119"/>
                    <a:pt x="336" y="119"/>
                  </a:cubicBezTo>
                  <a:cubicBezTo>
                    <a:pt x="337" y="119"/>
                    <a:pt x="337" y="119"/>
                    <a:pt x="337" y="119"/>
                  </a:cubicBezTo>
                  <a:cubicBezTo>
                    <a:pt x="341" y="118"/>
                    <a:pt x="341" y="118"/>
                    <a:pt x="341" y="118"/>
                  </a:cubicBezTo>
                  <a:cubicBezTo>
                    <a:pt x="344" y="120"/>
                    <a:pt x="348" y="123"/>
                    <a:pt x="351" y="126"/>
                  </a:cubicBezTo>
                  <a:cubicBezTo>
                    <a:pt x="353" y="128"/>
                    <a:pt x="354" y="130"/>
                    <a:pt x="354" y="130"/>
                  </a:cubicBezTo>
                  <a:cubicBezTo>
                    <a:pt x="354" y="132"/>
                    <a:pt x="356" y="133"/>
                    <a:pt x="358" y="133"/>
                  </a:cubicBezTo>
                  <a:cubicBezTo>
                    <a:pt x="362" y="133"/>
                    <a:pt x="362" y="133"/>
                    <a:pt x="362" y="133"/>
                  </a:cubicBezTo>
                  <a:cubicBezTo>
                    <a:pt x="364" y="134"/>
                    <a:pt x="365" y="134"/>
                    <a:pt x="366" y="135"/>
                  </a:cubicBezTo>
                  <a:cubicBezTo>
                    <a:pt x="366" y="136"/>
                    <a:pt x="366" y="136"/>
                    <a:pt x="366" y="136"/>
                  </a:cubicBezTo>
                  <a:cubicBezTo>
                    <a:pt x="367" y="137"/>
                    <a:pt x="369" y="138"/>
                    <a:pt x="370" y="138"/>
                  </a:cubicBezTo>
                  <a:cubicBezTo>
                    <a:pt x="371" y="138"/>
                    <a:pt x="371" y="138"/>
                    <a:pt x="371" y="138"/>
                  </a:cubicBezTo>
                  <a:cubicBezTo>
                    <a:pt x="372" y="137"/>
                    <a:pt x="372" y="137"/>
                    <a:pt x="372" y="137"/>
                  </a:cubicBezTo>
                  <a:cubicBezTo>
                    <a:pt x="372" y="137"/>
                    <a:pt x="373" y="137"/>
                    <a:pt x="373" y="137"/>
                  </a:cubicBezTo>
                  <a:cubicBezTo>
                    <a:pt x="374" y="137"/>
                    <a:pt x="375" y="138"/>
                    <a:pt x="376" y="138"/>
                  </a:cubicBezTo>
                  <a:cubicBezTo>
                    <a:pt x="377" y="138"/>
                    <a:pt x="378" y="140"/>
                    <a:pt x="378" y="141"/>
                  </a:cubicBezTo>
                  <a:cubicBezTo>
                    <a:pt x="377" y="141"/>
                    <a:pt x="377" y="141"/>
                    <a:pt x="377" y="141"/>
                  </a:cubicBezTo>
                  <a:cubicBezTo>
                    <a:pt x="377" y="143"/>
                    <a:pt x="377" y="145"/>
                    <a:pt x="377" y="146"/>
                  </a:cubicBezTo>
                  <a:cubicBezTo>
                    <a:pt x="376" y="147"/>
                    <a:pt x="376" y="147"/>
                    <a:pt x="376" y="147"/>
                  </a:cubicBezTo>
                  <a:cubicBezTo>
                    <a:pt x="376" y="148"/>
                    <a:pt x="375" y="150"/>
                    <a:pt x="374" y="151"/>
                  </a:cubicBezTo>
                  <a:cubicBezTo>
                    <a:pt x="371" y="155"/>
                    <a:pt x="371" y="155"/>
                    <a:pt x="371" y="155"/>
                  </a:cubicBezTo>
                  <a:cubicBezTo>
                    <a:pt x="371" y="156"/>
                    <a:pt x="370" y="156"/>
                    <a:pt x="369" y="156"/>
                  </a:cubicBezTo>
                  <a:cubicBezTo>
                    <a:pt x="368" y="156"/>
                    <a:pt x="366" y="156"/>
                    <a:pt x="365" y="156"/>
                  </a:cubicBezTo>
                  <a:cubicBezTo>
                    <a:pt x="364" y="155"/>
                    <a:pt x="364" y="155"/>
                    <a:pt x="364" y="155"/>
                  </a:cubicBezTo>
                  <a:cubicBezTo>
                    <a:pt x="363" y="155"/>
                    <a:pt x="361" y="154"/>
                    <a:pt x="360" y="154"/>
                  </a:cubicBezTo>
                  <a:cubicBezTo>
                    <a:pt x="359" y="153"/>
                    <a:pt x="357" y="152"/>
                    <a:pt x="356" y="152"/>
                  </a:cubicBezTo>
                  <a:cubicBezTo>
                    <a:pt x="354" y="152"/>
                    <a:pt x="353" y="153"/>
                    <a:pt x="352" y="154"/>
                  </a:cubicBezTo>
                  <a:cubicBezTo>
                    <a:pt x="350" y="155"/>
                    <a:pt x="350" y="155"/>
                    <a:pt x="350" y="155"/>
                  </a:cubicBezTo>
                  <a:cubicBezTo>
                    <a:pt x="350" y="156"/>
                    <a:pt x="349" y="156"/>
                    <a:pt x="348" y="156"/>
                  </a:cubicBezTo>
                  <a:cubicBezTo>
                    <a:pt x="347" y="156"/>
                    <a:pt x="347" y="156"/>
                    <a:pt x="347" y="156"/>
                  </a:cubicBezTo>
                  <a:cubicBezTo>
                    <a:pt x="347" y="156"/>
                    <a:pt x="346" y="156"/>
                    <a:pt x="346" y="156"/>
                  </a:cubicBezTo>
                  <a:cubicBezTo>
                    <a:pt x="345" y="156"/>
                    <a:pt x="343" y="157"/>
                    <a:pt x="343" y="159"/>
                  </a:cubicBezTo>
                  <a:cubicBezTo>
                    <a:pt x="342" y="165"/>
                    <a:pt x="342" y="165"/>
                    <a:pt x="342" y="165"/>
                  </a:cubicBezTo>
                  <a:cubicBezTo>
                    <a:pt x="342" y="166"/>
                    <a:pt x="341" y="167"/>
                    <a:pt x="341" y="167"/>
                  </a:cubicBezTo>
                  <a:cubicBezTo>
                    <a:pt x="340" y="167"/>
                    <a:pt x="340" y="167"/>
                    <a:pt x="340" y="167"/>
                  </a:cubicBezTo>
                  <a:cubicBezTo>
                    <a:pt x="339" y="167"/>
                    <a:pt x="338" y="166"/>
                    <a:pt x="337" y="166"/>
                  </a:cubicBezTo>
                  <a:cubicBezTo>
                    <a:pt x="337" y="164"/>
                    <a:pt x="336" y="163"/>
                    <a:pt x="334" y="163"/>
                  </a:cubicBezTo>
                  <a:cubicBezTo>
                    <a:pt x="334" y="163"/>
                    <a:pt x="334" y="163"/>
                    <a:pt x="334" y="163"/>
                  </a:cubicBezTo>
                  <a:cubicBezTo>
                    <a:pt x="329" y="164"/>
                    <a:pt x="329" y="164"/>
                    <a:pt x="329" y="164"/>
                  </a:cubicBezTo>
                  <a:cubicBezTo>
                    <a:pt x="328" y="164"/>
                    <a:pt x="326" y="166"/>
                    <a:pt x="326" y="167"/>
                  </a:cubicBezTo>
                  <a:cubicBezTo>
                    <a:pt x="325" y="169"/>
                    <a:pt x="325" y="169"/>
                    <a:pt x="325" y="169"/>
                  </a:cubicBezTo>
                  <a:cubicBezTo>
                    <a:pt x="325" y="171"/>
                    <a:pt x="326" y="173"/>
                    <a:pt x="327" y="174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29" y="177"/>
                    <a:pt x="331" y="178"/>
                    <a:pt x="332" y="178"/>
                  </a:cubicBezTo>
                  <a:cubicBezTo>
                    <a:pt x="333" y="179"/>
                    <a:pt x="333" y="179"/>
                    <a:pt x="333" y="180"/>
                  </a:cubicBezTo>
                  <a:cubicBezTo>
                    <a:pt x="331" y="185"/>
                    <a:pt x="331" y="185"/>
                    <a:pt x="331" y="185"/>
                  </a:cubicBezTo>
                  <a:cubicBezTo>
                    <a:pt x="331" y="186"/>
                    <a:pt x="330" y="188"/>
                    <a:pt x="329" y="188"/>
                  </a:cubicBezTo>
                  <a:cubicBezTo>
                    <a:pt x="328" y="189"/>
                    <a:pt x="326" y="189"/>
                    <a:pt x="325" y="189"/>
                  </a:cubicBezTo>
                  <a:cubicBezTo>
                    <a:pt x="323" y="189"/>
                    <a:pt x="323" y="189"/>
                    <a:pt x="323" y="189"/>
                  </a:cubicBezTo>
                  <a:cubicBezTo>
                    <a:pt x="322" y="189"/>
                    <a:pt x="320" y="190"/>
                    <a:pt x="319" y="191"/>
                  </a:cubicBezTo>
                  <a:cubicBezTo>
                    <a:pt x="318" y="193"/>
                    <a:pt x="318" y="193"/>
                    <a:pt x="318" y="193"/>
                  </a:cubicBezTo>
                  <a:cubicBezTo>
                    <a:pt x="317" y="194"/>
                    <a:pt x="315" y="195"/>
                    <a:pt x="314" y="195"/>
                  </a:cubicBezTo>
                  <a:cubicBezTo>
                    <a:pt x="309" y="195"/>
                    <a:pt x="309" y="195"/>
                    <a:pt x="309" y="195"/>
                  </a:cubicBezTo>
                  <a:cubicBezTo>
                    <a:pt x="307" y="195"/>
                    <a:pt x="305" y="196"/>
                    <a:pt x="304" y="197"/>
                  </a:cubicBezTo>
                  <a:cubicBezTo>
                    <a:pt x="303" y="198"/>
                    <a:pt x="302" y="199"/>
                    <a:pt x="301" y="200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298" y="202"/>
                    <a:pt x="296" y="203"/>
                    <a:pt x="295" y="203"/>
                  </a:cubicBezTo>
                  <a:cubicBezTo>
                    <a:pt x="285" y="206"/>
                    <a:pt x="285" y="206"/>
                    <a:pt x="285" y="206"/>
                  </a:cubicBezTo>
                  <a:cubicBezTo>
                    <a:pt x="284" y="207"/>
                    <a:pt x="282" y="207"/>
                    <a:pt x="281" y="207"/>
                  </a:cubicBezTo>
                  <a:cubicBezTo>
                    <a:pt x="273" y="208"/>
                    <a:pt x="273" y="208"/>
                    <a:pt x="273" y="208"/>
                  </a:cubicBezTo>
                  <a:cubicBezTo>
                    <a:pt x="272" y="208"/>
                    <a:pt x="272" y="209"/>
                    <a:pt x="271" y="209"/>
                  </a:cubicBezTo>
                  <a:cubicBezTo>
                    <a:pt x="270" y="210"/>
                    <a:pt x="270" y="211"/>
                    <a:pt x="270" y="212"/>
                  </a:cubicBezTo>
                  <a:cubicBezTo>
                    <a:pt x="271" y="217"/>
                    <a:pt x="271" y="217"/>
                    <a:pt x="271" y="217"/>
                  </a:cubicBezTo>
                  <a:cubicBezTo>
                    <a:pt x="271" y="218"/>
                    <a:pt x="271" y="219"/>
                    <a:pt x="270" y="220"/>
                  </a:cubicBezTo>
                  <a:cubicBezTo>
                    <a:pt x="268" y="220"/>
                    <a:pt x="268" y="220"/>
                    <a:pt x="268" y="220"/>
                  </a:cubicBezTo>
                  <a:cubicBezTo>
                    <a:pt x="267" y="221"/>
                    <a:pt x="266" y="223"/>
                    <a:pt x="267" y="225"/>
                  </a:cubicBezTo>
                  <a:cubicBezTo>
                    <a:pt x="268" y="227"/>
                    <a:pt x="268" y="227"/>
                    <a:pt x="268" y="227"/>
                  </a:cubicBezTo>
                  <a:cubicBezTo>
                    <a:pt x="268" y="228"/>
                    <a:pt x="268" y="228"/>
                    <a:pt x="268" y="228"/>
                  </a:cubicBezTo>
                  <a:cubicBezTo>
                    <a:pt x="268" y="229"/>
                    <a:pt x="268" y="229"/>
                    <a:pt x="268" y="229"/>
                  </a:cubicBezTo>
                  <a:cubicBezTo>
                    <a:pt x="268" y="229"/>
                    <a:pt x="267" y="229"/>
                    <a:pt x="266" y="229"/>
                  </a:cubicBezTo>
                  <a:cubicBezTo>
                    <a:pt x="266" y="229"/>
                    <a:pt x="265" y="229"/>
                    <a:pt x="265" y="229"/>
                  </a:cubicBezTo>
                  <a:cubicBezTo>
                    <a:pt x="262" y="227"/>
                    <a:pt x="262" y="227"/>
                    <a:pt x="262" y="227"/>
                  </a:cubicBezTo>
                  <a:cubicBezTo>
                    <a:pt x="261" y="227"/>
                    <a:pt x="259" y="226"/>
                    <a:pt x="258" y="225"/>
                  </a:cubicBezTo>
                  <a:cubicBezTo>
                    <a:pt x="255" y="222"/>
                    <a:pt x="255" y="222"/>
                    <a:pt x="255" y="222"/>
                  </a:cubicBezTo>
                  <a:cubicBezTo>
                    <a:pt x="254" y="221"/>
                    <a:pt x="253" y="220"/>
                    <a:pt x="251" y="220"/>
                  </a:cubicBezTo>
                  <a:cubicBezTo>
                    <a:pt x="251" y="220"/>
                    <a:pt x="251" y="220"/>
                    <a:pt x="250" y="221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5" y="222"/>
                    <a:pt x="245" y="221"/>
                    <a:pt x="245" y="221"/>
                  </a:cubicBezTo>
                  <a:cubicBezTo>
                    <a:pt x="245" y="221"/>
                    <a:pt x="245" y="221"/>
                    <a:pt x="245" y="220"/>
                  </a:cubicBezTo>
                  <a:cubicBezTo>
                    <a:pt x="245" y="216"/>
                    <a:pt x="245" y="216"/>
                    <a:pt x="245" y="216"/>
                  </a:cubicBezTo>
                  <a:cubicBezTo>
                    <a:pt x="245" y="215"/>
                    <a:pt x="243" y="213"/>
                    <a:pt x="242" y="213"/>
                  </a:cubicBezTo>
                  <a:cubicBezTo>
                    <a:pt x="241" y="213"/>
                    <a:pt x="240" y="212"/>
                    <a:pt x="240" y="212"/>
                  </a:cubicBezTo>
                  <a:cubicBezTo>
                    <a:pt x="240" y="203"/>
                    <a:pt x="240" y="203"/>
                    <a:pt x="240" y="203"/>
                  </a:cubicBezTo>
                  <a:cubicBezTo>
                    <a:pt x="240" y="201"/>
                    <a:pt x="239" y="199"/>
                    <a:pt x="237" y="198"/>
                  </a:cubicBezTo>
                  <a:cubicBezTo>
                    <a:pt x="236" y="198"/>
                    <a:pt x="236" y="198"/>
                    <a:pt x="236" y="198"/>
                  </a:cubicBezTo>
                  <a:cubicBezTo>
                    <a:pt x="235" y="198"/>
                    <a:pt x="235" y="197"/>
                    <a:pt x="234" y="197"/>
                  </a:cubicBezTo>
                  <a:cubicBezTo>
                    <a:pt x="233" y="197"/>
                    <a:pt x="232" y="198"/>
                    <a:pt x="232" y="200"/>
                  </a:cubicBezTo>
                  <a:cubicBezTo>
                    <a:pt x="232" y="216"/>
                    <a:pt x="232" y="216"/>
                    <a:pt x="232" y="216"/>
                  </a:cubicBezTo>
                  <a:cubicBezTo>
                    <a:pt x="232" y="218"/>
                    <a:pt x="232" y="220"/>
                    <a:pt x="234" y="221"/>
                  </a:cubicBezTo>
                  <a:cubicBezTo>
                    <a:pt x="234" y="221"/>
                    <a:pt x="234" y="221"/>
                    <a:pt x="234" y="221"/>
                  </a:cubicBezTo>
                  <a:cubicBezTo>
                    <a:pt x="235" y="222"/>
                    <a:pt x="236" y="223"/>
                    <a:pt x="236" y="224"/>
                  </a:cubicBezTo>
                  <a:cubicBezTo>
                    <a:pt x="235" y="231"/>
                    <a:pt x="235" y="231"/>
                    <a:pt x="235" y="231"/>
                  </a:cubicBezTo>
                  <a:cubicBezTo>
                    <a:pt x="235" y="232"/>
                    <a:pt x="234" y="232"/>
                    <a:pt x="234" y="232"/>
                  </a:cubicBezTo>
                  <a:cubicBezTo>
                    <a:pt x="229" y="232"/>
                    <a:pt x="229" y="232"/>
                    <a:pt x="229" y="232"/>
                  </a:cubicBezTo>
                  <a:cubicBezTo>
                    <a:pt x="228" y="232"/>
                    <a:pt x="226" y="231"/>
                    <a:pt x="225" y="230"/>
                  </a:cubicBezTo>
                  <a:cubicBezTo>
                    <a:pt x="225" y="230"/>
                    <a:pt x="225" y="230"/>
                    <a:pt x="225" y="230"/>
                  </a:cubicBezTo>
                  <a:cubicBezTo>
                    <a:pt x="224" y="229"/>
                    <a:pt x="222" y="228"/>
                    <a:pt x="221" y="228"/>
                  </a:cubicBezTo>
                  <a:cubicBezTo>
                    <a:pt x="209" y="229"/>
                    <a:pt x="209" y="229"/>
                    <a:pt x="209" y="229"/>
                  </a:cubicBezTo>
                  <a:cubicBezTo>
                    <a:pt x="208" y="229"/>
                    <a:pt x="206" y="230"/>
                    <a:pt x="205" y="231"/>
                  </a:cubicBezTo>
                  <a:cubicBezTo>
                    <a:pt x="201" y="234"/>
                    <a:pt x="201" y="234"/>
                    <a:pt x="201" y="234"/>
                  </a:cubicBezTo>
                  <a:cubicBezTo>
                    <a:pt x="200" y="235"/>
                    <a:pt x="199" y="236"/>
                    <a:pt x="198" y="237"/>
                  </a:cubicBezTo>
                  <a:cubicBezTo>
                    <a:pt x="194" y="238"/>
                    <a:pt x="194" y="238"/>
                    <a:pt x="194" y="238"/>
                  </a:cubicBezTo>
                  <a:cubicBezTo>
                    <a:pt x="193" y="238"/>
                    <a:pt x="191" y="240"/>
                    <a:pt x="191" y="241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0" y="242"/>
                    <a:pt x="189" y="243"/>
                    <a:pt x="189" y="243"/>
                  </a:cubicBezTo>
                  <a:cubicBezTo>
                    <a:pt x="188" y="243"/>
                    <a:pt x="188" y="242"/>
                    <a:pt x="188" y="242"/>
                  </a:cubicBezTo>
                  <a:cubicBezTo>
                    <a:pt x="185" y="241"/>
                    <a:pt x="185" y="241"/>
                    <a:pt x="185" y="241"/>
                  </a:cubicBezTo>
                  <a:cubicBezTo>
                    <a:pt x="184" y="241"/>
                    <a:pt x="184" y="241"/>
                    <a:pt x="184" y="241"/>
                  </a:cubicBezTo>
                  <a:cubicBezTo>
                    <a:pt x="182" y="241"/>
                    <a:pt x="181" y="242"/>
                    <a:pt x="181" y="243"/>
                  </a:cubicBezTo>
                  <a:cubicBezTo>
                    <a:pt x="181" y="251"/>
                    <a:pt x="181" y="251"/>
                    <a:pt x="181" y="251"/>
                  </a:cubicBezTo>
                  <a:cubicBezTo>
                    <a:pt x="181" y="253"/>
                    <a:pt x="183" y="255"/>
                    <a:pt x="185" y="255"/>
                  </a:cubicBezTo>
                  <a:cubicBezTo>
                    <a:pt x="188" y="255"/>
                    <a:pt x="188" y="255"/>
                    <a:pt x="188" y="255"/>
                  </a:cubicBezTo>
                  <a:cubicBezTo>
                    <a:pt x="190" y="255"/>
                    <a:pt x="191" y="253"/>
                    <a:pt x="192" y="252"/>
                  </a:cubicBezTo>
                  <a:cubicBezTo>
                    <a:pt x="192" y="251"/>
                    <a:pt x="193" y="250"/>
                    <a:pt x="194" y="250"/>
                  </a:cubicBezTo>
                  <a:cubicBezTo>
                    <a:pt x="194" y="250"/>
                    <a:pt x="194" y="250"/>
                    <a:pt x="194" y="250"/>
                  </a:cubicBezTo>
                  <a:cubicBezTo>
                    <a:pt x="196" y="250"/>
                    <a:pt x="198" y="249"/>
                    <a:pt x="198" y="248"/>
                  </a:cubicBezTo>
                  <a:cubicBezTo>
                    <a:pt x="199" y="246"/>
                    <a:pt x="199" y="246"/>
                    <a:pt x="199" y="246"/>
                  </a:cubicBezTo>
                  <a:cubicBezTo>
                    <a:pt x="200" y="245"/>
                    <a:pt x="201" y="244"/>
                    <a:pt x="202" y="244"/>
                  </a:cubicBezTo>
                  <a:cubicBezTo>
                    <a:pt x="202" y="244"/>
                    <a:pt x="203" y="244"/>
                    <a:pt x="203" y="244"/>
                  </a:cubicBezTo>
                  <a:cubicBezTo>
                    <a:pt x="203" y="244"/>
                    <a:pt x="204" y="244"/>
                    <a:pt x="204" y="245"/>
                  </a:cubicBezTo>
                  <a:cubicBezTo>
                    <a:pt x="204" y="246"/>
                    <a:pt x="205" y="248"/>
                    <a:pt x="207" y="249"/>
                  </a:cubicBezTo>
                  <a:cubicBezTo>
                    <a:pt x="208" y="249"/>
                    <a:pt x="208" y="249"/>
                    <a:pt x="208" y="249"/>
                  </a:cubicBezTo>
                  <a:cubicBezTo>
                    <a:pt x="209" y="250"/>
                    <a:pt x="209" y="251"/>
                    <a:pt x="209" y="252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09" y="256"/>
                    <a:pt x="208" y="257"/>
                    <a:pt x="207" y="258"/>
                  </a:cubicBezTo>
                  <a:cubicBezTo>
                    <a:pt x="206" y="259"/>
                    <a:pt x="206" y="259"/>
                    <a:pt x="206" y="259"/>
                  </a:cubicBezTo>
                  <a:cubicBezTo>
                    <a:pt x="205" y="259"/>
                    <a:pt x="203" y="260"/>
                    <a:pt x="202" y="260"/>
                  </a:cubicBezTo>
                  <a:cubicBezTo>
                    <a:pt x="200" y="260"/>
                    <a:pt x="199" y="261"/>
                    <a:pt x="199" y="263"/>
                  </a:cubicBezTo>
                  <a:cubicBezTo>
                    <a:pt x="199" y="265"/>
                    <a:pt x="199" y="265"/>
                    <a:pt x="199" y="265"/>
                  </a:cubicBezTo>
                  <a:cubicBezTo>
                    <a:pt x="199" y="266"/>
                    <a:pt x="198" y="268"/>
                    <a:pt x="197" y="268"/>
                  </a:cubicBezTo>
                  <a:cubicBezTo>
                    <a:pt x="196" y="269"/>
                    <a:pt x="196" y="269"/>
                    <a:pt x="196" y="269"/>
                  </a:cubicBezTo>
                  <a:cubicBezTo>
                    <a:pt x="195" y="270"/>
                    <a:pt x="194" y="272"/>
                    <a:pt x="194" y="273"/>
                  </a:cubicBezTo>
                  <a:cubicBezTo>
                    <a:pt x="194" y="282"/>
                    <a:pt x="194" y="282"/>
                    <a:pt x="194" y="282"/>
                  </a:cubicBezTo>
                  <a:cubicBezTo>
                    <a:pt x="194" y="283"/>
                    <a:pt x="196" y="285"/>
                    <a:pt x="198" y="285"/>
                  </a:cubicBezTo>
                  <a:cubicBezTo>
                    <a:pt x="198" y="285"/>
                    <a:pt x="198" y="285"/>
                    <a:pt x="198" y="285"/>
                  </a:cubicBezTo>
                  <a:cubicBezTo>
                    <a:pt x="199" y="285"/>
                    <a:pt x="200" y="285"/>
                    <a:pt x="200" y="286"/>
                  </a:cubicBezTo>
                  <a:cubicBezTo>
                    <a:pt x="200" y="287"/>
                    <a:pt x="201" y="288"/>
                    <a:pt x="203" y="289"/>
                  </a:cubicBezTo>
                  <a:cubicBezTo>
                    <a:pt x="204" y="289"/>
                    <a:pt x="205" y="290"/>
                    <a:pt x="206" y="290"/>
                  </a:cubicBezTo>
                  <a:cubicBezTo>
                    <a:pt x="206" y="291"/>
                    <a:pt x="206" y="291"/>
                    <a:pt x="206" y="291"/>
                  </a:cubicBezTo>
                  <a:cubicBezTo>
                    <a:pt x="207" y="292"/>
                    <a:pt x="208" y="293"/>
                    <a:pt x="209" y="293"/>
                  </a:cubicBezTo>
                  <a:cubicBezTo>
                    <a:pt x="210" y="293"/>
                    <a:pt x="210" y="293"/>
                    <a:pt x="211" y="292"/>
                  </a:cubicBezTo>
                  <a:cubicBezTo>
                    <a:pt x="212" y="291"/>
                    <a:pt x="212" y="291"/>
                    <a:pt x="212" y="291"/>
                  </a:cubicBezTo>
                  <a:cubicBezTo>
                    <a:pt x="214" y="291"/>
                    <a:pt x="214" y="289"/>
                    <a:pt x="214" y="287"/>
                  </a:cubicBezTo>
                  <a:cubicBezTo>
                    <a:pt x="214" y="287"/>
                    <a:pt x="214" y="286"/>
                    <a:pt x="215" y="286"/>
                  </a:cubicBezTo>
                  <a:cubicBezTo>
                    <a:pt x="215" y="286"/>
                    <a:pt x="215" y="285"/>
                    <a:pt x="216" y="285"/>
                  </a:cubicBezTo>
                  <a:cubicBezTo>
                    <a:pt x="237" y="285"/>
                    <a:pt x="237" y="285"/>
                    <a:pt x="237" y="285"/>
                  </a:cubicBezTo>
                  <a:cubicBezTo>
                    <a:pt x="238" y="285"/>
                    <a:pt x="238" y="285"/>
                    <a:pt x="239" y="284"/>
                  </a:cubicBezTo>
                  <a:cubicBezTo>
                    <a:pt x="239" y="284"/>
                    <a:pt x="240" y="283"/>
                    <a:pt x="239" y="282"/>
                  </a:cubicBezTo>
                  <a:cubicBezTo>
                    <a:pt x="239" y="281"/>
                    <a:pt x="239" y="281"/>
                    <a:pt x="239" y="281"/>
                  </a:cubicBezTo>
                  <a:cubicBezTo>
                    <a:pt x="239" y="279"/>
                    <a:pt x="237" y="278"/>
                    <a:pt x="235" y="278"/>
                  </a:cubicBezTo>
                  <a:cubicBezTo>
                    <a:pt x="235" y="278"/>
                    <a:pt x="235" y="278"/>
                    <a:pt x="234" y="277"/>
                  </a:cubicBezTo>
                  <a:cubicBezTo>
                    <a:pt x="234" y="277"/>
                    <a:pt x="234" y="277"/>
                    <a:pt x="234" y="276"/>
                  </a:cubicBezTo>
                  <a:cubicBezTo>
                    <a:pt x="235" y="273"/>
                    <a:pt x="235" y="273"/>
                    <a:pt x="235" y="273"/>
                  </a:cubicBezTo>
                  <a:cubicBezTo>
                    <a:pt x="235" y="272"/>
                    <a:pt x="236" y="272"/>
                    <a:pt x="237" y="272"/>
                  </a:cubicBezTo>
                  <a:cubicBezTo>
                    <a:pt x="246" y="271"/>
                    <a:pt x="246" y="271"/>
                    <a:pt x="246" y="271"/>
                  </a:cubicBezTo>
                  <a:cubicBezTo>
                    <a:pt x="248" y="271"/>
                    <a:pt x="249" y="270"/>
                    <a:pt x="249" y="268"/>
                  </a:cubicBezTo>
                  <a:cubicBezTo>
                    <a:pt x="249" y="267"/>
                    <a:pt x="249" y="267"/>
                    <a:pt x="249" y="267"/>
                  </a:cubicBezTo>
                  <a:cubicBezTo>
                    <a:pt x="249" y="266"/>
                    <a:pt x="250" y="265"/>
                    <a:pt x="250" y="265"/>
                  </a:cubicBezTo>
                  <a:cubicBezTo>
                    <a:pt x="252" y="265"/>
                    <a:pt x="253" y="263"/>
                    <a:pt x="253" y="262"/>
                  </a:cubicBezTo>
                  <a:cubicBezTo>
                    <a:pt x="252" y="258"/>
                    <a:pt x="252" y="258"/>
                    <a:pt x="252" y="258"/>
                  </a:cubicBezTo>
                  <a:cubicBezTo>
                    <a:pt x="252" y="257"/>
                    <a:pt x="252" y="255"/>
                    <a:pt x="253" y="254"/>
                  </a:cubicBezTo>
                  <a:cubicBezTo>
                    <a:pt x="254" y="253"/>
                    <a:pt x="254" y="253"/>
                    <a:pt x="254" y="253"/>
                  </a:cubicBezTo>
                  <a:cubicBezTo>
                    <a:pt x="255" y="252"/>
                    <a:pt x="256" y="251"/>
                    <a:pt x="258" y="25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62" y="252"/>
                    <a:pt x="261" y="257"/>
                    <a:pt x="260" y="259"/>
                  </a:cubicBezTo>
                  <a:cubicBezTo>
                    <a:pt x="259" y="260"/>
                    <a:pt x="259" y="262"/>
                    <a:pt x="259" y="264"/>
                  </a:cubicBezTo>
                  <a:cubicBezTo>
                    <a:pt x="260" y="267"/>
                    <a:pt x="260" y="267"/>
                    <a:pt x="260" y="267"/>
                  </a:cubicBezTo>
                  <a:cubicBezTo>
                    <a:pt x="260" y="268"/>
                    <a:pt x="261" y="270"/>
                    <a:pt x="262" y="271"/>
                  </a:cubicBezTo>
                  <a:cubicBezTo>
                    <a:pt x="263" y="272"/>
                    <a:pt x="263" y="272"/>
                    <a:pt x="263" y="272"/>
                  </a:cubicBezTo>
                  <a:cubicBezTo>
                    <a:pt x="264" y="273"/>
                    <a:pt x="264" y="274"/>
                    <a:pt x="264" y="275"/>
                  </a:cubicBezTo>
                  <a:cubicBezTo>
                    <a:pt x="264" y="285"/>
                    <a:pt x="264" y="285"/>
                    <a:pt x="264" y="285"/>
                  </a:cubicBezTo>
                  <a:cubicBezTo>
                    <a:pt x="264" y="287"/>
                    <a:pt x="265" y="288"/>
                    <a:pt x="267" y="289"/>
                  </a:cubicBezTo>
                  <a:cubicBezTo>
                    <a:pt x="270" y="289"/>
                    <a:pt x="270" y="289"/>
                    <a:pt x="270" y="289"/>
                  </a:cubicBezTo>
                  <a:cubicBezTo>
                    <a:pt x="271" y="289"/>
                    <a:pt x="272" y="290"/>
                    <a:pt x="272" y="291"/>
                  </a:cubicBezTo>
                  <a:cubicBezTo>
                    <a:pt x="272" y="293"/>
                    <a:pt x="272" y="293"/>
                    <a:pt x="272" y="293"/>
                  </a:cubicBezTo>
                  <a:cubicBezTo>
                    <a:pt x="272" y="294"/>
                    <a:pt x="271" y="295"/>
                    <a:pt x="270" y="295"/>
                  </a:cubicBezTo>
                  <a:cubicBezTo>
                    <a:pt x="269" y="295"/>
                    <a:pt x="267" y="297"/>
                    <a:pt x="267" y="299"/>
                  </a:cubicBezTo>
                  <a:cubicBezTo>
                    <a:pt x="267" y="301"/>
                    <a:pt x="267" y="301"/>
                    <a:pt x="267" y="301"/>
                  </a:cubicBezTo>
                  <a:cubicBezTo>
                    <a:pt x="267" y="302"/>
                    <a:pt x="266" y="303"/>
                    <a:pt x="266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262" y="303"/>
                    <a:pt x="261" y="305"/>
                    <a:pt x="261" y="306"/>
                  </a:cubicBezTo>
                  <a:cubicBezTo>
                    <a:pt x="261" y="313"/>
                    <a:pt x="261" y="313"/>
                    <a:pt x="261" y="313"/>
                  </a:cubicBezTo>
                  <a:cubicBezTo>
                    <a:pt x="261" y="315"/>
                    <a:pt x="262" y="316"/>
                    <a:pt x="264" y="316"/>
                  </a:cubicBezTo>
                  <a:cubicBezTo>
                    <a:pt x="264" y="316"/>
                    <a:pt x="264" y="316"/>
                    <a:pt x="264" y="316"/>
                  </a:cubicBezTo>
                  <a:cubicBezTo>
                    <a:pt x="265" y="316"/>
                    <a:pt x="265" y="316"/>
                    <a:pt x="265" y="316"/>
                  </a:cubicBezTo>
                  <a:cubicBezTo>
                    <a:pt x="265" y="316"/>
                    <a:pt x="265" y="316"/>
                    <a:pt x="265" y="316"/>
                  </a:cubicBezTo>
                  <a:cubicBezTo>
                    <a:pt x="266" y="316"/>
                    <a:pt x="267" y="316"/>
                    <a:pt x="267" y="317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67" y="318"/>
                    <a:pt x="266" y="320"/>
                    <a:pt x="266" y="320"/>
                  </a:cubicBezTo>
                  <a:cubicBezTo>
                    <a:pt x="264" y="321"/>
                    <a:pt x="264" y="321"/>
                    <a:pt x="264" y="321"/>
                  </a:cubicBezTo>
                  <a:cubicBezTo>
                    <a:pt x="264" y="321"/>
                    <a:pt x="263" y="321"/>
                    <a:pt x="262" y="321"/>
                  </a:cubicBezTo>
                  <a:cubicBezTo>
                    <a:pt x="261" y="321"/>
                    <a:pt x="261" y="321"/>
                    <a:pt x="260" y="321"/>
                  </a:cubicBezTo>
                  <a:cubicBezTo>
                    <a:pt x="259" y="321"/>
                    <a:pt x="258" y="320"/>
                    <a:pt x="258" y="319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57" y="317"/>
                    <a:pt x="255" y="315"/>
                    <a:pt x="254" y="315"/>
                  </a:cubicBezTo>
                  <a:cubicBezTo>
                    <a:pt x="253" y="315"/>
                    <a:pt x="253" y="315"/>
                    <a:pt x="253" y="315"/>
                  </a:cubicBezTo>
                  <a:cubicBezTo>
                    <a:pt x="252" y="315"/>
                    <a:pt x="251" y="316"/>
                    <a:pt x="250" y="317"/>
                  </a:cubicBezTo>
                  <a:cubicBezTo>
                    <a:pt x="250" y="319"/>
                    <a:pt x="249" y="320"/>
                    <a:pt x="249" y="322"/>
                  </a:cubicBezTo>
                  <a:cubicBezTo>
                    <a:pt x="249" y="322"/>
                    <a:pt x="249" y="323"/>
                    <a:pt x="248" y="323"/>
                  </a:cubicBezTo>
                  <a:cubicBezTo>
                    <a:pt x="247" y="323"/>
                    <a:pt x="247" y="323"/>
                    <a:pt x="247" y="323"/>
                  </a:cubicBezTo>
                  <a:cubicBezTo>
                    <a:pt x="246" y="323"/>
                    <a:pt x="245" y="323"/>
                    <a:pt x="245" y="324"/>
                  </a:cubicBezTo>
                  <a:cubicBezTo>
                    <a:pt x="244" y="325"/>
                    <a:pt x="244" y="325"/>
                    <a:pt x="244" y="326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30"/>
                    <a:pt x="247" y="331"/>
                    <a:pt x="248" y="331"/>
                  </a:cubicBezTo>
                  <a:cubicBezTo>
                    <a:pt x="250" y="331"/>
                    <a:pt x="250" y="331"/>
                    <a:pt x="250" y="331"/>
                  </a:cubicBezTo>
                  <a:cubicBezTo>
                    <a:pt x="251" y="331"/>
                    <a:pt x="252" y="332"/>
                    <a:pt x="252" y="333"/>
                  </a:cubicBezTo>
                  <a:cubicBezTo>
                    <a:pt x="252" y="334"/>
                    <a:pt x="252" y="336"/>
                    <a:pt x="251" y="336"/>
                  </a:cubicBezTo>
                  <a:cubicBezTo>
                    <a:pt x="251" y="337"/>
                    <a:pt x="249" y="337"/>
                    <a:pt x="248" y="337"/>
                  </a:cubicBezTo>
                  <a:cubicBezTo>
                    <a:pt x="248" y="337"/>
                    <a:pt x="244" y="337"/>
                    <a:pt x="244" y="337"/>
                  </a:cubicBezTo>
                  <a:cubicBezTo>
                    <a:pt x="242" y="337"/>
                    <a:pt x="241" y="338"/>
                    <a:pt x="241" y="340"/>
                  </a:cubicBezTo>
                  <a:cubicBezTo>
                    <a:pt x="241" y="341"/>
                    <a:pt x="241" y="342"/>
                    <a:pt x="240" y="344"/>
                  </a:cubicBezTo>
                  <a:cubicBezTo>
                    <a:pt x="239" y="346"/>
                    <a:pt x="239" y="346"/>
                    <a:pt x="239" y="346"/>
                  </a:cubicBezTo>
                  <a:cubicBezTo>
                    <a:pt x="239" y="347"/>
                    <a:pt x="238" y="347"/>
                    <a:pt x="237" y="347"/>
                  </a:cubicBezTo>
                  <a:cubicBezTo>
                    <a:pt x="237" y="347"/>
                    <a:pt x="237" y="347"/>
                    <a:pt x="237" y="34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36F7E4E5-AD1B-49F6-AE5C-4FB9381D3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8130" y="5847382"/>
              <a:ext cx="203715" cy="219994"/>
            </a:xfrm>
            <a:custGeom>
              <a:avLst/>
              <a:gdLst>
                <a:gd name="T0" fmla="*/ 23 w 63"/>
                <a:gd name="T1" fmla="*/ 53 h 68"/>
                <a:gd name="T2" fmla="*/ 30 w 63"/>
                <a:gd name="T3" fmla="*/ 50 h 68"/>
                <a:gd name="T4" fmla="*/ 33 w 63"/>
                <a:gd name="T5" fmla="*/ 55 h 68"/>
                <a:gd name="T6" fmla="*/ 35 w 63"/>
                <a:gd name="T7" fmla="*/ 60 h 68"/>
                <a:gd name="T8" fmla="*/ 44 w 63"/>
                <a:gd name="T9" fmla="*/ 61 h 68"/>
                <a:gd name="T10" fmla="*/ 49 w 63"/>
                <a:gd name="T11" fmla="*/ 66 h 68"/>
                <a:gd name="T12" fmla="*/ 55 w 63"/>
                <a:gd name="T13" fmla="*/ 68 h 68"/>
                <a:gd name="T14" fmla="*/ 58 w 63"/>
                <a:gd name="T15" fmla="*/ 65 h 68"/>
                <a:gd name="T16" fmla="*/ 59 w 63"/>
                <a:gd name="T17" fmla="*/ 48 h 68"/>
                <a:gd name="T18" fmla="*/ 63 w 63"/>
                <a:gd name="T19" fmla="*/ 43 h 68"/>
                <a:gd name="T20" fmla="*/ 61 w 63"/>
                <a:gd name="T21" fmla="*/ 33 h 68"/>
                <a:gd name="T22" fmla="*/ 58 w 63"/>
                <a:gd name="T23" fmla="*/ 30 h 68"/>
                <a:gd name="T24" fmla="*/ 52 w 63"/>
                <a:gd name="T25" fmla="*/ 28 h 68"/>
                <a:gd name="T26" fmla="*/ 46 w 63"/>
                <a:gd name="T27" fmla="*/ 29 h 68"/>
                <a:gd name="T28" fmla="*/ 40 w 63"/>
                <a:gd name="T29" fmla="*/ 33 h 68"/>
                <a:gd name="T30" fmla="*/ 32 w 63"/>
                <a:gd name="T31" fmla="*/ 34 h 68"/>
                <a:gd name="T32" fmla="*/ 26 w 63"/>
                <a:gd name="T33" fmla="*/ 28 h 68"/>
                <a:gd name="T34" fmla="*/ 24 w 63"/>
                <a:gd name="T35" fmla="*/ 23 h 68"/>
                <a:gd name="T36" fmla="*/ 24 w 63"/>
                <a:gd name="T37" fmla="*/ 18 h 68"/>
                <a:gd name="T38" fmla="*/ 27 w 63"/>
                <a:gd name="T39" fmla="*/ 13 h 68"/>
                <a:gd name="T40" fmla="*/ 25 w 63"/>
                <a:gd name="T41" fmla="*/ 2 h 68"/>
                <a:gd name="T42" fmla="*/ 17 w 63"/>
                <a:gd name="T43" fmla="*/ 0 h 68"/>
                <a:gd name="T44" fmla="*/ 12 w 63"/>
                <a:gd name="T45" fmla="*/ 3 h 68"/>
                <a:gd name="T46" fmla="*/ 8 w 63"/>
                <a:gd name="T47" fmla="*/ 7 h 68"/>
                <a:gd name="T48" fmla="*/ 1 w 63"/>
                <a:gd name="T49" fmla="*/ 15 h 68"/>
                <a:gd name="T50" fmla="*/ 0 w 63"/>
                <a:gd name="T51" fmla="*/ 23 h 68"/>
                <a:gd name="T52" fmla="*/ 1 w 63"/>
                <a:gd name="T53" fmla="*/ 27 h 68"/>
                <a:gd name="T54" fmla="*/ 4 w 63"/>
                <a:gd name="T55" fmla="*/ 33 h 68"/>
                <a:gd name="T56" fmla="*/ 8 w 63"/>
                <a:gd name="T57" fmla="*/ 38 h 68"/>
                <a:gd name="T58" fmla="*/ 10 w 63"/>
                <a:gd name="T59" fmla="*/ 45 h 68"/>
                <a:gd name="T60" fmla="*/ 11 w 63"/>
                <a:gd name="T61" fmla="*/ 54 h 68"/>
                <a:gd name="T62" fmla="*/ 17 w 63"/>
                <a:gd name="T63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" h="68">
                  <a:moveTo>
                    <a:pt x="23" y="53"/>
                  </a:moveTo>
                  <a:cubicBezTo>
                    <a:pt x="23" y="53"/>
                    <a:pt x="23" y="53"/>
                    <a:pt x="23" y="53"/>
                  </a:cubicBezTo>
                  <a:cubicBezTo>
                    <a:pt x="23" y="52"/>
                    <a:pt x="24" y="50"/>
                    <a:pt x="25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1" y="49"/>
                    <a:pt x="32" y="50"/>
                    <a:pt x="32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33" y="57"/>
                    <a:pt x="34" y="59"/>
                    <a:pt x="35" y="59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61"/>
                    <a:pt x="38" y="61"/>
                    <a:pt x="40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6" y="61"/>
                    <a:pt x="47" y="62"/>
                    <a:pt x="48" y="63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7"/>
                    <a:pt x="51" y="68"/>
                    <a:pt x="52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7" y="68"/>
                    <a:pt x="58" y="67"/>
                    <a:pt x="58" y="66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58" y="64"/>
                    <a:pt x="59" y="62"/>
                    <a:pt x="59" y="61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6"/>
                    <a:pt x="60" y="45"/>
                    <a:pt x="61" y="45"/>
                  </a:cubicBezTo>
                  <a:cubicBezTo>
                    <a:pt x="62" y="45"/>
                    <a:pt x="63" y="44"/>
                    <a:pt x="63" y="43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3" y="35"/>
                    <a:pt x="62" y="34"/>
                    <a:pt x="61" y="33"/>
                  </a:cubicBezTo>
                  <a:cubicBezTo>
                    <a:pt x="60" y="32"/>
                    <a:pt x="59" y="31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7" y="29"/>
                    <a:pt x="55" y="28"/>
                    <a:pt x="54" y="28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49" y="28"/>
                    <a:pt x="48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4" y="29"/>
                    <a:pt x="43" y="30"/>
                    <a:pt x="42" y="30"/>
                  </a:cubicBezTo>
                  <a:cubicBezTo>
                    <a:pt x="41" y="31"/>
                    <a:pt x="40" y="32"/>
                    <a:pt x="40" y="33"/>
                  </a:cubicBezTo>
                  <a:cubicBezTo>
                    <a:pt x="40" y="33"/>
                    <a:pt x="39" y="34"/>
                    <a:pt x="37" y="34"/>
                  </a:cubicBezTo>
                  <a:cubicBezTo>
                    <a:pt x="34" y="34"/>
                    <a:pt x="32" y="34"/>
                    <a:pt x="32" y="34"/>
                  </a:cubicBezTo>
                  <a:cubicBezTo>
                    <a:pt x="30" y="33"/>
                    <a:pt x="29" y="32"/>
                    <a:pt x="28" y="31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5" y="27"/>
                    <a:pt x="25" y="25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3" y="22"/>
                    <a:pt x="23" y="20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6"/>
                    <a:pt x="25" y="15"/>
                    <a:pt x="26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8" y="10"/>
                    <a:pt x="27" y="6"/>
                    <a:pt x="27" y="6"/>
                  </a:cubicBezTo>
                  <a:cubicBezTo>
                    <a:pt x="27" y="4"/>
                    <a:pt x="26" y="3"/>
                    <a:pt x="25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2"/>
                    <a:pt x="12" y="3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0" y="5"/>
                    <a:pt x="9" y="6"/>
                    <a:pt x="8" y="7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1" y="15"/>
                  </a:cubicBezTo>
                  <a:cubicBezTo>
                    <a:pt x="1" y="16"/>
                    <a:pt x="1" y="18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4"/>
                    <a:pt x="0" y="26"/>
                    <a:pt x="1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9"/>
                    <a:pt x="2" y="30"/>
                    <a:pt x="3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9"/>
                    <a:pt x="10" y="41"/>
                    <a:pt x="10" y="42"/>
                  </a:cubicBezTo>
                  <a:cubicBezTo>
                    <a:pt x="10" y="42"/>
                    <a:pt x="11" y="43"/>
                    <a:pt x="10" y="45"/>
                  </a:cubicBezTo>
                  <a:cubicBezTo>
                    <a:pt x="9" y="47"/>
                    <a:pt x="10" y="51"/>
                    <a:pt x="10" y="51"/>
                  </a:cubicBezTo>
                  <a:cubicBezTo>
                    <a:pt x="10" y="53"/>
                    <a:pt x="10" y="54"/>
                    <a:pt x="11" y="54"/>
                  </a:cubicBezTo>
                  <a:cubicBezTo>
                    <a:pt x="12" y="55"/>
                    <a:pt x="13" y="56"/>
                    <a:pt x="14" y="57"/>
                  </a:cubicBezTo>
                  <a:cubicBezTo>
                    <a:pt x="15" y="57"/>
                    <a:pt x="16" y="59"/>
                    <a:pt x="17" y="59"/>
                  </a:cubicBezTo>
                  <a:cubicBezTo>
                    <a:pt x="18" y="60"/>
                    <a:pt x="19" y="61"/>
                    <a:pt x="20" y="60"/>
                  </a:cubicBezTo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556D5348-CB90-41ED-8D3C-FDDAA3C09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267" y="5850594"/>
              <a:ext cx="67370" cy="80290"/>
            </a:xfrm>
            <a:custGeom>
              <a:avLst/>
              <a:gdLst>
                <a:gd name="T0" fmla="*/ 11 w 21"/>
                <a:gd name="T1" fmla="*/ 24 h 25"/>
                <a:gd name="T2" fmla="*/ 9 w 21"/>
                <a:gd name="T3" fmla="*/ 23 h 25"/>
                <a:gd name="T4" fmla="*/ 6 w 21"/>
                <a:gd name="T5" fmla="*/ 20 h 25"/>
                <a:gd name="T6" fmla="*/ 2 w 21"/>
                <a:gd name="T7" fmla="*/ 20 h 25"/>
                <a:gd name="T8" fmla="*/ 0 w 21"/>
                <a:gd name="T9" fmla="*/ 18 h 25"/>
                <a:gd name="T10" fmla="*/ 0 w 21"/>
                <a:gd name="T11" fmla="*/ 12 h 25"/>
                <a:gd name="T12" fmla="*/ 1 w 21"/>
                <a:gd name="T13" fmla="*/ 11 h 25"/>
                <a:gd name="T14" fmla="*/ 4 w 21"/>
                <a:gd name="T15" fmla="*/ 10 h 25"/>
                <a:gd name="T16" fmla="*/ 4 w 21"/>
                <a:gd name="T17" fmla="*/ 10 h 25"/>
                <a:gd name="T18" fmla="*/ 5 w 21"/>
                <a:gd name="T19" fmla="*/ 6 h 25"/>
                <a:gd name="T20" fmla="*/ 6 w 21"/>
                <a:gd name="T21" fmla="*/ 4 h 25"/>
                <a:gd name="T22" fmla="*/ 8 w 21"/>
                <a:gd name="T23" fmla="*/ 0 h 25"/>
                <a:gd name="T24" fmla="*/ 9 w 21"/>
                <a:gd name="T25" fmla="*/ 0 h 25"/>
                <a:gd name="T26" fmla="*/ 11 w 21"/>
                <a:gd name="T27" fmla="*/ 2 h 25"/>
                <a:gd name="T28" fmla="*/ 11 w 21"/>
                <a:gd name="T29" fmla="*/ 6 h 25"/>
                <a:gd name="T30" fmla="*/ 10 w 21"/>
                <a:gd name="T31" fmla="*/ 8 h 25"/>
                <a:gd name="T32" fmla="*/ 8 w 21"/>
                <a:gd name="T33" fmla="*/ 12 h 25"/>
                <a:gd name="T34" fmla="*/ 8 w 21"/>
                <a:gd name="T35" fmla="*/ 15 h 25"/>
                <a:gd name="T36" fmla="*/ 11 w 21"/>
                <a:gd name="T37" fmla="*/ 17 h 25"/>
                <a:gd name="T38" fmla="*/ 11 w 21"/>
                <a:gd name="T39" fmla="*/ 17 h 25"/>
                <a:gd name="T40" fmla="*/ 11 w 21"/>
                <a:gd name="T41" fmla="*/ 17 h 25"/>
                <a:gd name="T42" fmla="*/ 14 w 21"/>
                <a:gd name="T43" fmla="*/ 14 h 25"/>
                <a:gd name="T44" fmla="*/ 16 w 21"/>
                <a:gd name="T45" fmla="*/ 12 h 25"/>
                <a:gd name="T46" fmla="*/ 17 w 21"/>
                <a:gd name="T47" fmla="*/ 14 h 25"/>
                <a:gd name="T48" fmla="*/ 20 w 21"/>
                <a:gd name="T49" fmla="*/ 19 h 25"/>
                <a:gd name="T50" fmla="*/ 21 w 21"/>
                <a:gd name="T51" fmla="*/ 21 h 25"/>
                <a:gd name="T52" fmla="*/ 21 w 21"/>
                <a:gd name="T53" fmla="*/ 23 h 25"/>
                <a:gd name="T54" fmla="*/ 21 w 21"/>
                <a:gd name="T55" fmla="*/ 24 h 25"/>
                <a:gd name="T56" fmla="*/ 20 w 21"/>
                <a:gd name="T57" fmla="*/ 25 h 25"/>
                <a:gd name="T58" fmla="*/ 11 w 21"/>
                <a:gd name="T5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" h="25">
                  <a:moveTo>
                    <a:pt x="11" y="24"/>
                  </a:moveTo>
                  <a:cubicBezTo>
                    <a:pt x="10" y="24"/>
                    <a:pt x="9" y="23"/>
                    <a:pt x="9" y="23"/>
                  </a:cubicBezTo>
                  <a:cubicBezTo>
                    <a:pt x="9" y="22"/>
                    <a:pt x="8" y="20"/>
                    <a:pt x="6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7"/>
                    <a:pt x="5" y="6"/>
                  </a:cubicBezTo>
                  <a:cubicBezTo>
                    <a:pt x="5" y="6"/>
                    <a:pt x="6" y="4"/>
                    <a:pt x="6" y="4"/>
                  </a:cubicBezTo>
                  <a:cubicBezTo>
                    <a:pt x="7" y="3"/>
                    <a:pt x="8" y="2"/>
                    <a:pt x="8" y="0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3"/>
                    <a:pt x="11" y="5"/>
                    <a:pt x="11" y="6"/>
                  </a:cubicBezTo>
                  <a:cubicBezTo>
                    <a:pt x="11" y="6"/>
                    <a:pt x="10" y="7"/>
                    <a:pt x="10" y="8"/>
                  </a:cubicBezTo>
                  <a:cubicBezTo>
                    <a:pt x="8" y="8"/>
                    <a:pt x="8" y="10"/>
                    <a:pt x="8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9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7"/>
                    <a:pt x="13" y="15"/>
                    <a:pt x="14" y="14"/>
                  </a:cubicBezTo>
                  <a:cubicBezTo>
                    <a:pt x="14" y="13"/>
                    <a:pt x="15" y="12"/>
                    <a:pt x="16" y="12"/>
                  </a:cubicBezTo>
                  <a:cubicBezTo>
                    <a:pt x="17" y="12"/>
                    <a:pt x="17" y="13"/>
                    <a:pt x="17" y="14"/>
                  </a:cubicBezTo>
                  <a:cubicBezTo>
                    <a:pt x="17" y="16"/>
                    <a:pt x="18" y="18"/>
                    <a:pt x="20" y="19"/>
                  </a:cubicBezTo>
                  <a:cubicBezTo>
                    <a:pt x="20" y="19"/>
                    <a:pt x="21" y="20"/>
                    <a:pt x="21" y="21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5"/>
                    <a:pt x="20" y="25"/>
                    <a:pt x="20" y="25"/>
                  </a:cubicBezTo>
                  <a:lnTo>
                    <a:pt x="11" y="24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0E975268-5611-4A48-B7A5-074AFC6A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444" y="5921249"/>
              <a:ext cx="25665" cy="16058"/>
            </a:xfrm>
            <a:custGeom>
              <a:avLst/>
              <a:gdLst>
                <a:gd name="T0" fmla="*/ 5 w 8"/>
                <a:gd name="T1" fmla="*/ 5 h 5"/>
                <a:gd name="T2" fmla="*/ 2 w 8"/>
                <a:gd name="T3" fmla="*/ 4 h 5"/>
                <a:gd name="T4" fmla="*/ 1 w 8"/>
                <a:gd name="T5" fmla="*/ 3 h 5"/>
                <a:gd name="T6" fmla="*/ 0 w 8"/>
                <a:gd name="T7" fmla="*/ 1 h 5"/>
                <a:gd name="T8" fmla="*/ 3 w 8"/>
                <a:gd name="T9" fmla="*/ 0 h 5"/>
                <a:gd name="T10" fmla="*/ 7 w 8"/>
                <a:gd name="T11" fmla="*/ 2 h 5"/>
                <a:gd name="T12" fmla="*/ 7 w 8"/>
                <a:gd name="T13" fmla="*/ 2 h 5"/>
                <a:gd name="T14" fmla="*/ 8 w 8"/>
                <a:gd name="T15" fmla="*/ 3 h 5"/>
                <a:gd name="T16" fmla="*/ 7 w 8"/>
                <a:gd name="T17" fmla="*/ 4 h 5"/>
                <a:gd name="T18" fmla="*/ 5 w 8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5">
                  <a:moveTo>
                    <a:pt x="5" y="5"/>
                  </a:moveTo>
                  <a:cubicBezTo>
                    <a:pt x="5" y="5"/>
                    <a:pt x="3" y="5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3"/>
                    <a:pt x="8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6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5" name="Freeform 81">
              <a:extLst>
                <a:ext uri="{FF2B5EF4-FFF2-40B4-BE49-F238E27FC236}">
                  <a16:creationId xmlns:a16="http://schemas.microsoft.com/office/drawing/2014/main" id="{BD2A09C6-AE1F-4CD4-BC74-EA233B156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149" y="5943730"/>
              <a:ext cx="28873" cy="22481"/>
            </a:xfrm>
            <a:custGeom>
              <a:avLst/>
              <a:gdLst>
                <a:gd name="T0" fmla="*/ 3 w 9"/>
                <a:gd name="T1" fmla="*/ 7 h 7"/>
                <a:gd name="T2" fmla="*/ 2 w 9"/>
                <a:gd name="T3" fmla="*/ 7 h 7"/>
                <a:gd name="T4" fmla="*/ 0 w 9"/>
                <a:gd name="T5" fmla="*/ 5 h 7"/>
                <a:gd name="T6" fmla="*/ 0 w 9"/>
                <a:gd name="T7" fmla="*/ 2 h 7"/>
                <a:gd name="T8" fmla="*/ 2 w 9"/>
                <a:gd name="T9" fmla="*/ 1 h 7"/>
                <a:gd name="T10" fmla="*/ 6 w 9"/>
                <a:gd name="T11" fmla="*/ 0 h 7"/>
                <a:gd name="T12" fmla="*/ 9 w 9"/>
                <a:gd name="T13" fmla="*/ 1 h 7"/>
                <a:gd name="T14" fmla="*/ 9 w 9"/>
                <a:gd name="T15" fmla="*/ 4 h 7"/>
                <a:gd name="T16" fmla="*/ 6 w 9"/>
                <a:gd name="T17" fmla="*/ 6 h 7"/>
                <a:gd name="T18" fmla="*/ 6 w 9"/>
                <a:gd name="T19" fmla="*/ 7 h 7"/>
                <a:gd name="T20" fmla="*/ 3 w 9"/>
                <a:gd name="T2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7">
                  <a:moveTo>
                    <a:pt x="3" y="7"/>
                  </a:move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7" y="0"/>
                    <a:pt x="9" y="1"/>
                    <a:pt x="9" y="1"/>
                  </a:cubicBezTo>
                  <a:cubicBezTo>
                    <a:pt x="9" y="2"/>
                    <a:pt x="9" y="3"/>
                    <a:pt x="9" y="4"/>
                  </a:cubicBezTo>
                  <a:cubicBezTo>
                    <a:pt x="8" y="4"/>
                    <a:pt x="7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7"/>
                    <a:pt x="4" y="7"/>
                    <a:pt x="3" y="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6" name="Freeform 82">
              <a:extLst>
                <a:ext uri="{FF2B5EF4-FFF2-40B4-BE49-F238E27FC236}">
                  <a16:creationId xmlns:a16="http://schemas.microsoft.com/office/drawing/2014/main" id="{1E7CDB2B-EED6-41F5-B4BB-80AFF3FC3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941" y="6102704"/>
              <a:ext cx="70578" cy="41751"/>
            </a:xfrm>
            <a:custGeom>
              <a:avLst/>
              <a:gdLst>
                <a:gd name="T0" fmla="*/ 18 w 22"/>
                <a:gd name="T1" fmla="*/ 13 h 13"/>
                <a:gd name="T2" fmla="*/ 16 w 22"/>
                <a:gd name="T3" fmla="*/ 12 h 13"/>
                <a:gd name="T4" fmla="*/ 11 w 22"/>
                <a:gd name="T5" fmla="*/ 12 h 13"/>
                <a:gd name="T6" fmla="*/ 7 w 22"/>
                <a:gd name="T7" fmla="*/ 12 h 13"/>
                <a:gd name="T8" fmla="*/ 4 w 22"/>
                <a:gd name="T9" fmla="*/ 11 h 13"/>
                <a:gd name="T10" fmla="*/ 1 w 22"/>
                <a:gd name="T11" fmla="*/ 9 h 13"/>
                <a:gd name="T12" fmla="*/ 0 w 22"/>
                <a:gd name="T13" fmla="*/ 5 h 13"/>
                <a:gd name="T14" fmla="*/ 0 w 22"/>
                <a:gd name="T15" fmla="*/ 4 h 13"/>
                <a:gd name="T16" fmla="*/ 1 w 22"/>
                <a:gd name="T17" fmla="*/ 1 h 13"/>
                <a:gd name="T18" fmla="*/ 4 w 22"/>
                <a:gd name="T19" fmla="*/ 0 h 13"/>
                <a:gd name="T20" fmla="*/ 4 w 22"/>
                <a:gd name="T21" fmla="*/ 0 h 13"/>
                <a:gd name="T22" fmla="*/ 7 w 22"/>
                <a:gd name="T23" fmla="*/ 1 h 13"/>
                <a:gd name="T24" fmla="*/ 10 w 22"/>
                <a:gd name="T25" fmla="*/ 4 h 13"/>
                <a:gd name="T26" fmla="*/ 11 w 22"/>
                <a:gd name="T27" fmla="*/ 4 h 13"/>
                <a:gd name="T28" fmla="*/ 13 w 22"/>
                <a:gd name="T29" fmla="*/ 4 h 13"/>
                <a:gd name="T30" fmla="*/ 16 w 22"/>
                <a:gd name="T31" fmla="*/ 4 h 13"/>
                <a:gd name="T32" fmla="*/ 18 w 22"/>
                <a:gd name="T33" fmla="*/ 3 h 13"/>
                <a:gd name="T34" fmla="*/ 19 w 22"/>
                <a:gd name="T35" fmla="*/ 3 h 13"/>
                <a:gd name="T36" fmla="*/ 21 w 22"/>
                <a:gd name="T37" fmla="*/ 5 h 13"/>
                <a:gd name="T38" fmla="*/ 21 w 22"/>
                <a:gd name="T39" fmla="*/ 5 h 13"/>
                <a:gd name="T40" fmla="*/ 21 w 22"/>
                <a:gd name="T41" fmla="*/ 9 h 13"/>
                <a:gd name="T42" fmla="*/ 20 w 22"/>
                <a:gd name="T43" fmla="*/ 11 h 13"/>
                <a:gd name="T44" fmla="*/ 18 w 22"/>
                <a:gd name="T4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13">
                  <a:moveTo>
                    <a:pt x="18" y="13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2"/>
                    <a:pt x="1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2"/>
                    <a:pt x="4" y="12"/>
                    <a:pt x="4" y="11"/>
                  </a:cubicBez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3"/>
                    <a:pt x="9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4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6"/>
                    <a:pt x="22" y="8"/>
                    <a:pt x="21" y="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2"/>
                    <a:pt x="19" y="13"/>
                    <a:pt x="18" y="13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7" name="Freeform 83">
              <a:extLst>
                <a:ext uri="{FF2B5EF4-FFF2-40B4-BE49-F238E27FC236}">
                  <a16:creationId xmlns:a16="http://schemas.microsoft.com/office/drawing/2014/main" id="{031A67A6-B783-4B6E-822C-EB73DEC37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991" y="5974240"/>
              <a:ext cx="25665" cy="83501"/>
            </a:xfrm>
            <a:custGeom>
              <a:avLst/>
              <a:gdLst>
                <a:gd name="T0" fmla="*/ 3 w 8"/>
                <a:gd name="T1" fmla="*/ 26 h 26"/>
                <a:gd name="T2" fmla="*/ 2 w 8"/>
                <a:gd name="T3" fmla="*/ 26 h 26"/>
                <a:gd name="T4" fmla="*/ 1 w 8"/>
                <a:gd name="T5" fmla="*/ 23 h 26"/>
                <a:gd name="T6" fmla="*/ 0 w 8"/>
                <a:gd name="T7" fmla="*/ 22 h 26"/>
                <a:gd name="T8" fmla="*/ 0 w 8"/>
                <a:gd name="T9" fmla="*/ 20 h 26"/>
                <a:gd name="T10" fmla="*/ 2 w 8"/>
                <a:gd name="T11" fmla="*/ 17 h 26"/>
                <a:gd name="T12" fmla="*/ 3 w 8"/>
                <a:gd name="T13" fmla="*/ 12 h 26"/>
                <a:gd name="T14" fmla="*/ 2 w 8"/>
                <a:gd name="T15" fmla="*/ 12 h 26"/>
                <a:gd name="T16" fmla="*/ 1 w 8"/>
                <a:gd name="T17" fmla="*/ 8 h 26"/>
                <a:gd name="T18" fmla="*/ 0 w 8"/>
                <a:gd name="T19" fmla="*/ 5 h 26"/>
                <a:gd name="T20" fmla="*/ 1 w 8"/>
                <a:gd name="T21" fmla="*/ 2 h 26"/>
                <a:gd name="T22" fmla="*/ 4 w 8"/>
                <a:gd name="T23" fmla="*/ 0 h 26"/>
                <a:gd name="T24" fmla="*/ 4 w 8"/>
                <a:gd name="T25" fmla="*/ 0 h 26"/>
                <a:gd name="T26" fmla="*/ 7 w 8"/>
                <a:gd name="T27" fmla="*/ 1 h 26"/>
                <a:gd name="T28" fmla="*/ 8 w 8"/>
                <a:gd name="T29" fmla="*/ 5 h 26"/>
                <a:gd name="T30" fmla="*/ 8 w 8"/>
                <a:gd name="T31" fmla="*/ 13 h 26"/>
                <a:gd name="T32" fmla="*/ 8 w 8"/>
                <a:gd name="T33" fmla="*/ 18 h 26"/>
                <a:gd name="T34" fmla="*/ 8 w 8"/>
                <a:gd name="T35" fmla="*/ 21 h 26"/>
                <a:gd name="T36" fmla="*/ 6 w 8"/>
                <a:gd name="T37" fmla="*/ 24 h 26"/>
                <a:gd name="T38" fmla="*/ 3 w 8"/>
                <a:gd name="T39" fmla="*/ 26 h 26"/>
                <a:gd name="T40" fmla="*/ 3 w 8"/>
                <a:gd name="T4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26">
                  <a:moveTo>
                    <a:pt x="3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4"/>
                    <a:pt x="1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21"/>
                    <a:pt x="0" y="20"/>
                  </a:cubicBezTo>
                  <a:cubicBezTo>
                    <a:pt x="1" y="20"/>
                    <a:pt x="2" y="18"/>
                    <a:pt x="2" y="17"/>
                  </a:cubicBezTo>
                  <a:cubicBezTo>
                    <a:pt x="3" y="16"/>
                    <a:pt x="3" y="14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0"/>
                    <a:pt x="2" y="9"/>
                    <a:pt x="1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8" y="3"/>
                    <a:pt x="8" y="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8" y="17"/>
                    <a:pt x="8" y="1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8" y="22"/>
                    <a:pt x="7" y="24"/>
                    <a:pt x="6" y="24"/>
                  </a:cubicBezTo>
                  <a:cubicBezTo>
                    <a:pt x="6" y="25"/>
                    <a:pt x="4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8" name="Freeform 84">
              <a:extLst>
                <a:ext uri="{FF2B5EF4-FFF2-40B4-BE49-F238E27FC236}">
                  <a16:creationId xmlns:a16="http://schemas.microsoft.com/office/drawing/2014/main" id="{0AD9FF70-F6C0-48D9-940F-0CCD44D0F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29" y="6009568"/>
              <a:ext cx="22457" cy="12846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0 w 7"/>
                <a:gd name="T5" fmla="*/ 2 h 4"/>
                <a:gd name="T6" fmla="*/ 0 w 7"/>
                <a:gd name="T7" fmla="*/ 1 h 4"/>
                <a:gd name="T8" fmla="*/ 3 w 7"/>
                <a:gd name="T9" fmla="*/ 0 h 4"/>
                <a:gd name="T10" fmla="*/ 3 w 7"/>
                <a:gd name="T11" fmla="*/ 0 h 4"/>
                <a:gd name="T12" fmla="*/ 6 w 7"/>
                <a:gd name="T13" fmla="*/ 1 h 4"/>
                <a:gd name="T14" fmla="*/ 6 w 7"/>
                <a:gd name="T15" fmla="*/ 3 h 4"/>
                <a:gd name="T16" fmla="*/ 4 w 7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7" y="3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89" name="Freeform 85">
              <a:extLst>
                <a:ext uri="{FF2B5EF4-FFF2-40B4-BE49-F238E27FC236}">
                  <a16:creationId xmlns:a16="http://schemas.microsoft.com/office/drawing/2014/main" id="{D82CDCEB-A625-4630-A502-501A68094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68" y="6181388"/>
              <a:ext cx="22457" cy="16058"/>
            </a:xfrm>
            <a:custGeom>
              <a:avLst/>
              <a:gdLst>
                <a:gd name="T0" fmla="*/ 0 w 7"/>
                <a:gd name="T1" fmla="*/ 3 h 5"/>
                <a:gd name="T2" fmla="*/ 1 w 7"/>
                <a:gd name="T3" fmla="*/ 2 h 5"/>
                <a:gd name="T4" fmla="*/ 3 w 7"/>
                <a:gd name="T5" fmla="*/ 0 h 5"/>
                <a:gd name="T6" fmla="*/ 5 w 7"/>
                <a:gd name="T7" fmla="*/ 0 h 5"/>
                <a:gd name="T8" fmla="*/ 7 w 7"/>
                <a:gd name="T9" fmla="*/ 1 h 5"/>
                <a:gd name="T10" fmla="*/ 6 w 7"/>
                <a:gd name="T11" fmla="*/ 3 h 5"/>
                <a:gd name="T12" fmla="*/ 6 w 7"/>
                <a:gd name="T13" fmla="*/ 3 h 5"/>
                <a:gd name="T14" fmla="*/ 3 w 7"/>
                <a:gd name="T15" fmla="*/ 5 h 5"/>
                <a:gd name="T16" fmla="*/ 0 w 7"/>
                <a:gd name="T1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0" y="3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7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4"/>
                    <a:pt x="4" y="5"/>
                    <a:pt x="3" y="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90" name="Freeform 86">
              <a:extLst>
                <a:ext uri="{FF2B5EF4-FFF2-40B4-BE49-F238E27FC236}">
                  <a16:creationId xmlns:a16="http://schemas.microsoft.com/office/drawing/2014/main" id="{5BF2CFAE-F41A-4DC6-B9C0-AB252D442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600" y="6105916"/>
              <a:ext cx="19249" cy="22481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5 h 7"/>
                <a:gd name="T4" fmla="*/ 0 w 6"/>
                <a:gd name="T5" fmla="*/ 4 h 7"/>
                <a:gd name="T6" fmla="*/ 0 w 6"/>
                <a:gd name="T7" fmla="*/ 3 h 7"/>
                <a:gd name="T8" fmla="*/ 0 w 6"/>
                <a:gd name="T9" fmla="*/ 1 h 7"/>
                <a:gd name="T10" fmla="*/ 1 w 6"/>
                <a:gd name="T11" fmla="*/ 1 h 7"/>
                <a:gd name="T12" fmla="*/ 3 w 6"/>
                <a:gd name="T13" fmla="*/ 0 h 7"/>
                <a:gd name="T14" fmla="*/ 4 w 6"/>
                <a:gd name="T15" fmla="*/ 0 h 7"/>
                <a:gd name="T16" fmla="*/ 6 w 6"/>
                <a:gd name="T17" fmla="*/ 0 h 7"/>
                <a:gd name="T18" fmla="*/ 6 w 6"/>
                <a:gd name="T19" fmla="*/ 3 h 7"/>
                <a:gd name="T20" fmla="*/ 6 w 6"/>
                <a:gd name="T21" fmla="*/ 3 h 7"/>
                <a:gd name="T22" fmla="*/ 4 w 6"/>
                <a:gd name="T23" fmla="*/ 6 h 7"/>
                <a:gd name="T24" fmla="*/ 3 w 6"/>
                <a:gd name="T2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0" y="5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4" y="6"/>
                  </a:cubicBezTo>
                  <a:cubicBezTo>
                    <a:pt x="4" y="6"/>
                    <a:pt x="4" y="7"/>
                    <a:pt x="3" y="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91" name="Freeform 87">
              <a:extLst>
                <a:ext uri="{FF2B5EF4-FFF2-40B4-BE49-F238E27FC236}">
                  <a16:creationId xmlns:a16="http://schemas.microsoft.com/office/drawing/2014/main" id="{0328B41D-75CA-4094-98AE-A1D70912A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0503" y="5765487"/>
              <a:ext cx="28873" cy="30510"/>
            </a:xfrm>
            <a:custGeom>
              <a:avLst/>
              <a:gdLst>
                <a:gd name="T0" fmla="*/ 8 w 9"/>
                <a:gd name="T1" fmla="*/ 2 h 9"/>
                <a:gd name="T2" fmla="*/ 5 w 9"/>
                <a:gd name="T3" fmla="*/ 0 h 9"/>
                <a:gd name="T4" fmla="*/ 4 w 9"/>
                <a:gd name="T5" fmla="*/ 0 h 9"/>
                <a:gd name="T6" fmla="*/ 1 w 9"/>
                <a:gd name="T7" fmla="*/ 2 h 9"/>
                <a:gd name="T8" fmla="*/ 1 w 9"/>
                <a:gd name="T9" fmla="*/ 2 h 9"/>
                <a:gd name="T10" fmla="*/ 0 w 9"/>
                <a:gd name="T11" fmla="*/ 7 h 9"/>
                <a:gd name="T12" fmla="*/ 1 w 9"/>
                <a:gd name="T13" fmla="*/ 9 h 9"/>
                <a:gd name="T14" fmla="*/ 2 w 9"/>
                <a:gd name="T15" fmla="*/ 9 h 9"/>
                <a:gd name="T16" fmla="*/ 6 w 9"/>
                <a:gd name="T17" fmla="*/ 9 h 9"/>
                <a:gd name="T18" fmla="*/ 7 w 9"/>
                <a:gd name="T19" fmla="*/ 8 h 9"/>
                <a:gd name="T20" fmla="*/ 9 w 9"/>
                <a:gd name="T21" fmla="*/ 5 h 9"/>
                <a:gd name="T22" fmla="*/ 8 w 9"/>
                <a:gd name="T2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9">
                  <a:moveTo>
                    <a:pt x="8" y="2"/>
                  </a:move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0" y="8"/>
                    <a:pt x="0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9" y="6"/>
                    <a:pt x="9" y="5"/>
                  </a:cubicBezTo>
                  <a:cubicBezTo>
                    <a:pt x="9" y="4"/>
                    <a:pt x="9" y="3"/>
                    <a:pt x="8" y="2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  <p:sp>
          <p:nvSpPr>
            <p:cNvPr id="92" name="Freeform 88">
              <a:extLst>
                <a:ext uri="{FF2B5EF4-FFF2-40B4-BE49-F238E27FC236}">
                  <a16:creationId xmlns:a16="http://schemas.microsoft.com/office/drawing/2014/main" id="{D262ACF2-43D3-4FB1-836F-2612F53A7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284" y="5733371"/>
              <a:ext cx="30477" cy="56203"/>
            </a:xfrm>
            <a:custGeom>
              <a:avLst/>
              <a:gdLst>
                <a:gd name="T0" fmla="*/ 4 w 9"/>
                <a:gd name="T1" fmla="*/ 17 h 17"/>
                <a:gd name="T2" fmla="*/ 2 w 9"/>
                <a:gd name="T3" fmla="*/ 16 h 17"/>
                <a:gd name="T4" fmla="*/ 0 w 9"/>
                <a:gd name="T5" fmla="*/ 13 h 17"/>
                <a:gd name="T6" fmla="*/ 0 w 9"/>
                <a:gd name="T7" fmla="*/ 11 h 17"/>
                <a:gd name="T8" fmla="*/ 0 w 9"/>
                <a:gd name="T9" fmla="*/ 8 h 17"/>
                <a:gd name="T10" fmla="*/ 0 w 9"/>
                <a:gd name="T11" fmla="*/ 5 h 17"/>
                <a:gd name="T12" fmla="*/ 1 w 9"/>
                <a:gd name="T13" fmla="*/ 2 h 17"/>
                <a:gd name="T14" fmla="*/ 2 w 9"/>
                <a:gd name="T15" fmla="*/ 1 h 17"/>
                <a:gd name="T16" fmla="*/ 3 w 9"/>
                <a:gd name="T17" fmla="*/ 0 h 17"/>
                <a:gd name="T18" fmla="*/ 3 w 9"/>
                <a:gd name="T19" fmla="*/ 1 h 17"/>
                <a:gd name="T20" fmla="*/ 7 w 9"/>
                <a:gd name="T21" fmla="*/ 4 h 17"/>
                <a:gd name="T22" fmla="*/ 9 w 9"/>
                <a:gd name="T23" fmla="*/ 7 h 17"/>
                <a:gd name="T24" fmla="*/ 9 w 9"/>
                <a:gd name="T25" fmla="*/ 8 h 17"/>
                <a:gd name="T26" fmla="*/ 8 w 9"/>
                <a:gd name="T27" fmla="*/ 10 h 17"/>
                <a:gd name="T28" fmla="*/ 6 w 9"/>
                <a:gd name="T29" fmla="*/ 13 h 17"/>
                <a:gd name="T30" fmla="*/ 6 w 9"/>
                <a:gd name="T31" fmla="*/ 16 h 17"/>
                <a:gd name="T32" fmla="*/ 4 w 9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" h="17">
                  <a:moveTo>
                    <a:pt x="4" y="17"/>
                  </a:moveTo>
                  <a:cubicBezTo>
                    <a:pt x="3" y="17"/>
                    <a:pt x="2" y="17"/>
                    <a:pt x="2" y="16"/>
                  </a:cubicBezTo>
                  <a:cubicBezTo>
                    <a:pt x="1" y="16"/>
                    <a:pt x="0" y="14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5"/>
                    <a:pt x="1" y="3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8" y="5"/>
                    <a:pt x="9" y="6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10"/>
                    <a:pt x="8" y="10"/>
                  </a:cubicBezTo>
                  <a:cubicBezTo>
                    <a:pt x="7" y="11"/>
                    <a:pt x="6" y="12"/>
                    <a:pt x="6" y="13"/>
                  </a:cubicBezTo>
                  <a:cubicBezTo>
                    <a:pt x="6" y="14"/>
                    <a:pt x="6" y="15"/>
                    <a:pt x="6" y="16"/>
                  </a:cubicBezTo>
                  <a:cubicBezTo>
                    <a:pt x="6" y="16"/>
                    <a:pt x="5" y="17"/>
                    <a:pt x="4" y="17"/>
                  </a:cubicBezTo>
                  <a:close/>
                </a:path>
              </a:pathLst>
            </a:custGeom>
            <a:solidFill>
              <a:srgbClr val="75787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750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3200" b="0" i="0" u="none" strike="noStrike" kern="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endParaRPr>
            </a:p>
          </p:txBody>
        </p:sp>
      </p:grpSp>
      <p:sp>
        <p:nvSpPr>
          <p:cNvPr id="93" name="AutoShape 3">
            <a:extLst>
              <a:ext uri="{FF2B5EF4-FFF2-40B4-BE49-F238E27FC236}">
                <a16:creationId xmlns:a16="http://schemas.microsoft.com/office/drawing/2014/main" id="{C9128E63-67C0-4A11-885B-A7C304E3A80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316101" y="2187207"/>
            <a:ext cx="2676704" cy="41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75030">
              <a:defRPr/>
            </a:pPr>
            <a:endParaRPr lang="ko-KR" altLang="en-US" sz="3200" kern="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pic>
        <p:nvPicPr>
          <p:cNvPr id="94" name="그림 93">
            <a:extLst>
              <a:ext uri="{FF2B5EF4-FFF2-40B4-BE49-F238E27FC236}">
                <a16:creationId xmlns:a16="http://schemas.microsoft.com/office/drawing/2014/main" id="{DA6724CA-74E7-47A5-94DD-94D1CCFA49B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18974" y="3659063"/>
            <a:ext cx="275068" cy="284928"/>
          </a:xfrm>
          <a:prstGeom prst="rect">
            <a:avLst/>
          </a:prstGeom>
        </p:spPr>
      </p:pic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064AE49C-5B2C-4D77-B8F3-ADA2FD7014C9}"/>
              </a:ext>
            </a:extLst>
          </p:cNvPr>
          <p:cNvCxnSpPr>
            <a:cxnSpLocks/>
          </p:cNvCxnSpPr>
          <p:nvPr/>
        </p:nvCxnSpPr>
        <p:spPr>
          <a:xfrm flipV="1">
            <a:off x="2401415" y="2632523"/>
            <a:ext cx="900609" cy="1101871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2AFA9E7B-B678-4A31-BBA4-9B23B216D92F}"/>
              </a:ext>
            </a:extLst>
          </p:cNvPr>
          <p:cNvCxnSpPr>
            <a:cxnSpLocks/>
          </p:cNvCxnSpPr>
          <p:nvPr/>
        </p:nvCxnSpPr>
        <p:spPr>
          <a:xfrm>
            <a:off x="2514132" y="4228893"/>
            <a:ext cx="1195077" cy="40898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99" name="그림 98">
            <a:extLst>
              <a:ext uri="{FF2B5EF4-FFF2-40B4-BE49-F238E27FC236}">
                <a16:creationId xmlns:a16="http://schemas.microsoft.com/office/drawing/2014/main" id="{38333554-E955-4A30-80FF-889CB673D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487" y="4075600"/>
            <a:ext cx="275068" cy="284928"/>
          </a:xfrm>
          <a:prstGeom prst="rect">
            <a:avLst/>
          </a:prstGeom>
          <a:ln>
            <a:noFill/>
          </a:ln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7787E896-A56F-4640-AE07-62753E5B9332}"/>
              </a:ext>
            </a:extLst>
          </p:cNvPr>
          <p:cNvSpPr txBox="1"/>
          <p:nvPr/>
        </p:nvSpPr>
        <p:spPr>
          <a:xfrm>
            <a:off x="3307787" y="3698546"/>
            <a:ext cx="30992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87481" latinLnBrk="0"/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[kt cloud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데이터 센터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左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 /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포탈 화면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右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)]</a:t>
            </a:r>
            <a:endParaRPr lang="ko-KR" altLang="en-US" sz="10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B0D0149-05A1-4438-B777-D96D5FA3C994}"/>
              </a:ext>
            </a:extLst>
          </p:cNvPr>
          <p:cNvSpPr txBox="1"/>
          <p:nvPr/>
        </p:nvSpPr>
        <p:spPr>
          <a:xfrm>
            <a:off x="2412468" y="5968796"/>
            <a:ext cx="39991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787481" latinLnBrk="0"/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[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대전 </a:t>
            </a:r>
            <a:r>
              <a:rPr lang="ko-KR" altLang="en-US" sz="1000" spc="-4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테크노파크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</a:t>
            </a:r>
            <a:r>
              <a:rPr lang="en-US" altLang="ko-KR" sz="1000" spc="-4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BizFarm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左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 / </a:t>
            </a:r>
            <a:r>
              <a:rPr lang="en-US" altLang="ko-KR" sz="1000" spc="-4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5G 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MEC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전체 구성도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右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)]</a:t>
            </a:r>
            <a:endParaRPr lang="ko-KR" altLang="en-US" sz="10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9E49EC78-7B0A-40D0-A7C8-03441DC5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518" y="4653331"/>
            <a:ext cx="2730545" cy="1290367"/>
          </a:xfrm>
          <a:prstGeom prst="rect">
            <a:avLst/>
          </a:prstGeom>
        </p:spPr>
      </p:pic>
      <p:pic>
        <p:nvPicPr>
          <p:cNvPr id="103" name="그림 102" descr="하늘, 실외, 건물, 도시이(가) 표시된 사진&#10;&#10;자동 생성된 설명">
            <a:extLst>
              <a:ext uri="{FF2B5EF4-FFF2-40B4-BE49-F238E27FC236}">
                <a16:creationId xmlns:a16="http://schemas.microsoft.com/office/drawing/2014/main" id="{886B4248-FBCD-47ED-897A-F09E67213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13" r="7174"/>
          <a:stretch/>
        </p:blipFill>
        <p:spPr>
          <a:xfrm>
            <a:off x="3314868" y="2382033"/>
            <a:ext cx="965369" cy="1298778"/>
          </a:xfrm>
          <a:prstGeom prst="rect">
            <a:avLst/>
          </a:prstGeom>
        </p:spPr>
      </p:pic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900DFD33-3759-455F-8441-DF15EC2D8330}"/>
              </a:ext>
            </a:extLst>
          </p:cNvPr>
          <p:cNvSpPr/>
          <p:nvPr/>
        </p:nvSpPr>
        <p:spPr bwMode="gray">
          <a:xfrm>
            <a:off x="3302024" y="2371992"/>
            <a:ext cx="3105039" cy="1310817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pic>
        <p:nvPicPr>
          <p:cNvPr id="105" name="그림 104">
            <a:extLst>
              <a:ext uri="{FF2B5EF4-FFF2-40B4-BE49-F238E27FC236}">
                <a16:creationId xmlns:a16="http://schemas.microsoft.com/office/drawing/2014/main" id="{70903A9A-4AD1-4EDF-A89C-04F4CAE67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236" y="2376894"/>
            <a:ext cx="2110201" cy="1298777"/>
          </a:xfrm>
          <a:prstGeom prst="rect">
            <a:avLst/>
          </a:prstGeom>
        </p:spPr>
      </p:pic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F11C7CE0-55C8-4887-84F4-D312CA28F48F}"/>
              </a:ext>
            </a:extLst>
          </p:cNvPr>
          <p:cNvSpPr/>
          <p:nvPr/>
        </p:nvSpPr>
        <p:spPr bwMode="gray">
          <a:xfrm>
            <a:off x="310623" y="4643106"/>
            <a:ext cx="6100968" cy="1310817"/>
          </a:xfrm>
          <a:prstGeom prst="rect">
            <a:avLst/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pic>
        <p:nvPicPr>
          <p:cNvPr id="107" name="그림 106" descr="실내, 컴퓨터, 바둑판식이(가) 표시된 사진&#10;&#10;자동 생성된 설명">
            <a:extLst>
              <a:ext uri="{FF2B5EF4-FFF2-40B4-BE49-F238E27FC236}">
                <a16:creationId xmlns:a16="http://schemas.microsoft.com/office/drawing/2014/main" id="{3624727E-EAF7-44A4-9D5D-8AAC1C44B3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12" r="36054"/>
          <a:stretch/>
        </p:blipFill>
        <p:spPr>
          <a:xfrm>
            <a:off x="2434760" y="4652793"/>
            <a:ext cx="1245699" cy="1292111"/>
          </a:xfrm>
          <a:prstGeom prst="rect">
            <a:avLst/>
          </a:prstGeom>
        </p:spPr>
      </p:pic>
      <p:pic>
        <p:nvPicPr>
          <p:cNvPr id="108" name="그림 1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77" y="4655429"/>
            <a:ext cx="2081972" cy="1275153"/>
          </a:xfrm>
          <a:prstGeom prst="rect">
            <a:avLst/>
          </a:prstGeom>
        </p:spPr>
      </p:pic>
      <p:sp>
        <p:nvSpPr>
          <p:cNvPr id="113" name="직사각형 112"/>
          <p:cNvSpPr/>
          <p:nvPr/>
        </p:nvSpPr>
        <p:spPr>
          <a:xfrm>
            <a:off x="3102720" y="4136332"/>
            <a:ext cx="3093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동일 경험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완전 </a:t>
            </a:r>
            <a:r>
              <a:rPr lang="ko-KR" altLang="en-US" sz="14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관리형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서비스를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위한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연결</a:t>
            </a:r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4" name="Freeform 292">
            <a:extLst>
              <a:ext uri="{FF2B5EF4-FFF2-40B4-BE49-F238E27FC236}">
                <a16:creationId xmlns:a16="http://schemas.microsoft.com/office/drawing/2014/main" id="{6E708973-65D4-4895-B4D8-ABE75AF5690A}"/>
              </a:ext>
            </a:extLst>
          </p:cNvPr>
          <p:cNvSpPr>
            <a:spLocks/>
          </p:cNvSpPr>
          <p:nvPr/>
        </p:nvSpPr>
        <p:spPr bwMode="gray">
          <a:xfrm flipV="1">
            <a:off x="6675573" y="2217170"/>
            <a:ext cx="115027" cy="3945548"/>
          </a:xfrm>
          <a:custGeom>
            <a:avLst/>
            <a:gdLst>
              <a:gd name="T0" fmla="*/ 0 w 102"/>
              <a:gd name="T1" fmla="*/ 604880100 h 162"/>
              <a:gd name="T2" fmla="*/ 249691375 w 102"/>
              <a:gd name="T3" fmla="*/ 354287428 h 162"/>
              <a:gd name="T4" fmla="*/ 0 w 102"/>
              <a:gd name="T5" fmla="*/ 95052519 h 162"/>
              <a:gd name="T6" fmla="*/ 94709887 w 102"/>
              <a:gd name="T7" fmla="*/ 0 h 162"/>
              <a:gd name="T8" fmla="*/ 439111149 w 102"/>
              <a:gd name="T9" fmla="*/ 354287428 h 162"/>
              <a:gd name="T10" fmla="*/ 94709887 w 102"/>
              <a:gd name="T11" fmla="*/ 699932587 h 162"/>
              <a:gd name="T12" fmla="*/ 0 w 102"/>
              <a:gd name="T13" fmla="*/ 604880100 h 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2"/>
              <a:gd name="T22" fmla="*/ 0 h 162"/>
              <a:gd name="T23" fmla="*/ 102 w 102"/>
              <a:gd name="T24" fmla="*/ 162 h 162"/>
              <a:gd name="connsiteX0" fmla="*/ 2795 w 12795"/>
              <a:gd name="connsiteY0" fmla="*/ 8642 h 10000"/>
              <a:gd name="connsiteX1" fmla="*/ 0 w 12795"/>
              <a:gd name="connsiteY1" fmla="*/ 5263 h 10000"/>
              <a:gd name="connsiteX2" fmla="*/ 2795 w 12795"/>
              <a:gd name="connsiteY2" fmla="*/ 1358 h 10000"/>
              <a:gd name="connsiteX3" fmla="*/ 4952 w 12795"/>
              <a:gd name="connsiteY3" fmla="*/ 0 h 10000"/>
              <a:gd name="connsiteX4" fmla="*/ 12795 w 12795"/>
              <a:gd name="connsiteY4" fmla="*/ 5062 h 10000"/>
              <a:gd name="connsiteX5" fmla="*/ 4952 w 12795"/>
              <a:gd name="connsiteY5" fmla="*/ 10000 h 10000"/>
              <a:gd name="connsiteX6" fmla="*/ 2795 w 12795"/>
              <a:gd name="connsiteY6" fmla="*/ 8642 h 10000"/>
              <a:gd name="connsiteX0" fmla="*/ 0 w 12795"/>
              <a:gd name="connsiteY0" fmla="*/ 5263 h 10000"/>
              <a:gd name="connsiteX1" fmla="*/ 2795 w 12795"/>
              <a:gd name="connsiteY1" fmla="*/ 1358 h 10000"/>
              <a:gd name="connsiteX2" fmla="*/ 4952 w 12795"/>
              <a:gd name="connsiteY2" fmla="*/ 0 h 10000"/>
              <a:gd name="connsiteX3" fmla="*/ 12795 w 12795"/>
              <a:gd name="connsiteY3" fmla="*/ 5062 h 10000"/>
              <a:gd name="connsiteX4" fmla="*/ 4952 w 12795"/>
              <a:gd name="connsiteY4" fmla="*/ 10000 h 10000"/>
              <a:gd name="connsiteX5" fmla="*/ 2795 w 12795"/>
              <a:gd name="connsiteY5" fmla="*/ 8642 h 10000"/>
              <a:gd name="connsiteX6" fmla="*/ 6144 w 12795"/>
              <a:gd name="connsiteY6" fmla="*/ 9118 h 10000"/>
              <a:gd name="connsiteX0" fmla="*/ 0 w 12795"/>
              <a:gd name="connsiteY0" fmla="*/ 5263 h 10000"/>
              <a:gd name="connsiteX1" fmla="*/ 2795 w 12795"/>
              <a:gd name="connsiteY1" fmla="*/ 1358 h 10000"/>
              <a:gd name="connsiteX2" fmla="*/ 4952 w 12795"/>
              <a:gd name="connsiteY2" fmla="*/ 0 h 10000"/>
              <a:gd name="connsiteX3" fmla="*/ 12795 w 12795"/>
              <a:gd name="connsiteY3" fmla="*/ 5062 h 10000"/>
              <a:gd name="connsiteX4" fmla="*/ 4952 w 12795"/>
              <a:gd name="connsiteY4" fmla="*/ 10000 h 10000"/>
              <a:gd name="connsiteX5" fmla="*/ 2795 w 12795"/>
              <a:gd name="connsiteY5" fmla="*/ 8642 h 10000"/>
              <a:gd name="connsiteX6" fmla="*/ 1664 w 12795"/>
              <a:gd name="connsiteY6" fmla="*/ 7311 h 10000"/>
              <a:gd name="connsiteX0" fmla="*/ 0 w 12795"/>
              <a:gd name="connsiteY0" fmla="*/ 5263 h 19158"/>
              <a:gd name="connsiteX1" fmla="*/ 2795 w 12795"/>
              <a:gd name="connsiteY1" fmla="*/ 1358 h 19158"/>
              <a:gd name="connsiteX2" fmla="*/ 4952 w 12795"/>
              <a:gd name="connsiteY2" fmla="*/ 0 h 19158"/>
              <a:gd name="connsiteX3" fmla="*/ 12795 w 12795"/>
              <a:gd name="connsiteY3" fmla="*/ 5062 h 19158"/>
              <a:gd name="connsiteX4" fmla="*/ 4952 w 12795"/>
              <a:gd name="connsiteY4" fmla="*/ 10000 h 19158"/>
              <a:gd name="connsiteX5" fmla="*/ 2795 w 12795"/>
              <a:gd name="connsiteY5" fmla="*/ 8642 h 19158"/>
              <a:gd name="connsiteX6" fmla="*/ 3584 w 12795"/>
              <a:gd name="connsiteY6" fmla="*/ 19158 h 19158"/>
              <a:gd name="connsiteX0" fmla="*/ 0 w 12795"/>
              <a:gd name="connsiteY0" fmla="*/ 5263 h 37657"/>
              <a:gd name="connsiteX1" fmla="*/ 2795 w 12795"/>
              <a:gd name="connsiteY1" fmla="*/ 1358 h 37657"/>
              <a:gd name="connsiteX2" fmla="*/ 4952 w 12795"/>
              <a:gd name="connsiteY2" fmla="*/ 0 h 37657"/>
              <a:gd name="connsiteX3" fmla="*/ 12795 w 12795"/>
              <a:gd name="connsiteY3" fmla="*/ 5062 h 37657"/>
              <a:gd name="connsiteX4" fmla="*/ 4952 w 12795"/>
              <a:gd name="connsiteY4" fmla="*/ 10000 h 37657"/>
              <a:gd name="connsiteX5" fmla="*/ 5035 w 12795"/>
              <a:gd name="connsiteY5" fmla="*/ 37657 h 37657"/>
              <a:gd name="connsiteX6" fmla="*/ 3584 w 12795"/>
              <a:gd name="connsiteY6" fmla="*/ 19158 h 37657"/>
              <a:gd name="connsiteX0" fmla="*/ 0 w 12795"/>
              <a:gd name="connsiteY0" fmla="*/ 5263 h 37657"/>
              <a:gd name="connsiteX1" fmla="*/ 2795 w 12795"/>
              <a:gd name="connsiteY1" fmla="*/ 1358 h 37657"/>
              <a:gd name="connsiteX2" fmla="*/ 4952 w 12795"/>
              <a:gd name="connsiteY2" fmla="*/ 0 h 37657"/>
              <a:gd name="connsiteX3" fmla="*/ 12795 w 12795"/>
              <a:gd name="connsiteY3" fmla="*/ 5062 h 37657"/>
              <a:gd name="connsiteX4" fmla="*/ 4952 w 12795"/>
              <a:gd name="connsiteY4" fmla="*/ 10000 h 37657"/>
              <a:gd name="connsiteX5" fmla="*/ 5035 w 12795"/>
              <a:gd name="connsiteY5" fmla="*/ 37657 h 37657"/>
              <a:gd name="connsiteX0" fmla="*/ 0 w 10000"/>
              <a:gd name="connsiteY0" fmla="*/ 1358 h 37657"/>
              <a:gd name="connsiteX1" fmla="*/ 2157 w 10000"/>
              <a:gd name="connsiteY1" fmla="*/ 0 h 37657"/>
              <a:gd name="connsiteX2" fmla="*/ 10000 w 10000"/>
              <a:gd name="connsiteY2" fmla="*/ 5062 h 37657"/>
              <a:gd name="connsiteX3" fmla="*/ 2157 w 10000"/>
              <a:gd name="connsiteY3" fmla="*/ 10000 h 37657"/>
              <a:gd name="connsiteX4" fmla="*/ 2240 w 10000"/>
              <a:gd name="connsiteY4" fmla="*/ 37657 h 37657"/>
              <a:gd name="connsiteX0" fmla="*/ 403 w 7843"/>
              <a:gd name="connsiteY0" fmla="*/ 0 h 60696"/>
              <a:gd name="connsiteX1" fmla="*/ 0 w 7843"/>
              <a:gd name="connsiteY1" fmla="*/ 23039 h 60696"/>
              <a:gd name="connsiteX2" fmla="*/ 7843 w 7843"/>
              <a:gd name="connsiteY2" fmla="*/ 28101 h 60696"/>
              <a:gd name="connsiteX3" fmla="*/ 0 w 7843"/>
              <a:gd name="connsiteY3" fmla="*/ 33039 h 60696"/>
              <a:gd name="connsiteX4" fmla="*/ 83 w 7843"/>
              <a:gd name="connsiteY4" fmla="*/ 60696 h 60696"/>
              <a:gd name="connsiteX0" fmla="*/ 514 w 10000"/>
              <a:gd name="connsiteY0" fmla="*/ 0 h 16865"/>
              <a:gd name="connsiteX1" fmla="*/ 0 w 10000"/>
              <a:gd name="connsiteY1" fmla="*/ 3796 h 16865"/>
              <a:gd name="connsiteX2" fmla="*/ 10000 w 10000"/>
              <a:gd name="connsiteY2" fmla="*/ 4630 h 16865"/>
              <a:gd name="connsiteX3" fmla="*/ 0 w 10000"/>
              <a:gd name="connsiteY3" fmla="*/ 5443 h 16865"/>
              <a:gd name="connsiteX4" fmla="*/ 310 w 10000"/>
              <a:gd name="connsiteY4" fmla="*/ 16865 h 16865"/>
              <a:gd name="connsiteX0" fmla="*/ 106 w 10000"/>
              <a:gd name="connsiteY0" fmla="*/ 0 h 24490"/>
              <a:gd name="connsiteX1" fmla="*/ 0 w 10000"/>
              <a:gd name="connsiteY1" fmla="*/ 11421 h 24490"/>
              <a:gd name="connsiteX2" fmla="*/ 10000 w 10000"/>
              <a:gd name="connsiteY2" fmla="*/ 12255 h 24490"/>
              <a:gd name="connsiteX3" fmla="*/ 0 w 10000"/>
              <a:gd name="connsiteY3" fmla="*/ 13068 h 24490"/>
              <a:gd name="connsiteX4" fmla="*/ 310 w 10000"/>
              <a:gd name="connsiteY4" fmla="*/ 24490 h 24490"/>
              <a:gd name="connsiteX0" fmla="*/ 106 w 10000"/>
              <a:gd name="connsiteY0" fmla="*/ 0 h 24490"/>
              <a:gd name="connsiteX1" fmla="*/ 0 w 10000"/>
              <a:gd name="connsiteY1" fmla="*/ 11421 h 24490"/>
              <a:gd name="connsiteX2" fmla="*/ 10000 w 10000"/>
              <a:gd name="connsiteY2" fmla="*/ 12255 h 24490"/>
              <a:gd name="connsiteX3" fmla="*/ 0 w 10000"/>
              <a:gd name="connsiteY3" fmla="*/ 13068 h 24490"/>
              <a:gd name="connsiteX4" fmla="*/ 310 w 10000"/>
              <a:gd name="connsiteY4" fmla="*/ 24490 h 24490"/>
              <a:gd name="connsiteX0" fmla="*/ 106 w 10000"/>
              <a:gd name="connsiteY0" fmla="*/ 0 h 24490"/>
              <a:gd name="connsiteX1" fmla="*/ 0 w 10000"/>
              <a:gd name="connsiteY1" fmla="*/ 11421 h 24490"/>
              <a:gd name="connsiteX2" fmla="*/ 10000 w 10000"/>
              <a:gd name="connsiteY2" fmla="*/ 12255 h 24490"/>
              <a:gd name="connsiteX3" fmla="*/ 0 w 10000"/>
              <a:gd name="connsiteY3" fmla="*/ 13068 h 24490"/>
              <a:gd name="connsiteX4" fmla="*/ 310 w 10000"/>
              <a:gd name="connsiteY4" fmla="*/ 24490 h 24490"/>
              <a:gd name="connsiteX0" fmla="*/ 106 w 10000"/>
              <a:gd name="connsiteY0" fmla="*/ 0 h 24490"/>
              <a:gd name="connsiteX1" fmla="*/ 0 w 10000"/>
              <a:gd name="connsiteY1" fmla="*/ 11421 h 24490"/>
              <a:gd name="connsiteX2" fmla="*/ 10000 w 10000"/>
              <a:gd name="connsiteY2" fmla="*/ 12255 h 24490"/>
              <a:gd name="connsiteX3" fmla="*/ 0 w 10000"/>
              <a:gd name="connsiteY3" fmla="*/ 13068 h 24490"/>
              <a:gd name="connsiteX4" fmla="*/ 310 w 10000"/>
              <a:gd name="connsiteY4" fmla="*/ 24490 h 24490"/>
              <a:gd name="connsiteX0" fmla="*/ 131 w 10025"/>
              <a:gd name="connsiteY0" fmla="*/ 0 h 24490"/>
              <a:gd name="connsiteX1" fmla="*/ 25 w 10025"/>
              <a:gd name="connsiteY1" fmla="*/ 11421 h 24490"/>
              <a:gd name="connsiteX2" fmla="*/ 10025 w 10025"/>
              <a:gd name="connsiteY2" fmla="*/ 12255 h 24490"/>
              <a:gd name="connsiteX3" fmla="*/ 25 w 10025"/>
              <a:gd name="connsiteY3" fmla="*/ 13068 h 24490"/>
              <a:gd name="connsiteX4" fmla="*/ 131 w 10025"/>
              <a:gd name="connsiteY4" fmla="*/ 24490 h 2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" h="24490">
                <a:moveTo>
                  <a:pt x="131" y="0"/>
                </a:moveTo>
                <a:cubicBezTo>
                  <a:pt x="-40" y="-25"/>
                  <a:pt x="196" y="10155"/>
                  <a:pt x="25" y="11421"/>
                </a:cubicBezTo>
                <a:lnTo>
                  <a:pt x="10025" y="12255"/>
                </a:lnTo>
                <a:lnTo>
                  <a:pt x="25" y="13068"/>
                </a:lnTo>
                <a:cubicBezTo>
                  <a:pt x="61" y="14587"/>
                  <a:pt x="-109" y="24476"/>
                  <a:pt x="131" y="24490"/>
                </a:cubicBezTo>
              </a:path>
            </a:pathLst>
          </a:custGeom>
          <a:noFill/>
          <a:ln w="12700">
            <a:solidFill>
              <a:sysClr val="window" lastClr="FFFFFF">
                <a:lumMod val="50000"/>
              </a:sysClr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defTabSz="890239" eaLnBrk="1" fontAlgn="auto" latinLnBrk="0" hangingPunct="1">
              <a:lnSpc>
                <a:spcPct val="90000"/>
              </a:lnSpc>
              <a:spcBef>
                <a:spcPct val="35000"/>
              </a:spcBef>
              <a:spcAft>
                <a:spcPts val="0"/>
              </a:spcAft>
              <a:buClr>
                <a:srgbClr val="F7B1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03DA4A96-3213-46E5-837F-274E90C2A292}"/>
              </a:ext>
            </a:extLst>
          </p:cNvPr>
          <p:cNvSpPr/>
          <p:nvPr/>
        </p:nvSpPr>
        <p:spPr bwMode="gray">
          <a:xfrm>
            <a:off x="7035117" y="2217171"/>
            <a:ext cx="900262" cy="58047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727510" latinLnBrk="0">
              <a:spcAft>
                <a:spcPts val="300"/>
              </a:spcAft>
              <a:buSzPct val="100000"/>
            </a:pPr>
            <a:r>
              <a:rPr lang="ko-KR" altLang="en-US" sz="14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사업개요</a:t>
            </a:r>
            <a:endParaRPr lang="nl-NL" altLang="en-US" sz="1400" b="1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1CA2E27A-63A2-4149-B45B-47C1CFC39D90}"/>
              </a:ext>
            </a:extLst>
          </p:cNvPr>
          <p:cNvSpPr/>
          <p:nvPr/>
        </p:nvSpPr>
        <p:spPr bwMode="gray">
          <a:xfrm>
            <a:off x="7935380" y="2217171"/>
            <a:ext cx="3571706" cy="58047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vert="horz" wrap="square" lIns="72000" tIns="36000" rIns="72000" bIns="36000" rtlCol="0" anchor="ctr">
            <a:noAutofit/>
          </a:bodyPr>
          <a:lstStyle/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ko-KR" sz="12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5G MEC </a:t>
            </a:r>
            <a:r>
              <a:rPr lang="ko-KR" altLang="en-US" sz="12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플랫폼 기반으로 헬스케어 융합 서비스 제공</a:t>
            </a: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164A8524-E610-4041-AC66-4A34311C5160}"/>
              </a:ext>
            </a:extLst>
          </p:cNvPr>
          <p:cNvSpPr/>
          <p:nvPr/>
        </p:nvSpPr>
        <p:spPr bwMode="gray">
          <a:xfrm>
            <a:off x="7035117" y="2869147"/>
            <a:ext cx="900262" cy="199744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727510" latinLnBrk="0">
              <a:spcAft>
                <a:spcPts val="300"/>
              </a:spcAft>
              <a:buSzPct val="100000"/>
            </a:pPr>
            <a:r>
              <a:rPr lang="ko-KR" altLang="en-US" sz="14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사업내용</a:t>
            </a:r>
            <a:endParaRPr lang="nl-NL" sz="1400" b="1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404EC045-4FF2-40D9-8D74-030AD230EBF0}"/>
              </a:ext>
            </a:extLst>
          </p:cNvPr>
          <p:cNvSpPr/>
          <p:nvPr/>
        </p:nvSpPr>
        <p:spPr bwMode="gray">
          <a:xfrm>
            <a:off x="7935376" y="2869147"/>
            <a:ext cx="3571707" cy="199744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vert="horz" wrap="square" lIns="72000" tIns="36000" rIns="72000" bIns="36000" rtlCol="0" anchor="ctr">
            <a:noAutofit/>
          </a:bodyPr>
          <a:lstStyle/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공간</a:t>
            </a: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/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긴급</a:t>
            </a: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/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예방 헬스케어 융합 서비스 제공</a:t>
            </a:r>
          </a:p>
          <a:p>
            <a:pPr marL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Vision AI,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메타버스 등을 활용하여 맞춤형 헬스케어 제공</a:t>
            </a:r>
          </a:p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endParaRPr lang="ko-KR" altLang="en-US" sz="3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5G MEC 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인프라 구축</a:t>
            </a:r>
          </a:p>
          <a:p>
            <a:pPr indent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Private 5G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디바이스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,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기지국 등 인프라 구축</a:t>
            </a:r>
          </a:p>
          <a:p>
            <a:pPr marL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</a:t>
            </a:r>
            <a:r>
              <a:rPr lang="ko-KR" altLang="en-US" sz="10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지역 거점 </a:t>
            </a:r>
            <a:r>
              <a:rPr lang="en-US" altLang="ko-KR" sz="10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MEC </a:t>
            </a:r>
            <a:r>
              <a:rPr lang="ko-KR" altLang="en-US" sz="1000" spc="-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인프라를 통해 헬스케어와 </a:t>
            </a:r>
            <a:r>
              <a:rPr lang="ko-KR" altLang="en-US" sz="1000" spc="-5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대고객</a:t>
            </a:r>
            <a:r>
              <a:rPr lang="ko-KR" altLang="en-US" sz="1000" spc="-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서비스 연계</a:t>
            </a:r>
          </a:p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endParaRPr lang="ko-KR" altLang="en-US" sz="3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On-Premise Cloud 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인프라 </a:t>
            </a:r>
            <a:r>
              <a:rPr lang="ko-KR" altLang="en-US" sz="1200" b="1" spc="-4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제공</a:t>
            </a:r>
            <a:endParaRPr lang="en-US" altLang="ko-KR" sz="1200" b="1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indent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- 5G MEC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인프라와 연계한 클라우드 인프라 제공</a:t>
            </a: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C788D7DC-8E3C-4B66-94DC-76E4137C40B6}"/>
              </a:ext>
            </a:extLst>
          </p:cNvPr>
          <p:cNvSpPr/>
          <p:nvPr/>
        </p:nvSpPr>
        <p:spPr bwMode="gray">
          <a:xfrm>
            <a:off x="7035116" y="4936569"/>
            <a:ext cx="900259" cy="12261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</a:ln>
        </p:spPr>
        <p:txBody>
          <a:bodyPr vert="horz" wrap="square" lIns="0" tIns="0" rIns="0" bIns="0" rtlCol="0" anchor="ctr">
            <a:noAutofit/>
          </a:bodyPr>
          <a:lstStyle/>
          <a:p>
            <a:pPr algn="ctr" defTabSz="727510" latinLnBrk="0">
              <a:spcAft>
                <a:spcPts val="300"/>
              </a:spcAft>
              <a:buSzPct val="100000"/>
            </a:pPr>
            <a:r>
              <a:rPr lang="ko-KR" altLang="en-US" sz="1400" b="1" spc="-4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도입효과</a:t>
            </a:r>
            <a:endParaRPr lang="nl-NL" sz="1400" b="1" spc="-4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193A1667-2A57-484F-9B07-E5169B400673}"/>
              </a:ext>
            </a:extLst>
          </p:cNvPr>
          <p:cNvSpPr/>
          <p:nvPr/>
        </p:nvSpPr>
        <p:spPr bwMode="gray">
          <a:xfrm>
            <a:off x="7935375" y="4936569"/>
            <a:ext cx="3571707" cy="122614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txBody>
          <a:bodyPr vert="horz" wrap="square" lIns="72000" tIns="36000" rIns="72000" bIns="36000" rtlCol="0" anchor="ctr">
            <a:noAutofit/>
          </a:bodyPr>
          <a:lstStyle/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 근접 사이트에 </a:t>
            </a: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5G MEC 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기반 인프라 조성</a:t>
            </a:r>
          </a:p>
          <a:p>
            <a:pPr indent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사각 지대 없는 안전 관리를 위한 지능형 인프라 제공</a:t>
            </a:r>
          </a:p>
          <a:p>
            <a:pPr indent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새로운 고객 경험 및 업무 편의성 향상 기대</a:t>
            </a:r>
            <a:endParaRPr lang="en-US" altLang="ko-KR" sz="10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defTabSz="727510" latinLnBrk="0">
              <a:spcAft>
                <a:spcPts val="300"/>
              </a:spcAft>
              <a:buSzPct val="100000"/>
            </a:pPr>
            <a:endParaRPr lang="ko-KR" altLang="en-US" sz="3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marL="171450" indent="-171450" defTabSz="727510" latinLnBrk="0">
              <a:spcAft>
                <a:spcPts val="3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Cloud 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인프라를 통한 </a:t>
            </a:r>
            <a:r>
              <a:rPr lang="en-US" altLang="ko-KR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AI </a:t>
            </a:r>
            <a:r>
              <a:rPr lang="ko-KR" altLang="en-US" sz="1200" b="1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융합 서비스 확산 기여</a:t>
            </a:r>
          </a:p>
          <a:p>
            <a:pPr indent="179388" defTabSz="727510" latinLnBrk="0">
              <a:spcAft>
                <a:spcPts val="300"/>
              </a:spcAft>
              <a:buSzPct val="100000"/>
            </a:pP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-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공공기관</a:t>
            </a:r>
            <a:r>
              <a:rPr lang="en-US" altLang="ko-KR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, </a:t>
            </a:r>
            <a:r>
              <a:rPr lang="ko-KR" altLang="en-US" sz="1000" spc="-4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풀뿌리 업체 등의 서비스 발굴 및 참여 확대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1EA50E3-30A9-48E2-9779-14020E921CE4}"/>
              </a:ext>
            </a:extLst>
          </p:cNvPr>
          <p:cNvSpPr txBox="1"/>
          <p:nvPr/>
        </p:nvSpPr>
        <p:spPr>
          <a:xfrm>
            <a:off x="7035116" y="1558824"/>
            <a:ext cx="44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/>
              <a:t>대전 </a:t>
            </a:r>
            <a:r>
              <a:rPr lang="ko-KR" altLang="en-US" dirty="0" err="1"/>
              <a:t>테크노파크</a:t>
            </a:r>
            <a:r>
              <a:rPr lang="ko-KR" altLang="en-US" dirty="0"/>
              <a:t> </a:t>
            </a:r>
            <a:r>
              <a:rPr lang="en-US" altLang="ko-KR" dirty="0"/>
              <a:t>5G MEC </a:t>
            </a:r>
            <a:r>
              <a:rPr lang="en-US" altLang="ko-KR" dirty="0" err="1"/>
              <a:t>BizFarm</a:t>
            </a:r>
            <a:r>
              <a:rPr lang="en-US" altLang="ko-KR" dirty="0"/>
              <a:t> </a:t>
            </a:r>
            <a:r>
              <a:rPr lang="ko-KR" altLang="en-US" dirty="0"/>
              <a:t>상용화</a:t>
            </a:r>
          </a:p>
        </p:txBody>
      </p:sp>
      <p:sp>
        <p:nvSpPr>
          <p:cNvPr id="122" name="직사각형 24"/>
          <p:cNvSpPr/>
          <p:nvPr/>
        </p:nvSpPr>
        <p:spPr>
          <a:xfrm rot="18900000">
            <a:off x="7922952" y="4128328"/>
            <a:ext cx="308222" cy="217754"/>
          </a:xfrm>
          <a:custGeom>
            <a:avLst/>
            <a:gdLst/>
            <a:ahLst/>
            <a:cxnLst/>
            <a:rect l="l" t="t" r="r" b="b"/>
            <a:pathLst>
              <a:path w="413556" h="252028">
                <a:moveTo>
                  <a:pt x="0" y="0"/>
                </a:moveTo>
                <a:lnTo>
                  <a:pt x="72000" y="0"/>
                </a:lnTo>
                <a:lnTo>
                  <a:pt x="72000" y="180028"/>
                </a:lnTo>
                <a:lnTo>
                  <a:pt x="413556" y="180028"/>
                </a:lnTo>
                <a:lnTo>
                  <a:pt x="413556" y="252028"/>
                </a:lnTo>
                <a:lnTo>
                  <a:pt x="72000" y="252028"/>
                </a:lnTo>
                <a:lnTo>
                  <a:pt x="0" y="252028"/>
                </a:lnTo>
                <a:lnTo>
                  <a:pt x="0" y="18002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055"/>
            <a:endParaRPr lang="ko-KR" altLang="en-US">
              <a:solidFill>
                <a:srgbClr val="FFFFFF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727345" y="3645217"/>
            <a:ext cx="1396892" cy="25256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천안 </a:t>
            </a:r>
            <a:r>
              <a:rPr lang="en-US" altLang="ko-KR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CDC </a:t>
            </a:r>
            <a:r>
              <a:rPr lang="ko-KR" altLang="en-US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endParaRPr lang="ko-KR" altLang="en-US" sz="12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5" name="모서리가 둥근 직사각형 124"/>
          <p:cNvSpPr/>
          <p:nvPr/>
        </p:nvSpPr>
        <p:spPr>
          <a:xfrm>
            <a:off x="839597" y="4079874"/>
            <a:ext cx="1396892" cy="252565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대전 </a:t>
            </a:r>
            <a:r>
              <a:rPr lang="en-US" altLang="ko-KR" sz="12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BizFarm</a:t>
            </a:r>
            <a:r>
              <a:rPr lang="ko-KR" altLang="en-US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 엣지</a:t>
            </a:r>
            <a:endParaRPr lang="ko-KR" altLang="en-US" sz="12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113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모서리가 둥근 직사각형 75"/>
          <p:cNvSpPr/>
          <p:nvPr/>
        </p:nvSpPr>
        <p:spPr>
          <a:xfrm>
            <a:off x="7955769" y="3475090"/>
            <a:ext cx="989215" cy="58369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73474" y="613200"/>
            <a:ext cx="3463345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DCN </a:t>
            </a:r>
            <a:r>
              <a:rPr lang="ko-KR" altLang="en-US" dirty="0" smtClean="0"/>
              <a:t>스토리지 다변화 요구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및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사업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 부서의 스토리지 관련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개선 요구 수렴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99" y="2133451"/>
            <a:ext cx="5775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에서 사용한 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기술은 기능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성능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안정성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시험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등을 통해</a:t>
            </a:r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매우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안정적인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상용 기술로 확인되었으나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3</a:t>
            </a:r>
            <a:r>
              <a:rPr lang="en-US" altLang="ko-KR" sz="14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제약 존재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7377071" y="2133451"/>
            <a:ext cx="4227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HCI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구성 시 유연한 서버</a:t>
            </a:r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용량 제약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Ceph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외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3</a:t>
            </a:r>
            <a:r>
              <a:rPr lang="en-US" altLang="ko-KR" sz="14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(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어플라이언스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제공</a:t>
            </a:r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88144"/>
              </p:ext>
            </p:extLst>
          </p:nvPr>
        </p:nvGraphicFramePr>
        <p:xfrm>
          <a:off x="667138" y="3345051"/>
          <a:ext cx="5993980" cy="1109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796">
                  <a:extLst>
                    <a:ext uri="{9D8B030D-6E8A-4147-A177-3AD203B41FA5}">
                      <a16:colId xmlns:a16="http://schemas.microsoft.com/office/drawing/2014/main" val="1499237547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2597402827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3774925424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3101675750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523056913"/>
                    </a:ext>
                  </a:extLst>
                </a:gridCol>
              </a:tblGrid>
              <a:tr h="369691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이미지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블록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파일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오브젝트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333754"/>
                  </a:ext>
                </a:extLst>
              </a:tr>
              <a:tr h="3696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센터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5295"/>
                  </a:ext>
                </a:extLst>
              </a:tr>
              <a:tr h="3696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엣지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미지원</a:t>
                      </a:r>
                      <a:endParaRPr lang="ko-KR" altLang="en-US" sz="12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일부 제약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240437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667649" y="2969885"/>
            <a:ext cx="496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bg1"/>
                </a:solidFill>
              </a:rPr>
              <a:t>DCN w/ </a:t>
            </a:r>
            <a:r>
              <a:rPr lang="en-US" altLang="ko-KR" sz="1600" dirty="0" err="1" smtClean="0">
                <a:solidFill>
                  <a:schemeClr val="bg1"/>
                </a:solidFill>
              </a:rPr>
              <a:t>Ceph</a:t>
            </a:r>
            <a:r>
              <a:rPr lang="en-US" altLang="ko-KR" sz="1600" dirty="0" smtClean="0">
                <a:solidFill>
                  <a:schemeClr val="bg1"/>
                </a:solidFill>
              </a:rPr>
              <a:t> Storage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968438" y="4117856"/>
            <a:ext cx="166625" cy="270346"/>
            <a:chOff x="239713" y="11771313"/>
            <a:chExt cx="550863" cy="893763"/>
          </a:xfrm>
          <a:solidFill>
            <a:srgbClr val="00B0F0"/>
          </a:solidFill>
        </p:grpSpPr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CFB84CBA-134E-41A5-AB56-E82858CBD355}"/>
              </a:ext>
            </a:extLst>
          </p:cNvPr>
          <p:cNvGrpSpPr>
            <a:grpSpLocks noChangeAspect="1"/>
          </p:cNvGrpSpPr>
          <p:nvPr/>
        </p:nvGrpSpPr>
        <p:grpSpPr>
          <a:xfrm>
            <a:off x="941459" y="3785821"/>
            <a:ext cx="239320" cy="239746"/>
            <a:chOff x="3775075" y="8428038"/>
            <a:chExt cx="892175" cy="893763"/>
          </a:xfrm>
          <a:solidFill>
            <a:srgbClr val="00B0F0"/>
          </a:solidFill>
        </p:grpSpPr>
        <p:sp>
          <p:nvSpPr>
            <p:cNvPr id="37" name="Freeform 43">
              <a:extLst>
                <a:ext uri="{FF2B5EF4-FFF2-40B4-BE49-F238E27FC236}">
                  <a16:creationId xmlns:a16="http://schemas.microsoft.com/office/drawing/2014/main" id="{F715B0F3-4185-42E7-A3A4-88F014E9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840788"/>
              <a:ext cx="138113" cy="68263"/>
            </a:xfrm>
            <a:custGeom>
              <a:avLst/>
              <a:gdLst>
                <a:gd name="T0" fmla="*/ 217 w 434"/>
                <a:gd name="T1" fmla="*/ 0 h 216"/>
                <a:gd name="T2" fmla="*/ 69 w 434"/>
                <a:gd name="T3" fmla="*/ 0 h 216"/>
                <a:gd name="T4" fmla="*/ 61 w 434"/>
                <a:gd name="T5" fmla="*/ 0 h 216"/>
                <a:gd name="T6" fmla="*/ 48 w 434"/>
                <a:gd name="T7" fmla="*/ 3 h 216"/>
                <a:gd name="T8" fmla="*/ 37 w 434"/>
                <a:gd name="T9" fmla="*/ 8 h 216"/>
                <a:gd name="T10" fmla="*/ 20 w 434"/>
                <a:gd name="T11" fmla="*/ 20 h 216"/>
                <a:gd name="T12" fmla="*/ 12 w 434"/>
                <a:gd name="T13" fmla="*/ 30 h 216"/>
                <a:gd name="T14" fmla="*/ 5 w 434"/>
                <a:gd name="T15" fmla="*/ 41 h 216"/>
                <a:gd name="T16" fmla="*/ 2 w 434"/>
                <a:gd name="T17" fmla="*/ 54 h 216"/>
                <a:gd name="T18" fmla="*/ 0 w 434"/>
                <a:gd name="T19" fmla="*/ 67 h 216"/>
                <a:gd name="T20" fmla="*/ 0 w 434"/>
                <a:gd name="T21" fmla="*/ 148 h 216"/>
                <a:gd name="T22" fmla="*/ 2 w 434"/>
                <a:gd name="T23" fmla="*/ 162 h 216"/>
                <a:gd name="T24" fmla="*/ 5 w 434"/>
                <a:gd name="T25" fmla="*/ 174 h 216"/>
                <a:gd name="T26" fmla="*/ 12 w 434"/>
                <a:gd name="T27" fmla="*/ 186 h 216"/>
                <a:gd name="T28" fmla="*/ 30 w 434"/>
                <a:gd name="T29" fmla="*/ 204 h 216"/>
                <a:gd name="T30" fmla="*/ 42 w 434"/>
                <a:gd name="T31" fmla="*/ 210 h 216"/>
                <a:gd name="T32" fmla="*/ 55 w 434"/>
                <a:gd name="T33" fmla="*/ 215 h 216"/>
                <a:gd name="T34" fmla="*/ 69 w 434"/>
                <a:gd name="T35" fmla="*/ 216 h 216"/>
                <a:gd name="T36" fmla="*/ 217 w 434"/>
                <a:gd name="T37" fmla="*/ 216 h 216"/>
                <a:gd name="T38" fmla="*/ 365 w 434"/>
                <a:gd name="T39" fmla="*/ 216 h 216"/>
                <a:gd name="T40" fmla="*/ 379 w 434"/>
                <a:gd name="T41" fmla="*/ 215 h 216"/>
                <a:gd name="T42" fmla="*/ 391 w 434"/>
                <a:gd name="T43" fmla="*/ 210 h 216"/>
                <a:gd name="T44" fmla="*/ 404 w 434"/>
                <a:gd name="T45" fmla="*/ 204 h 216"/>
                <a:gd name="T46" fmla="*/ 413 w 434"/>
                <a:gd name="T47" fmla="*/ 196 h 216"/>
                <a:gd name="T48" fmla="*/ 421 w 434"/>
                <a:gd name="T49" fmla="*/ 186 h 216"/>
                <a:gd name="T50" fmla="*/ 428 w 434"/>
                <a:gd name="T51" fmla="*/ 174 h 216"/>
                <a:gd name="T52" fmla="*/ 432 w 434"/>
                <a:gd name="T53" fmla="*/ 162 h 216"/>
                <a:gd name="T54" fmla="*/ 434 w 434"/>
                <a:gd name="T55" fmla="*/ 148 h 216"/>
                <a:gd name="T56" fmla="*/ 434 w 434"/>
                <a:gd name="T57" fmla="*/ 67 h 216"/>
                <a:gd name="T58" fmla="*/ 432 w 434"/>
                <a:gd name="T59" fmla="*/ 54 h 216"/>
                <a:gd name="T60" fmla="*/ 428 w 434"/>
                <a:gd name="T61" fmla="*/ 41 h 216"/>
                <a:gd name="T62" fmla="*/ 421 w 434"/>
                <a:gd name="T63" fmla="*/ 30 h 216"/>
                <a:gd name="T64" fmla="*/ 413 w 434"/>
                <a:gd name="T65" fmla="*/ 20 h 216"/>
                <a:gd name="T66" fmla="*/ 404 w 434"/>
                <a:gd name="T67" fmla="*/ 11 h 216"/>
                <a:gd name="T68" fmla="*/ 391 w 434"/>
                <a:gd name="T69" fmla="*/ 5 h 216"/>
                <a:gd name="T70" fmla="*/ 379 w 434"/>
                <a:gd name="T71" fmla="*/ 1 h 216"/>
                <a:gd name="T72" fmla="*/ 365 w 434"/>
                <a:gd name="T7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2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6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156" y="216"/>
                  </a:lnTo>
                  <a:lnTo>
                    <a:pt x="21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6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0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8" name="Freeform 44">
              <a:extLst>
                <a:ext uri="{FF2B5EF4-FFF2-40B4-BE49-F238E27FC236}">
                  <a16:creationId xmlns:a16="http://schemas.microsoft.com/office/drawing/2014/main" id="{DFA3F983-9156-4D7B-BF3A-81B337B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8566150"/>
              <a:ext cx="136525" cy="68263"/>
            </a:xfrm>
            <a:custGeom>
              <a:avLst/>
              <a:gdLst>
                <a:gd name="T0" fmla="*/ 68 w 432"/>
                <a:gd name="T1" fmla="*/ 0 h 217"/>
                <a:gd name="T2" fmla="*/ 61 w 432"/>
                <a:gd name="T3" fmla="*/ 0 h 217"/>
                <a:gd name="T4" fmla="*/ 47 w 432"/>
                <a:gd name="T5" fmla="*/ 4 h 217"/>
                <a:gd name="T6" fmla="*/ 36 w 432"/>
                <a:gd name="T7" fmla="*/ 9 h 217"/>
                <a:gd name="T8" fmla="*/ 19 w 432"/>
                <a:gd name="T9" fmla="*/ 20 h 217"/>
                <a:gd name="T10" fmla="*/ 8 w 432"/>
                <a:gd name="T11" fmla="*/ 36 h 217"/>
                <a:gd name="T12" fmla="*/ 3 w 432"/>
                <a:gd name="T13" fmla="*/ 48 h 217"/>
                <a:gd name="T14" fmla="*/ 1 w 432"/>
                <a:gd name="T15" fmla="*/ 62 h 217"/>
                <a:gd name="T16" fmla="*/ 0 w 432"/>
                <a:gd name="T17" fmla="*/ 149 h 217"/>
                <a:gd name="T18" fmla="*/ 1 w 432"/>
                <a:gd name="T19" fmla="*/ 156 h 217"/>
                <a:gd name="T20" fmla="*/ 3 w 432"/>
                <a:gd name="T21" fmla="*/ 170 h 217"/>
                <a:gd name="T22" fmla="*/ 8 w 432"/>
                <a:gd name="T23" fmla="*/ 181 h 217"/>
                <a:gd name="T24" fmla="*/ 19 w 432"/>
                <a:gd name="T25" fmla="*/ 197 h 217"/>
                <a:gd name="T26" fmla="*/ 36 w 432"/>
                <a:gd name="T27" fmla="*/ 209 h 217"/>
                <a:gd name="T28" fmla="*/ 47 w 432"/>
                <a:gd name="T29" fmla="*/ 214 h 217"/>
                <a:gd name="T30" fmla="*/ 61 w 432"/>
                <a:gd name="T31" fmla="*/ 216 h 217"/>
                <a:gd name="T32" fmla="*/ 365 w 432"/>
                <a:gd name="T33" fmla="*/ 217 h 217"/>
                <a:gd name="T34" fmla="*/ 372 w 432"/>
                <a:gd name="T35" fmla="*/ 216 h 217"/>
                <a:gd name="T36" fmla="*/ 385 w 432"/>
                <a:gd name="T37" fmla="*/ 214 h 217"/>
                <a:gd name="T38" fmla="*/ 397 w 432"/>
                <a:gd name="T39" fmla="*/ 209 h 217"/>
                <a:gd name="T40" fmla="*/ 413 w 432"/>
                <a:gd name="T41" fmla="*/ 197 h 217"/>
                <a:gd name="T42" fmla="*/ 425 w 432"/>
                <a:gd name="T43" fmla="*/ 181 h 217"/>
                <a:gd name="T44" fmla="*/ 430 w 432"/>
                <a:gd name="T45" fmla="*/ 170 h 217"/>
                <a:gd name="T46" fmla="*/ 432 w 432"/>
                <a:gd name="T47" fmla="*/ 156 h 217"/>
                <a:gd name="T48" fmla="*/ 432 w 432"/>
                <a:gd name="T49" fmla="*/ 69 h 217"/>
                <a:gd name="T50" fmla="*/ 432 w 432"/>
                <a:gd name="T51" fmla="*/ 62 h 217"/>
                <a:gd name="T52" fmla="*/ 430 w 432"/>
                <a:gd name="T53" fmla="*/ 48 h 217"/>
                <a:gd name="T54" fmla="*/ 425 w 432"/>
                <a:gd name="T55" fmla="*/ 36 h 217"/>
                <a:gd name="T56" fmla="*/ 413 w 432"/>
                <a:gd name="T57" fmla="*/ 20 h 217"/>
                <a:gd name="T58" fmla="*/ 397 w 432"/>
                <a:gd name="T59" fmla="*/ 9 h 217"/>
                <a:gd name="T60" fmla="*/ 385 w 432"/>
                <a:gd name="T61" fmla="*/ 4 h 217"/>
                <a:gd name="T62" fmla="*/ 372 w 432"/>
                <a:gd name="T63" fmla="*/ 0 h 217"/>
                <a:gd name="T64" fmla="*/ 365 w 432"/>
                <a:gd name="T6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30" y="205"/>
                  </a:lnTo>
                  <a:lnTo>
                    <a:pt x="36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6"/>
                  </a:lnTo>
                  <a:lnTo>
                    <a:pt x="430" y="170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1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6"/>
                  </a:lnTo>
                  <a:lnTo>
                    <a:pt x="385" y="4"/>
                  </a:lnTo>
                  <a:lnTo>
                    <a:pt x="378" y="2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EFD503D8-9835-4FC7-BD2C-FFE2E5FD9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943975"/>
              <a:ext cx="138113" cy="68263"/>
            </a:xfrm>
            <a:custGeom>
              <a:avLst/>
              <a:gdLst>
                <a:gd name="T0" fmla="*/ 217 w 434"/>
                <a:gd name="T1" fmla="*/ 0 h 215"/>
                <a:gd name="T2" fmla="*/ 69 w 434"/>
                <a:gd name="T3" fmla="*/ 0 h 215"/>
                <a:gd name="T4" fmla="*/ 61 w 434"/>
                <a:gd name="T5" fmla="*/ 0 h 215"/>
                <a:gd name="T6" fmla="*/ 48 w 434"/>
                <a:gd name="T7" fmla="*/ 3 h 215"/>
                <a:gd name="T8" fmla="*/ 37 w 434"/>
                <a:gd name="T9" fmla="*/ 8 h 215"/>
                <a:gd name="T10" fmla="*/ 20 w 434"/>
                <a:gd name="T11" fmla="*/ 19 h 215"/>
                <a:gd name="T12" fmla="*/ 8 w 434"/>
                <a:gd name="T13" fmla="*/ 35 h 215"/>
                <a:gd name="T14" fmla="*/ 3 w 434"/>
                <a:gd name="T15" fmla="*/ 47 h 215"/>
                <a:gd name="T16" fmla="*/ 1 w 434"/>
                <a:gd name="T17" fmla="*/ 61 h 215"/>
                <a:gd name="T18" fmla="*/ 0 w 434"/>
                <a:gd name="T19" fmla="*/ 148 h 215"/>
                <a:gd name="T20" fmla="*/ 1 w 434"/>
                <a:gd name="T21" fmla="*/ 155 h 215"/>
                <a:gd name="T22" fmla="*/ 3 w 434"/>
                <a:gd name="T23" fmla="*/ 168 h 215"/>
                <a:gd name="T24" fmla="*/ 8 w 434"/>
                <a:gd name="T25" fmla="*/ 180 h 215"/>
                <a:gd name="T26" fmla="*/ 20 w 434"/>
                <a:gd name="T27" fmla="*/ 196 h 215"/>
                <a:gd name="T28" fmla="*/ 37 w 434"/>
                <a:gd name="T29" fmla="*/ 207 h 215"/>
                <a:gd name="T30" fmla="*/ 48 w 434"/>
                <a:gd name="T31" fmla="*/ 212 h 215"/>
                <a:gd name="T32" fmla="*/ 61 w 434"/>
                <a:gd name="T33" fmla="*/ 215 h 215"/>
                <a:gd name="T34" fmla="*/ 156 w 434"/>
                <a:gd name="T35" fmla="*/ 215 h 215"/>
                <a:gd name="T36" fmla="*/ 365 w 434"/>
                <a:gd name="T37" fmla="*/ 215 h 215"/>
                <a:gd name="T38" fmla="*/ 373 w 434"/>
                <a:gd name="T39" fmla="*/ 215 h 215"/>
                <a:gd name="T40" fmla="*/ 385 w 434"/>
                <a:gd name="T41" fmla="*/ 212 h 215"/>
                <a:gd name="T42" fmla="*/ 398 w 434"/>
                <a:gd name="T43" fmla="*/ 207 h 215"/>
                <a:gd name="T44" fmla="*/ 409 w 434"/>
                <a:gd name="T45" fmla="*/ 200 h 215"/>
                <a:gd name="T46" fmla="*/ 418 w 434"/>
                <a:gd name="T47" fmla="*/ 191 h 215"/>
                <a:gd name="T48" fmla="*/ 426 w 434"/>
                <a:gd name="T49" fmla="*/ 180 h 215"/>
                <a:gd name="T50" fmla="*/ 431 w 434"/>
                <a:gd name="T51" fmla="*/ 168 h 215"/>
                <a:gd name="T52" fmla="*/ 433 w 434"/>
                <a:gd name="T53" fmla="*/ 155 h 215"/>
                <a:gd name="T54" fmla="*/ 434 w 434"/>
                <a:gd name="T55" fmla="*/ 67 h 215"/>
                <a:gd name="T56" fmla="*/ 433 w 434"/>
                <a:gd name="T57" fmla="*/ 61 h 215"/>
                <a:gd name="T58" fmla="*/ 431 w 434"/>
                <a:gd name="T59" fmla="*/ 47 h 215"/>
                <a:gd name="T60" fmla="*/ 426 w 434"/>
                <a:gd name="T61" fmla="*/ 35 h 215"/>
                <a:gd name="T62" fmla="*/ 418 w 434"/>
                <a:gd name="T63" fmla="*/ 24 h 215"/>
                <a:gd name="T64" fmla="*/ 409 w 434"/>
                <a:gd name="T65" fmla="*/ 15 h 215"/>
                <a:gd name="T66" fmla="*/ 398 w 434"/>
                <a:gd name="T67" fmla="*/ 8 h 215"/>
                <a:gd name="T68" fmla="*/ 385 w 434"/>
                <a:gd name="T69" fmla="*/ 3 h 215"/>
                <a:gd name="T70" fmla="*/ 373 w 434"/>
                <a:gd name="T71" fmla="*/ 0 h 215"/>
                <a:gd name="T72" fmla="*/ 365 w 434"/>
                <a:gd name="T7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5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2" y="53"/>
                  </a:lnTo>
                  <a:lnTo>
                    <a:pt x="1" y="61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1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5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4"/>
                  </a:lnTo>
                  <a:lnTo>
                    <a:pt x="61" y="215"/>
                  </a:lnTo>
                  <a:lnTo>
                    <a:pt x="69" y="215"/>
                  </a:lnTo>
                  <a:lnTo>
                    <a:pt x="156" y="215"/>
                  </a:lnTo>
                  <a:lnTo>
                    <a:pt x="217" y="215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73" y="215"/>
                  </a:lnTo>
                  <a:lnTo>
                    <a:pt x="379" y="214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5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1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1"/>
                  </a:lnTo>
                  <a:lnTo>
                    <a:pt x="432" y="53"/>
                  </a:lnTo>
                  <a:lnTo>
                    <a:pt x="431" y="47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4"/>
                  </a:lnTo>
                  <a:lnTo>
                    <a:pt x="413" y="19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E54FE8CA-3DE2-42C3-980C-054EF2AF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8428038"/>
              <a:ext cx="892175" cy="893763"/>
            </a:xfrm>
            <a:custGeom>
              <a:avLst/>
              <a:gdLst>
                <a:gd name="T0" fmla="*/ 2803 w 2814"/>
                <a:gd name="T1" fmla="*/ 1230 h 2814"/>
                <a:gd name="T2" fmla="*/ 2542 w 2814"/>
                <a:gd name="T3" fmla="*/ 937 h 2814"/>
                <a:gd name="T4" fmla="*/ 2416 w 2814"/>
                <a:gd name="T5" fmla="*/ 868 h 2814"/>
                <a:gd name="T6" fmla="*/ 2381 w 2814"/>
                <a:gd name="T7" fmla="*/ 421 h 2814"/>
                <a:gd name="T8" fmla="*/ 2339 w 2814"/>
                <a:gd name="T9" fmla="*/ 305 h 2814"/>
                <a:gd name="T10" fmla="*/ 2057 w 2814"/>
                <a:gd name="T11" fmla="*/ 29 h 2814"/>
                <a:gd name="T12" fmla="*/ 1948 w 2814"/>
                <a:gd name="T13" fmla="*/ 0 h 2814"/>
                <a:gd name="T14" fmla="*/ 1013 w 2814"/>
                <a:gd name="T15" fmla="*/ 10 h 2814"/>
                <a:gd name="T16" fmla="*/ 721 w 2814"/>
                <a:gd name="T17" fmla="*/ 273 h 2814"/>
                <a:gd name="T18" fmla="*/ 652 w 2814"/>
                <a:gd name="T19" fmla="*/ 397 h 2814"/>
                <a:gd name="T20" fmla="*/ 421 w 2814"/>
                <a:gd name="T21" fmla="*/ 866 h 2814"/>
                <a:gd name="T22" fmla="*/ 305 w 2814"/>
                <a:gd name="T23" fmla="*/ 908 h 2814"/>
                <a:gd name="T24" fmla="*/ 29 w 2814"/>
                <a:gd name="T25" fmla="*/ 1190 h 2814"/>
                <a:gd name="T26" fmla="*/ 0 w 2814"/>
                <a:gd name="T27" fmla="*/ 1299 h 2814"/>
                <a:gd name="T28" fmla="*/ 11 w 2814"/>
                <a:gd name="T29" fmla="*/ 2449 h 2814"/>
                <a:gd name="T30" fmla="*/ 272 w 2814"/>
                <a:gd name="T31" fmla="*/ 2743 h 2814"/>
                <a:gd name="T32" fmla="*/ 386 w 2814"/>
                <a:gd name="T33" fmla="*/ 2808 h 2814"/>
                <a:gd name="T34" fmla="*/ 2382 w 2814"/>
                <a:gd name="T35" fmla="*/ 2814 h 2814"/>
                <a:gd name="T36" fmla="*/ 2493 w 2814"/>
                <a:gd name="T37" fmla="*/ 2802 h 2814"/>
                <a:gd name="T38" fmla="*/ 2582 w 2814"/>
                <a:gd name="T39" fmla="*/ 2752 h 2814"/>
                <a:gd name="T40" fmla="*/ 2596 w 2814"/>
                <a:gd name="T41" fmla="*/ 2541 h 2814"/>
                <a:gd name="T42" fmla="*/ 2501 w 2814"/>
                <a:gd name="T43" fmla="*/ 2583 h 2814"/>
                <a:gd name="T44" fmla="*/ 2255 w 2814"/>
                <a:gd name="T45" fmla="*/ 2597 h 2814"/>
                <a:gd name="T46" fmla="*/ 2370 w 2814"/>
                <a:gd name="T47" fmla="*/ 2449 h 2814"/>
                <a:gd name="T48" fmla="*/ 2490 w 2814"/>
                <a:gd name="T49" fmla="*/ 1082 h 2814"/>
                <a:gd name="T50" fmla="*/ 2550 w 2814"/>
                <a:gd name="T51" fmla="*/ 1101 h 2814"/>
                <a:gd name="T52" fmla="*/ 2592 w 2814"/>
                <a:gd name="T53" fmla="*/ 1159 h 2814"/>
                <a:gd name="T54" fmla="*/ 2747 w 2814"/>
                <a:gd name="T55" fmla="*/ 2381 h 2814"/>
                <a:gd name="T56" fmla="*/ 2807 w 2814"/>
                <a:gd name="T57" fmla="*/ 2343 h 2814"/>
                <a:gd name="T58" fmla="*/ 974 w 2814"/>
                <a:gd name="T59" fmla="*/ 2598 h 2814"/>
                <a:gd name="T60" fmla="*/ 324 w 2814"/>
                <a:gd name="T61" fmla="*/ 2598 h 2814"/>
                <a:gd name="T62" fmla="*/ 272 w 2814"/>
                <a:gd name="T63" fmla="*/ 2584 h 2814"/>
                <a:gd name="T64" fmla="*/ 225 w 2814"/>
                <a:gd name="T65" fmla="*/ 2531 h 2814"/>
                <a:gd name="T66" fmla="*/ 216 w 2814"/>
                <a:gd name="T67" fmla="*/ 1179 h 2814"/>
                <a:gd name="T68" fmla="*/ 248 w 2814"/>
                <a:gd name="T69" fmla="*/ 1114 h 2814"/>
                <a:gd name="T70" fmla="*/ 313 w 2814"/>
                <a:gd name="T71" fmla="*/ 1083 h 2814"/>
                <a:gd name="T72" fmla="*/ 967 w 2814"/>
                <a:gd name="T73" fmla="*/ 1082 h 2814"/>
                <a:gd name="T74" fmla="*/ 1242 w 2814"/>
                <a:gd name="T75" fmla="*/ 1095 h 2814"/>
                <a:gd name="T76" fmla="*/ 1290 w 2814"/>
                <a:gd name="T77" fmla="*/ 1148 h 2814"/>
                <a:gd name="T78" fmla="*/ 1298 w 2814"/>
                <a:gd name="T79" fmla="*/ 2500 h 2814"/>
                <a:gd name="T80" fmla="*/ 1266 w 2814"/>
                <a:gd name="T81" fmla="*/ 2566 h 2814"/>
                <a:gd name="T82" fmla="*/ 1201 w 2814"/>
                <a:gd name="T83" fmla="*/ 2597 h 2814"/>
                <a:gd name="T84" fmla="*/ 1444 w 2814"/>
                <a:gd name="T85" fmla="*/ 2541 h 2814"/>
                <a:gd name="T86" fmla="*/ 1512 w 2814"/>
                <a:gd name="T87" fmla="*/ 2416 h 2814"/>
                <a:gd name="T88" fmla="*/ 1513 w 2814"/>
                <a:gd name="T89" fmla="*/ 1275 h 2814"/>
                <a:gd name="T90" fmla="*/ 1458 w 2814"/>
                <a:gd name="T91" fmla="*/ 1154 h 2814"/>
                <a:gd name="T92" fmla="*/ 1171 w 2814"/>
                <a:gd name="T93" fmla="*/ 885 h 2814"/>
                <a:gd name="T94" fmla="*/ 866 w 2814"/>
                <a:gd name="T95" fmla="*/ 865 h 2814"/>
                <a:gd name="T96" fmla="*/ 878 w 2814"/>
                <a:gd name="T97" fmla="*/ 273 h 2814"/>
                <a:gd name="T98" fmla="*/ 931 w 2814"/>
                <a:gd name="T99" fmla="*/ 225 h 2814"/>
                <a:gd name="T100" fmla="*/ 2067 w 2814"/>
                <a:gd name="T101" fmla="*/ 217 h 2814"/>
                <a:gd name="T102" fmla="*/ 2133 w 2814"/>
                <a:gd name="T103" fmla="*/ 248 h 2814"/>
                <a:gd name="T104" fmla="*/ 2164 w 2814"/>
                <a:gd name="T105" fmla="*/ 313 h 2814"/>
                <a:gd name="T106" fmla="*/ 2156 w 2814"/>
                <a:gd name="T107" fmla="*/ 2531 h 2814"/>
                <a:gd name="T108" fmla="*/ 2108 w 2814"/>
                <a:gd name="T109" fmla="*/ 2584 h 2814"/>
                <a:gd name="T110" fmla="*/ 1388 w 2814"/>
                <a:gd name="T111" fmla="*/ 2598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4" h="2814">
                  <a:moveTo>
                    <a:pt x="2814" y="1299"/>
                  </a:moveTo>
                  <a:lnTo>
                    <a:pt x="2814" y="1299"/>
                  </a:lnTo>
                  <a:lnTo>
                    <a:pt x="2813" y="1286"/>
                  </a:lnTo>
                  <a:lnTo>
                    <a:pt x="2812" y="1275"/>
                  </a:lnTo>
                  <a:lnTo>
                    <a:pt x="2811" y="1264"/>
                  </a:lnTo>
                  <a:lnTo>
                    <a:pt x="2809" y="1252"/>
                  </a:lnTo>
                  <a:lnTo>
                    <a:pt x="2803" y="1230"/>
                  </a:lnTo>
                  <a:lnTo>
                    <a:pt x="2795" y="1210"/>
                  </a:lnTo>
                  <a:lnTo>
                    <a:pt x="2784" y="1190"/>
                  </a:lnTo>
                  <a:lnTo>
                    <a:pt x="2772" y="1171"/>
                  </a:lnTo>
                  <a:lnTo>
                    <a:pt x="2758" y="1154"/>
                  </a:lnTo>
                  <a:lnTo>
                    <a:pt x="2743" y="1138"/>
                  </a:lnTo>
                  <a:lnTo>
                    <a:pt x="2542" y="937"/>
                  </a:lnTo>
                  <a:lnTo>
                    <a:pt x="2542" y="937"/>
                  </a:lnTo>
                  <a:lnTo>
                    <a:pt x="2526" y="921"/>
                  </a:lnTo>
                  <a:lnTo>
                    <a:pt x="2508" y="908"/>
                  </a:lnTo>
                  <a:lnTo>
                    <a:pt x="2490" y="895"/>
                  </a:lnTo>
                  <a:lnTo>
                    <a:pt x="2470" y="885"/>
                  </a:lnTo>
                  <a:lnTo>
                    <a:pt x="2449" y="877"/>
                  </a:lnTo>
                  <a:lnTo>
                    <a:pt x="2427" y="870"/>
                  </a:lnTo>
                  <a:lnTo>
                    <a:pt x="2416" y="868"/>
                  </a:lnTo>
                  <a:lnTo>
                    <a:pt x="2405" y="867"/>
                  </a:lnTo>
                  <a:lnTo>
                    <a:pt x="2393" y="866"/>
                  </a:lnTo>
                  <a:lnTo>
                    <a:pt x="2381" y="865"/>
                  </a:lnTo>
                  <a:lnTo>
                    <a:pt x="2381" y="865"/>
                  </a:lnTo>
                  <a:lnTo>
                    <a:pt x="2381" y="432"/>
                  </a:lnTo>
                  <a:lnTo>
                    <a:pt x="2381" y="432"/>
                  </a:lnTo>
                  <a:lnTo>
                    <a:pt x="2381" y="421"/>
                  </a:lnTo>
                  <a:lnTo>
                    <a:pt x="2380" y="409"/>
                  </a:lnTo>
                  <a:lnTo>
                    <a:pt x="2379" y="397"/>
                  </a:lnTo>
                  <a:lnTo>
                    <a:pt x="2376" y="386"/>
                  </a:lnTo>
                  <a:lnTo>
                    <a:pt x="2370" y="364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5" y="287"/>
                  </a:lnTo>
                  <a:lnTo>
                    <a:pt x="2309" y="272"/>
                  </a:lnTo>
                  <a:lnTo>
                    <a:pt x="2108" y="71"/>
                  </a:lnTo>
                  <a:lnTo>
                    <a:pt x="2108" y="71"/>
                  </a:lnTo>
                  <a:lnTo>
                    <a:pt x="2092" y="56"/>
                  </a:lnTo>
                  <a:lnTo>
                    <a:pt x="2076" y="41"/>
                  </a:lnTo>
                  <a:lnTo>
                    <a:pt x="2057" y="29"/>
                  </a:lnTo>
                  <a:lnTo>
                    <a:pt x="2037" y="19"/>
                  </a:lnTo>
                  <a:lnTo>
                    <a:pt x="2017" y="10"/>
                  </a:lnTo>
                  <a:lnTo>
                    <a:pt x="1995" y="5"/>
                  </a:lnTo>
                  <a:lnTo>
                    <a:pt x="1983" y="2"/>
                  </a:lnTo>
                  <a:lnTo>
                    <a:pt x="1972" y="1"/>
                  </a:lnTo>
                  <a:lnTo>
                    <a:pt x="1960" y="0"/>
                  </a:lnTo>
                  <a:lnTo>
                    <a:pt x="1948" y="0"/>
                  </a:lnTo>
                  <a:lnTo>
                    <a:pt x="1082" y="0"/>
                  </a:lnTo>
                  <a:lnTo>
                    <a:pt x="1082" y="0"/>
                  </a:lnTo>
                  <a:lnTo>
                    <a:pt x="1070" y="0"/>
                  </a:lnTo>
                  <a:lnTo>
                    <a:pt x="1058" y="1"/>
                  </a:lnTo>
                  <a:lnTo>
                    <a:pt x="1046" y="2"/>
                  </a:lnTo>
                  <a:lnTo>
                    <a:pt x="1035" y="5"/>
                  </a:lnTo>
                  <a:lnTo>
                    <a:pt x="1013" y="10"/>
                  </a:lnTo>
                  <a:lnTo>
                    <a:pt x="992" y="19"/>
                  </a:lnTo>
                  <a:lnTo>
                    <a:pt x="973" y="29"/>
                  </a:lnTo>
                  <a:lnTo>
                    <a:pt x="954" y="41"/>
                  </a:lnTo>
                  <a:lnTo>
                    <a:pt x="937" y="56"/>
                  </a:lnTo>
                  <a:lnTo>
                    <a:pt x="921" y="71"/>
                  </a:lnTo>
                  <a:lnTo>
                    <a:pt x="721" y="273"/>
                  </a:lnTo>
                  <a:lnTo>
                    <a:pt x="721" y="273"/>
                  </a:lnTo>
                  <a:lnTo>
                    <a:pt x="705" y="288"/>
                  </a:lnTo>
                  <a:lnTo>
                    <a:pt x="691" y="306"/>
                  </a:lnTo>
                  <a:lnTo>
                    <a:pt x="678" y="324"/>
                  </a:lnTo>
                  <a:lnTo>
                    <a:pt x="669" y="343"/>
                  </a:lnTo>
                  <a:lnTo>
                    <a:pt x="660" y="365"/>
                  </a:lnTo>
                  <a:lnTo>
                    <a:pt x="654" y="387"/>
                  </a:lnTo>
                  <a:lnTo>
                    <a:pt x="652" y="397"/>
                  </a:lnTo>
                  <a:lnTo>
                    <a:pt x="650" y="410"/>
                  </a:lnTo>
                  <a:lnTo>
                    <a:pt x="649" y="421"/>
                  </a:lnTo>
                  <a:lnTo>
                    <a:pt x="649" y="432"/>
                  </a:lnTo>
                  <a:lnTo>
                    <a:pt x="649" y="865"/>
                  </a:lnTo>
                  <a:lnTo>
                    <a:pt x="432" y="865"/>
                  </a:lnTo>
                  <a:lnTo>
                    <a:pt x="432" y="865"/>
                  </a:lnTo>
                  <a:lnTo>
                    <a:pt x="421" y="866"/>
                  </a:lnTo>
                  <a:lnTo>
                    <a:pt x="408" y="866"/>
                  </a:lnTo>
                  <a:lnTo>
                    <a:pt x="397" y="868"/>
                  </a:lnTo>
                  <a:lnTo>
                    <a:pt x="386" y="870"/>
                  </a:lnTo>
                  <a:lnTo>
                    <a:pt x="364" y="877"/>
                  </a:lnTo>
                  <a:lnTo>
                    <a:pt x="343" y="885"/>
                  </a:lnTo>
                  <a:lnTo>
                    <a:pt x="323" y="895"/>
                  </a:lnTo>
                  <a:lnTo>
                    <a:pt x="305" y="908"/>
                  </a:lnTo>
                  <a:lnTo>
                    <a:pt x="288" y="921"/>
                  </a:lnTo>
                  <a:lnTo>
                    <a:pt x="271" y="937"/>
                  </a:lnTo>
                  <a:lnTo>
                    <a:pt x="71" y="1138"/>
                  </a:lnTo>
                  <a:lnTo>
                    <a:pt x="71" y="1138"/>
                  </a:lnTo>
                  <a:lnTo>
                    <a:pt x="56" y="1154"/>
                  </a:lnTo>
                  <a:lnTo>
                    <a:pt x="41" y="1171"/>
                  </a:lnTo>
                  <a:lnTo>
                    <a:pt x="29" y="1190"/>
                  </a:lnTo>
                  <a:lnTo>
                    <a:pt x="18" y="1210"/>
                  </a:lnTo>
                  <a:lnTo>
                    <a:pt x="11" y="1230"/>
                  </a:lnTo>
                  <a:lnTo>
                    <a:pt x="5" y="1252"/>
                  </a:lnTo>
                  <a:lnTo>
                    <a:pt x="3" y="1264"/>
                  </a:lnTo>
                  <a:lnTo>
                    <a:pt x="1" y="1275"/>
                  </a:lnTo>
                  <a:lnTo>
                    <a:pt x="0" y="1286"/>
                  </a:lnTo>
                  <a:lnTo>
                    <a:pt x="0" y="1299"/>
                  </a:lnTo>
                  <a:lnTo>
                    <a:pt x="0" y="2381"/>
                  </a:lnTo>
                  <a:lnTo>
                    <a:pt x="0" y="2381"/>
                  </a:lnTo>
                  <a:lnTo>
                    <a:pt x="0" y="2392"/>
                  </a:lnTo>
                  <a:lnTo>
                    <a:pt x="1" y="2405"/>
                  </a:lnTo>
                  <a:lnTo>
                    <a:pt x="3" y="2416"/>
                  </a:lnTo>
                  <a:lnTo>
                    <a:pt x="5" y="2428"/>
                  </a:lnTo>
                  <a:lnTo>
                    <a:pt x="11" y="2449"/>
                  </a:lnTo>
                  <a:lnTo>
                    <a:pt x="19" y="2470"/>
                  </a:lnTo>
                  <a:lnTo>
                    <a:pt x="29" y="2490"/>
                  </a:lnTo>
                  <a:lnTo>
                    <a:pt x="41" y="2509"/>
                  </a:lnTo>
                  <a:lnTo>
                    <a:pt x="56" y="2526"/>
                  </a:lnTo>
                  <a:lnTo>
                    <a:pt x="71" y="2542"/>
                  </a:lnTo>
                  <a:lnTo>
                    <a:pt x="71" y="2542"/>
                  </a:lnTo>
                  <a:lnTo>
                    <a:pt x="272" y="2743"/>
                  </a:lnTo>
                  <a:lnTo>
                    <a:pt x="272" y="2743"/>
                  </a:lnTo>
                  <a:lnTo>
                    <a:pt x="288" y="2759"/>
                  </a:lnTo>
                  <a:lnTo>
                    <a:pt x="305" y="2772"/>
                  </a:lnTo>
                  <a:lnTo>
                    <a:pt x="323" y="2784"/>
                  </a:lnTo>
                  <a:lnTo>
                    <a:pt x="343" y="2795"/>
                  </a:lnTo>
                  <a:lnTo>
                    <a:pt x="364" y="2803"/>
                  </a:lnTo>
                  <a:lnTo>
                    <a:pt x="386" y="2808"/>
                  </a:lnTo>
                  <a:lnTo>
                    <a:pt x="408" y="2813"/>
                  </a:lnTo>
                  <a:lnTo>
                    <a:pt x="421" y="2814"/>
                  </a:lnTo>
                  <a:lnTo>
                    <a:pt x="432" y="2814"/>
                  </a:lnTo>
                  <a:lnTo>
                    <a:pt x="2381" y="2814"/>
                  </a:lnTo>
                  <a:lnTo>
                    <a:pt x="2381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6" y="2814"/>
                  </a:lnTo>
                  <a:lnTo>
                    <a:pt x="2386" y="2814"/>
                  </a:lnTo>
                  <a:lnTo>
                    <a:pt x="2417" y="2813"/>
                  </a:lnTo>
                  <a:lnTo>
                    <a:pt x="2445" y="2809"/>
                  </a:lnTo>
                  <a:lnTo>
                    <a:pt x="2471" y="2806"/>
                  </a:lnTo>
                  <a:lnTo>
                    <a:pt x="2493" y="2802"/>
                  </a:lnTo>
                  <a:lnTo>
                    <a:pt x="2513" y="2797"/>
                  </a:lnTo>
                  <a:lnTo>
                    <a:pt x="2529" y="2792"/>
                  </a:lnTo>
                  <a:lnTo>
                    <a:pt x="2544" y="2786"/>
                  </a:lnTo>
                  <a:lnTo>
                    <a:pt x="2556" y="2778"/>
                  </a:lnTo>
                  <a:lnTo>
                    <a:pt x="2566" y="2770"/>
                  </a:lnTo>
                  <a:lnTo>
                    <a:pt x="2575" y="2762"/>
                  </a:lnTo>
                  <a:lnTo>
                    <a:pt x="2582" y="2752"/>
                  </a:lnTo>
                  <a:lnTo>
                    <a:pt x="2587" y="2742"/>
                  </a:lnTo>
                  <a:lnTo>
                    <a:pt x="2590" y="2733"/>
                  </a:lnTo>
                  <a:lnTo>
                    <a:pt x="2593" y="2721"/>
                  </a:lnTo>
                  <a:lnTo>
                    <a:pt x="2595" y="2710"/>
                  </a:lnTo>
                  <a:lnTo>
                    <a:pt x="2596" y="2698"/>
                  </a:lnTo>
                  <a:lnTo>
                    <a:pt x="2596" y="2689"/>
                  </a:lnTo>
                  <a:lnTo>
                    <a:pt x="2596" y="2541"/>
                  </a:lnTo>
                  <a:lnTo>
                    <a:pt x="2596" y="2541"/>
                  </a:lnTo>
                  <a:lnTo>
                    <a:pt x="2577" y="2552"/>
                  </a:lnTo>
                  <a:lnTo>
                    <a:pt x="2577" y="2552"/>
                  </a:lnTo>
                  <a:lnTo>
                    <a:pt x="2560" y="2562"/>
                  </a:lnTo>
                  <a:lnTo>
                    <a:pt x="2542" y="2570"/>
                  </a:lnTo>
                  <a:lnTo>
                    <a:pt x="2523" y="2577"/>
                  </a:lnTo>
                  <a:lnTo>
                    <a:pt x="2501" y="2583"/>
                  </a:lnTo>
                  <a:lnTo>
                    <a:pt x="2476" y="2588"/>
                  </a:lnTo>
                  <a:lnTo>
                    <a:pt x="2448" y="2592"/>
                  </a:lnTo>
                  <a:lnTo>
                    <a:pt x="2417" y="2595"/>
                  </a:lnTo>
                  <a:lnTo>
                    <a:pt x="2382" y="2596"/>
                  </a:lnTo>
                  <a:lnTo>
                    <a:pt x="2382" y="2596"/>
                  </a:lnTo>
                  <a:lnTo>
                    <a:pt x="2255" y="2597"/>
                  </a:lnTo>
                  <a:lnTo>
                    <a:pt x="2255" y="2597"/>
                  </a:lnTo>
                  <a:lnTo>
                    <a:pt x="2310" y="2541"/>
                  </a:lnTo>
                  <a:lnTo>
                    <a:pt x="2310" y="2541"/>
                  </a:lnTo>
                  <a:lnTo>
                    <a:pt x="2326" y="2525"/>
                  </a:lnTo>
                  <a:lnTo>
                    <a:pt x="2339" y="2509"/>
                  </a:lnTo>
                  <a:lnTo>
                    <a:pt x="2352" y="2490"/>
                  </a:lnTo>
                  <a:lnTo>
                    <a:pt x="2362" y="2470"/>
                  </a:lnTo>
                  <a:lnTo>
                    <a:pt x="2370" y="2449"/>
                  </a:lnTo>
                  <a:lnTo>
                    <a:pt x="2377" y="2428"/>
                  </a:lnTo>
                  <a:lnTo>
                    <a:pt x="2379" y="2416"/>
                  </a:lnTo>
                  <a:lnTo>
                    <a:pt x="2380" y="2405"/>
                  </a:lnTo>
                  <a:lnTo>
                    <a:pt x="2381" y="2392"/>
                  </a:lnTo>
                  <a:lnTo>
                    <a:pt x="2381" y="2381"/>
                  </a:lnTo>
                  <a:lnTo>
                    <a:pt x="2381" y="1082"/>
                  </a:lnTo>
                  <a:lnTo>
                    <a:pt x="2490" y="1082"/>
                  </a:lnTo>
                  <a:lnTo>
                    <a:pt x="2490" y="1082"/>
                  </a:lnTo>
                  <a:lnTo>
                    <a:pt x="2500" y="1083"/>
                  </a:lnTo>
                  <a:lnTo>
                    <a:pt x="2511" y="1084"/>
                  </a:lnTo>
                  <a:lnTo>
                    <a:pt x="2522" y="1087"/>
                  </a:lnTo>
                  <a:lnTo>
                    <a:pt x="2531" y="1090"/>
                  </a:lnTo>
                  <a:lnTo>
                    <a:pt x="2541" y="1095"/>
                  </a:lnTo>
                  <a:lnTo>
                    <a:pt x="2550" y="1101"/>
                  </a:lnTo>
                  <a:lnTo>
                    <a:pt x="2558" y="1107"/>
                  </a:lnTo>
                  <a:lnTo>
                    <a:pt x="2565" y="1114"/>
                  </a:lnTo>
                  <a:lnTo>
                    <a:pt x="2573" y="1121"/>
                  </a:lnTo>
                  <a:lnTo>
                    <a:pt x="2579" y="1130"/>
                  </a:lnTo>
                  <a:lnTo>
                    <a:pt x="2584" y="1139"/>
                  </a:lnTo>
                  <a:lnTo>
                    <a:pt x="2589" y="1148"/>
                  </a:lnTo>
                  <a:lnTo>
                    <a:pt x="2592" y="1159"/>
                  </a:lnTo>
                  <a:lnTo>
                    <a:pt x="2596" y="1169"/>
                  </a:lnTo>
                  <a:lnTo>
                    <a:pt x="2597" y="1179"/>
                  </a:lnTo>
                  <a:lnTo>
                    <a:pt x="2598" y="1191"/>
                  </a:lnTo>
                  <a:lnTo>
                    <a:pt x="2598" y="2381"/>
                  </a:lnTo>
                  <a:lnTo>
                    <a:pt x="2745" y="2381"/>
                  </a:lnTo>
                  <a:lnTo>
                    <a:pt x="2747" y="2381"/>
                  </a:lnTo>
                  <a:lnTo>
                    <a:pt x="2747" y="2381"/>
                  </a:lnTo>
                  <a:lnTo>
                    <a:pt x="2753" y="2381"/>
                  </a:lnTo>
                  <a:lnTo>
                    <a:pt x="2759" y="2380"/>
                  </a:lnTo>
                  <a:lnTo>
                    <a:pt x="2772" y="2376"/>
                  </a:lnTo>
                  <a:lnTo>
                    <a:pt x="2783" y="2371"/>
                  </a:lnTo>
                  <a:lnTo>
                    <a:pt x="2793" y="2362"/>
                  </a:lnTo>
                  <a:lnTo>
                    <a:pt x="2801" y="2353"/>
                  </a:lnTo>
                  <a:lnTo>
                    <a:pt x="2807" y="2343"/>
                  </a:lnTo>
                  <a:lnTo>
                    <a:pt x="2812" y="2331"/>
                  </a:lnTo>
                  <a:lnTo>
                    <a:pt x="2813" y="2325"/>
                  </a:lnTo>
                  <a:lnTo>
                    <a:pt x="2814" y="2318"/>
                  </a:lnTo>
                  <a:lnTo>
                    <a:pt x="2814" y="2318"/>
                  </a:lnTo>
                  <a:lnTo>
                    <a:pt x="2814" y="2313"/>
                  </a:lnTo>
                  <a:lnTo>
                    <a:pt x="2814" y="1299"/>
                  </a:lnTo>
                  <a:close/>
                  <a:moveTo>
                    <a:pt x="974" y="2598"/>
                  </a:moveTo>
                  <a:lnTo>
                    <a:pt x="974" y="2598"/>
                  </a:lnTo>
                  <a:lnTo>
                    <a:pt x="974" y="2598"/>
                  </a:lnTo>
                  <a:lnTo>
                    <a:pt x="967" y="2597"/>
                  </a:lnTo>
                  <a:lnTo>
                    <a:pt x="967" y="2598"/>
                  </a:lnTo>
                  <a:lnTo>
                    <a:pt x="777" y="2598"/>
                  </a:lnTo>
                  <a:lnTo>
                    <a:pt x="588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13" y="2597"/>
                  </a:lnTo>
                  <a:lnTo>
                    <a:pt x="303" y="2595"/>
                  </a:lnTo>
                  <a:lnTo>
                    <a:pt x="292" y="2593"/>
                  </a:lnTo>
                  <a:lnTo>
                    <a:pt x="282" y="2588"/>
                  </a:lnTo>
                  <a:lnTo>
                    <a:pt x="272" y="2584"/>
                  </a:lnTo>
                  <a:lnTo>
                    <a:pt x="264" y="2579"/>
                  </a:lnTo>
                  <a:lnTo>
                    <a:pt x="255" y="2573"/>
                  </a:lnTo>
                  <a:lnTo>
                    <a:pt x="248" y="2566"/>
                  </a:lnTo>
                  <a:lnTo>
                    <a:pt x="240" y="2558"/>
                  </a:lnTo>
                  <a:lnTo>
                    <a:pt x="234" y="2550"/>
                  </a:lnTo>
                  <a:lnTo>
                    <a:pt x="229" y="2541"/>
                  </a:lnTo>
                  <a:lnTo>
                    <a:pt x="225" y="2531"/>
                  </a:lnTo>
                  <a:lnTo>
                    <a:pt x="221" y="2521"/>
                  </a:lnTo>
                  <a:lnTo>
                    <a:pt x="218" y="2511"/>
                  </a:lnTo>
                  <a:lnTo>
                    <a:pt x="216" y="2500"/>
                  </a:lnTo>
                  <a:lnTo>
                    <a:pt x="216" y="2490"/>
                  </a:lnTo>
                  <a:lnTo>
                    <a:pt x="216" y="1190"/>
                  </a:lnTo>
                  <a:lnTo>
                    <a:pt x="216" y="1190"/>
                  </a:lnTo>
                  <a:lnTo>
                    <a:pt x="216" y="1179"/>
                  </a:lnTo>
                  <a:lnTo>
                    <a:pt x="218" y="1168"/>
                  </a:lnTo>
                  <a:lnTo>
                    <a:pt x="221" y="1158"/>
                  </a:lnTo>
                  <a:lnTo>
                    <a:pt x="225" y="1148"/>
                  </a:lnTo>
                  <a:lnTo>
                    <a:pt x="229" y="1139"/>
                  </a:lnTo>
                  <a:lnTo>
                    <a:pt x="234" y="1130"/>
                  </a:lnTo>
                  <a:lnTo>
                    <a:pt x="240" y="1121"/>
                  </a:lnTo>
                  <a:lnTo>
                    <a:pt x="248" y="1114"/>
                  </a:lnTo>
                  <a:lnTo>
                    <a:pt x="255" y="1107"/>
                  </a:lnTo>
                  <a:lnTo>
                    <a:pt x="264" y="1101"/>
                  </a:lnTo>
                  <a:lnTo>
                    <a:pt x="272" y="1095"/>
                  </a:lnTo>
                  <a:lnTo>
                    <a:pt x="282" y="1090"/>
                  </a:lnTo>
                  <a:lnTo>
                    <a:pt x="292" y="1087"/>
                  </a:lnTo>
                  <a:lnTo>
                    <a:pt x="303" y="1084"/>
                  </a:lnTo>
                  <a:lnTo>
                    <a:pt x="313" y="1083"/>
                  </a:lnTo>
                  <a:lnTo>
                    <a:pt x="324" y="1082"/>
                  </a:lnTo>
                  <a:lnTo>
                    <a:pt x="588" y="1082"/>
                  </a:lnTo>
                  <a:lnTo>
                    <a:pt x="588" y="1082"/>
                  </a:lnTo>
                  <a:lnTo>
                    <a:pt x="649" y="1082"/>
                  </a:lnTo>
                  <a:lnTo>
                    <a:pt x="866" y="1082"/>
                  </a:lnTo>
                  <a:lnTo>
                    <a:pt x="967" y="1082"/>
                  </a:lnTo>
                  <a:lnTo>
                    <a:pt x="967" y="1082"/>
                  </a:lnTo>
                  <a:lnTo>
                    <a:pt x="1191" y="1082"/>
                  </a:lnTo>
                  <a:lnTo>
                    <a:pt x="1191" y="1082"/>
                  </a:lnTo>
                  <a:lnTo>
                    <a:pt x="1201" y="1083"/>
                  </a:lnTo>
                  <a:lnTo>
                    <a:pt x="1212" y="1084"/>
                  </a:lnTo>
                  <a:lnTo>
                    <a:pt x="1223" y="1087"/>
                  </a:lnTo>
                  <a:lnTo>
                    <a:pt x="1232" y="1090"/>
                  </a:lnTo>
                  <a:lnTo>
                    <a:pt x="1242" y="1095"/>
                  </a:lnTo>
                  <a:lnTo>
                    <a:pt x="1251" y="1101"/>
                  </a:lnTo>
                  <a:lnTo>
                    <a:pt x="1259" y="1107"/>
                  </a:lnTo>
                  <a:lnTo>
                    <a:pt x="1266" y="1114"/>
                  </a:lnTo>
                  <a:lnTo>
                    <a:pt x="1274" y="1121"/>
                  </a:lnTo>
                  <a:lnTo>
                    <a:pt x="1280" y="1130"/>
                  </a:lnTo>
                  <a:lnTo>
                    <a:pt x="1285" y="1139"/>
                  </a:lnTo>
                  <a:lnTo>
                    <a:pt x="1290" y="1148"/>
                  </a:lnTo>
                  <a:lnTo>
                    <a:pt x="1293" y="1158"/>
                  </a:lnTo>
                  <a:lnTo>
                    <a:pt x="1296" y="1168"/>
                  </a:lnTo>
                  <a:lnTo>
                    <a:pt x="1298" y="1179"/>
                  </a:lnTo>
                  <a:lnTo>
                    <a:pt x="1299" y="1190"/>
                  </a:lnTo>
                  <a:lnTo>
                    <a:pt x="1299" y="2490"/>
                  </a:lnTo>
                  <a:lnTo>
                    <a:pt x="1299" y="2490"/>
                  </a:lnTo>
                  <a:lnTo>
                    <a:pt x="1298" y="2500"/>
                  </a:lnTo>
                  <a:lnTo>
                    <a:pt x="1296" y="2511"/>
                  </a:lnTo>
                  <a:lnTo>
                    <a:pt x="1293" y="2521"/>
                  </a:lnTo>
                  <a:lnTo>
                    <a:pt x="1290" y="2531"/>
                  </a:lnTo>
                  <a:lnTo>
                    <a:pt x="1285" y="2541"/>
                  </a:lnTo>
                  <a:lnTo>
                    <a:pt x="1280" y="2550"/>
                  </a:lnTo>
                  <a:lnTo>
                    <a:pt x="1274" y="2558"/>
                  </a:lnTo>
                  <a:lnTo>
                    <a:pt x="1266" y="2566"/>
                  </a:lnTo>
                  <a:lnTo>
                    <a:pt x="1259" y="2573"/>
                  </a:lnTo>
                  <a:lnTo>
                    <a:pt x="1251" y="2579"/>
                  </a:lnTo>
                  <a:lnTo>
                    <a:pt x="1242" y="2584"/>
                  </a:lnTo>
                  <a:lnTo>
                    <a:pt x="1232" y="2588"/>
                  </a:lnTo>
                  <a:lnTo>
                    <a:pt x="1223" y="2593"/>
                  </a:lnTo>
                  <a:lnTo>
                    <a:pt x="1212" y="2595"/>
                  </a:lnTo>
                  <a:lnTo>
                    <a:pt x="1201" y="2597"/>
                  </a:lnTo>
                  <a:lnTo>
                    <a:pt x="1191" y="2598"/>
                  </a:lnTo>
                  <a:lnTo>
                    <a:pt x="1191" y="2598"/>
                  </a:lnTo>
                  <a:lnTo>
                    <a:pt x="974" y="2598"/>
                  </a:lnTo>
                  <a:close/>
                  <a:moveTo>
                    <a:pt x="1388" y="2598"/>
                  </a:moveTo>
                  <a:lnTo>
                    <a:pt x="1388" y="2598"/>
                  </a:lnTo>
                  <a:lnTo>
                    <a:pt x="1444" y="2541"/>
                  </a:lnTo>
                  <a:lnTo>
                    <a:pt x="1444" y="2541"/>
                  </a:lnTo>
                  <a:lnTo>
                    <a:pt x="1459" y="2525"/>
                  </a:lnTo>
                  <a:lnTo>
                    <a:pt x="1473" y="2509"/>
                  </a:lnTo>
                  <a:lnTo>
                    <a:pt x="1485" y="2490"/>
                  </a:lnTo>
                  <a:lnTo>
                    <a:pt x="1496" y="2470"/>
                  </a:lnTo>
                  <a:lnTo>
                    <a:pt x="1504" y="2449"/>
                  </a:lnTo>
                  <a:lnTo>
                    <a:pt x="1510" y="2428"/>
                  </a:lnTo>
                  <a:lnTo>
                    <a:pt x="1512" y="2416"/>
                  </a:lnTo>
                  <a:lnTo>
                    <a:pt x="1513" y="2405"/>
                  </a:lnTo>
                  <a:lnTo>
                    <a:pt x="1514" y="2392"/>
                  </a:lnTo>
                  <a:lnTo>
                    <a:pt x="1514" y="2381"/>
                  </a:lnTo>
                  <a:lnTo>
                    <a:pt x="1514" y="1299"/>
                  </a:lnTo>
                  <a:lnTo>
                    <a:pt x="1514" y="1299"/>
                  </a:lnTo>
                  <a:lnTo>
                    <a:pt x="1514" y="1286"/>
                  </a:lnTo>
                  <a:lnTo>
                    <a:pt x="1513" y="1275"/>
                  </a:lnTo>
                  <a:lnTo>
                    <a:pt x="1512" y="1264"/>
                  </a:lnTo>
                  <a:lnTo>
                    <a:pt x="1510" y="1252"/>
                  </a:lnTo>
                  <a:lnTo>
                    <a:pt x="1504" y="1230"/>
                  </a:lnTo>
                  <a:lnTo>
                    <a:pt x="1496" y="1210"/>
                  </a:lnTo>
                  <a:lnTo>
                    <a:pt x="1485" y="1189"/>
                  </a:lnTo>
                  <a:lnTo>
                    <a:pt x="1473" y="1171"/>
                  </a:lnTo>
                  <a:lnTo>
                    <a:pt x="1458" y="1154"/>
                  </a:lnTo>
                  <a:lnTo>
                    <a:pt x="1443" y="1138"/>
                  </a:lnTo>
                  <a:lnTo>
                    <a:pt x="1243" y="937"/>
                  </a:lnTo>
                  <a:lnTo>
                    <a:pt x="1243" y="937"/>
                  </a:lnTo>
                  <a:lnTo>
                    <a:pt x="1226" y="921"/>
                  </a:lnTo>
                  <a:lnTo>
                    <a:pt x="1209" y="908"/>
                  </a:lnTo>
                  <a:lnTo>
                    <a:pt x="1191" y="895"/>
                  </a:lnTo>
                  <a:lnTo>
                    <a:pt x="1171" y="885"/>
                  </a:lnTo>
                  <a:lnTo>
                    <a:pt x="1150" y="877"/>
                  </a:lnTo>
                  <a:lnTo>
                    <a:pt x="1128" y="870"/>
                  </a:lnTo>
                  <a:lnTo>
                    <a:pt x="1117" y="868"/>
                  </a:lnTo>
                  <a:lnTo>
                    <a:pt x="1106" y="866"/>
                  </a:lnTo>
                  <a:lnTo>
                    <a:pt x="1094" y="866"/>
                  </a:lnTo>
                  <a:lnTo>
                    <a:pt x="1082" y="865"/>
                  </a:lnTo>
                  <a:lnTo>
                    <a:pt x="866" y="865"/>
                  </a:lnTo>
                  <a:lnTo>
                    <a:pt x="866" y="325"/>
                  </a:lnTo>
                  <a:lnTo>
                    <a:pt x="866" y="325"/>
                  </a:lnTo>
                  <a:lnTo>
                    <a:pt x="866" y="313"/>
                  </a:lnTo>
                  <a:lnTo>
                    <a:pt x="868" y="303"/>
                  </a:lnTo>
                  <a:lnTo>
                    <a:pt x="870" y="292"/>
                  </a:lnTo>
                  <a:lnTo>
                    <a:pt x="874" y="282"/>
                  </a:lnTo>
                  <a:lnTo>
                    <a:pt x="878" y="273"/>
                  </a:lnTo>
                  <a:lnTo>
                    <a:pt x="884" y="264"/>
                  </a:lnTo>
                  <a:lnTo>
                    <a:pt x="890" y="256"/>
                  </a:lnTo>
                  <a:lnTo>
                    <a:pt x="897" y="248"/>
                  </a:lnTo>
                  <a:lnTo>
                    <a:pt x="905" y="241"/>
                  </a:lnTo>
                  <a:lnTo>
                    <a:pt x="914" y="234"/>
                  </a:lnTo>
                  <a:lnTo>
                    <a:pt x="922" y="229"/>
                  </a:lnTo>
                  <a:lnTo>
                    <a:pt x="931" y="225"/>
                  </a:lnTo>
                  <a:lnTo>
                    <a:pt x="942" y="221"/>
                  </a:lnTo>
                  <a:lnTo>
                    <a:pt x="952" y="219"/>
                  </a:lnTo>
                  <a:lnTo>
                    <a:pt x="962" y="217"/>
                  </a:lnTo>
                  <a:lnTo>
                    <a:pt x="974" y="217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067" y="217"/>
                  </a:lnTo>
                  <a:lnTo>
                    <a:pt x="2078" y="219"/>
                  </a:lnTo>
                  <a:lnTo>
                    <a:pt x="2088" y="221"/>
                  </a:lnTo>
                  <a:lnTo>
                    <a:pt x="2099" y="225"/>
                  </a:lnTo>
                  <a:lnTo>
                    <a:pt x="2108" y="229"/>
                  </a:lnTo>
                  <a:lnTo>
                    <a:pt x="2117" y="234"/>
                  </a:lnTo>
                  <a:lnTo>
                    <a:pt x="2126" y="241"/>
                  </a:lnTo>
                  <a:lnTo>
                    <a:pt x="2133" y="248"/>
                  </a:lnTo>
                  <a:lnTo>
                    <a:pt x="2140" y="256"/>
                  </a:lnTo>
                  <a:lnTo>
                    <a:pt x="2146" y="264"/>
                  </a:lnTo>
                  <a:lnTo>
                    <a:pt x="2151" y="273"/>
                  </a:lnTo>
                  <a:lnTo>
                    <a:pt x="2156" y="282"/>
                  </a:lnTo>
                  <a:lnTo>
                    <a:pt x="2160" y="292"/>
                  </a:lnTo>
                  <a:lnTo>
                    <a:pt x="2162" y="303"/>
                  </a:lnTo>
                  <a:lnTo>
                    <a:pt x="2164" y="313"/>
                  </a:lnTo>
                  <a:lnTo>
                    <a:pt x="2165" y="325"/>
                  </a:lnTo>
                  <a:lnTo>
                    <a:pt x="2165" y="2490"/>
                  </a:lnTo>
                  <a:lnTo>
                    <a:pt x="2165" y="2490"/>
                  </a:lnTo>
                  <a:lnTo>
                    <a:pt x="2164" y="2500"/>
                  </a:lnTo>
                  <a:lnTo>
                    <a:pt x="2162" y="2511"/>
                  </a:lnTo>
                  <a:lnTo>
                    <a:pt x="2160" y="2521"/>
                  </a:lnTo>
                  <a:lnTo>
                    <a:pt x="2156" y="2531"/>
                  </a:lnTo>
                  <a:lnTo>
                    <a:pt x="2151" y="2541"/>
                  </a:lnTo>
                  <a:lnTo>
                    <a:pt x="2146" y="2550"/>
                  </a:lnTo>
                  <a:lnTo>
                    <a:pt x="2140" y="2558"/>
                  </a:lnTo>
                  <a:lnTo>
                    <a:pt x="2133" y="2566"/>
                  </a:lnTo>
                  <a:lnTo>
                    <a:pt x="2126" y="2573"/>
                  </a:lnTo>
                  <a:lnTo>
                    <a:pt x="2117" y="2579"/>
                  </a:lnTo>
                  <a:lnTo>
                    <a:pt x="2108" y="2584"/>
                  </a:lnTo>
                  <a:lnTo>
                    <a:pt x="2099" y="2588"/>
                  </a:lnTo>
                  <a:lnTo>
                    <a:pt x="2088" y="2593"/>
                  </a:lnTo>
                  <a:lnTo>
                    <a:pt x="2078" y="2595"/>
                  </a:lnTo>
                  <a:lnTo>
                    <a:pt x="2067" y="2597"/>
                  </a:lnTo>
                  <a:lnTo>
                    <a:pt x="2056" y="2598"/>
                  </a:lnTo>
                  <a:lnTo>
                    <a:pt x="2056" y="2598"/>
                  </a:lnTo>
                  <a:lnTo>
                    <a:pt x="1388" y="2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255902" y="4428931"/>
            <a:ext cx="12442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* Add-on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기능 개발</a:t>
            </a:r>
            <a:endParaRPr lang="en-US" altLang="ko-KR" sz="10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49" name="표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438748"/>
              </p:ext>
            </p:extLst>
          </p:nvPr>
        </p:nvGraphicFramePr>
        <p:xfrm>
          <a:off x="667138" y="5071578"/>
          <a:ext cx="5993980" cy="117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796">
                  <a:extLst>
                    <a:ext uri="{9D8B030D-6E8A-4147-A177-3AD203B41FA5}">
                      <a16:colId xmlns:a16="http://schemas.microsoft.com/office/drawing/2014/main" val="1499237547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2597402827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3774925424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3101675750"/>
                    </a:ext>
                  </a:extLst>
                </a:gridCol>
                <a:gridCol w="1198796">
                  <a:extLst>
                    <a:ext uri="{9D8B030D-6E8A-4147-A177-3AD203B41FA5}">
                      <a16:colId xmlns:a16="http://schemas.microsoft.com/office/drawing/2014/main" val="523056913"/>
                    </a:ext>
                  </a:extLst>
                </a:gridCol>
              </a:tblGrid>
              <a:tr h="369691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이미지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블록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파일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오브젝트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333754"/>
                  </a:ext>
                </a:extLst>
              </a:tr>
              <a:tr h="3696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센터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35295"/>
                  </a:ext>
                </a:extLst>
              </a:tr>
              <a:tr h="3696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       엣지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 Multi Store </a:t>
                      </a:r>
                      <a:r>
                        <a:rPr lang="ko-KR" altLang="en-US" sz="12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 필요</a:t>
                      </a:r>
                      <a:endParaRPr lang="ko-KR" altLang="en-US" sz="12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A-A</a:t>
                      </a:r>
                    </a:p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지원 필요</a:t>
                      </a:r>
                      <a:endParaRPr lang="ko-KR" altLang="en-US" sz="12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err="1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미지원</a:t>
                      </a:r>
                      <a:endParaRPr lang="ko-KR" altLang="en-US" sz="12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일부 제약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240437"/>
                  </a:ext>
                </a:extLst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67649" y="4696412"/>
            <a:ext cx="496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chemeClr val="bg1"/>
                </a:solidFill>
              </a:rPr>
              <a:t>DCN w/ 3</a:t>
            </a:r>
            <a:r>
              <a:rPr lang="en-US" altLang="ko-KR" sz="1600" baseline="30000" dirty="0" smtClean="0">
                <a:solidFill>
                  <a:schemeClr val="bg1"/>
                </a:solidFill>
              </a:rPr>
              <a:t>rd</a:t>
            </a:r>
            <a:r>
              <a:rPr lang="en-US" altLang="ko-KR" sz="1600" dirty="0" smtClean="0">
                <a:solidFill>
                  <a:schemeClr val="bg1"/>
                </a:solidFill>
              </a:rPr>
              <a:t> Party Storage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968438" y="5885948"/>
            <a:ext cx="166625" cy="270346"/>
            <a:chOff x="239713" y="11771313"/>
            <a:chExt cx="550863" cy="893763"/>
          </a:xfrm>
          <a:solidFill>
            <a:srgbClr val="00B0F0"/>
          </a:solidFill>
        </p:grpSpPr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54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CFB84CBA-134E-41A5-AB56-E82858CBD355}"/>
              </a:ext>
            </a:extLst>
          </p:cNvPr>
          <p:cNvGrpSpPr>
            <a:grpSpLocks noChangeAspect="1"/>
          </p:cNvGrpSpPr>
          <p:nvPr/>
        </p:nvGrpSpPr>
        <p:grpSpPr>
          <a:xfrm>
            <a:off x="941459" y="5512348"/>
            <a:ext cx="239320" cy="239746"/>
            <a:chOff x="3775075" y="8428038"/>
            <a:chExt cx="892175" cy="893763"/>
          </a:xfrm>
          <a:solidFill>
            <a:srgbClr val="00B0F0"/>
          </a:solidFill>
        </p:grpSpPr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F715B0F3-4185-42E7-A3A4-88F014E9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840788"/>
              <a:ext cx="138113" cy="68263"/>
            </a:xfrm>
            <a:custGeom>
              <a:avLst/>
              <a:gdLst>
                <a:gd name="T0" fmla="*/ 217 w 434"/>
                <a:gd name="T1" fmla="*/ 0 h 216"/>
                <a:gd name="T2" fmla="*/ 69 w 434"/>
                <a:gd name="T3" fmla="*/ 0 h 216"/>
                <a:gd name="T4" fmla="*/ 61 w 434"/>
                <a:gd name="T5" fmla="*/ 0 h 216"/>
                <a:gd name="T6" fmla="*/ 48 w 434"/>
                <a:gd name="T7" fmla="*/ 3 h 216"/>
                <a:gd name="T8" fmla="*/ 37 w 434"/>
                <a:gd name="T9" fmla="*/ 8 h 216"/>
                <a:gd name="T10" fmla="*/ 20 w 434"/>
                <a:gd name="T11" fmla="*/ 20 h 216"/>
                <a:gd name="T12" fmla="*/ 12 w 434"/>
                <a:gd name="T13" fmla="*/ 30 h 216"/>
                <a:gd name="T14" fmla="*/ 5 w 434"/>
                <a:gd name="T15" fmla="*/ 41 h 216"/>
                <a:gd name="T16" fmla="*/ 2 w 434"/>
                <a:gd name="T17" fmla="*/ 54 h 216"/>
                <a:gd name="T18" fmla="*/ 0 w 434"/>
                <a:gd name="T19" fmla="*/ 67 h 216"/>
                <a:gd name="T20" fmla="*/ 0 w 434"/>
                <a:gd name="T21" fmla="*/ 148 h 216"/>
                <a:gd name="T22" fmla="*/ 2 w 434"/>
                <a:gd name="T23" fmla="*/ 162 h 216"/>
                <a:gd name="T24" fmla="*/ 5 w 434"/>
                <a:gd name="T25" fmla="*/ 174 h 216"/>
                <a:gd name="T26" fmla="*/ 12 w 434"/>
                <a:gd name="T27" fmla="*/ 186 h 216"/>
                <a:gd name="T28" fmla="*/ 30 w 434"/>
                <a:gd name="T29" fmla="*/ 204 h 216"/>
                <a:gd name="T30" fmla="*/ 42 w 434"/>
                <a:gd name="T31" fmla="*/ 210 h 216"/>
                <a:gd name="T32" fmla="*/ 55 w 434"/>
                <a:gd name="T33" fmla="*/ 215 h 216"/>
                <a:gd name="T34" fmla="*/ 69 w 434"/>
                <a:gd name="T35" fmla="*/ 216 h 216"/>
                <a:gd name="T36" fmla="*/ 217 w 434"/>
                <a:gd name="T37" fmla="*/ 216 h 216"/>
                <a:gd name="T38" fmla="*/ 365 w 434"/>
                <a:gd name="T39" fmla="*/ 216 h 216"/>
                <a:gd name="T40" fmla="*/ 379 w 434"/>
                <a:gd name="T41" fmla="*/ 215 h 216"/>
                <a:gd name="T42" fmla="*/ 391 w 434"/>
                <a:gd name="T43" fmla="*/ 210 h 216"/>
                <a:gd name="T44" fmla="*/ 404 w 434"/>
                <a:gd name="T45" fmla="*/ 204 h 216"/>
                <a:gd name="T46" fmla="*/ 413 w 434"/>
                <a:gd name="T47" fmla="*/ 196 h 216"/>
                <a:gd name="T48" fmla="*/ 421 w 434"/>
                <a:gd name="T49" fmla="*/ 186 h 216"/>
                <a:gd name="T50" fmla="*/ 428 w 434"/>
                <a:gd name="T51" fmla="*/ 174 h 216"/>
                <a:gd name="T52" fmla="*/ 432 w 434"/>
                <a:gd name="T53" fmla="*/ 162 h 216"/>
                <a:gd name="T54" fmla="*/ 434 w 434"/>
                <a:gd name="T55" fmla="*/ 148 h 216"/>
                <a:gd name="T56" fmla="*/ 434 w 434"/>
                <a:gd name="T57" fmla="*/ 67 h 216"/>
                <a:gd name="T58" fmla="*/ 432 w 434"/>
                <a:gd name="T59" fmla="*/ 54 h 216"/>
                <a:gd name="T60" fmla="*/ 428 w 434"/>
                <a:gd name="T61" fmla="*/ 41 h 216"/>
                <a:gd name="T62" fmla="*/ 421 w 434"/>
                <a:gd name="T63" fmla="*/ 30 h 216"/>
                <a:gd name="T64" fmla="*/ 413 w 434"/>
                <a:gd name="T65" fmla="*/ 20 h 216"/>
                <a:gd name="T66" fmla="*/ 404 w 434"/>
                <a:gd name="T67" fmla="*/ 11 h 216"/>
                <a:gd name="T68" fmla="*/ 391 w 434"/>
                <a:gd name="T69" fmla="*/ 5 h 216"/>
                <a:gd name="T70" fmla="*/ 379 w 434"/>
                <a:gd name="T71" fmla="*/ 1 h 216"/>
                <a:gd name="T72" fmla="*/ 365 w 434"/>
                <a:gd name="T7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2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6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156" y="216"/>
                  </a:lnTo>
                  <a:lnTo>
                    <a:pt x="21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6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0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FA3F983-9156-4D7B-BF3A-81B337B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8566150"/>
              <a:ext cx="136525" cy="68263"/>
            </a:xfrm>
            <a:custGeom>
              <a:avLst/>
              <a:gdLst>
                <a:gd name="T0" fmla="*/ 68 w 432"/>
                <a:gd name="T1" fmla="*/ 0 h 217"/>
                <a:gd name="T2" fmla="*/ 61 w 432"/>
                <a:gd name="T3" fmla="*/ 0 h 217"/>
                <a:gd name="T4" fmla="*/ 47 w 432"/>
                <a:gd name="T5" fmla="*/ 4 h 217"/>
                <a:gd name="T6" fmla="*/ 36 w 432"/>
                <a:gd name="T7" fmla="*/ 9 h 217"/>
                <a:gd name="T8" fmla="*/ 19 w 432"/>
                <a:gd name="T9" fmla="*/ 20 h 217"/>
                <a:gd name="T10" fmla="*/ 8 w 432"/>
                <a:gd name="T11" fmla="*/ 36 h 217"/>
                <a:gd name="T12" fmla="*/ 3 w 432"/>
                <a:gd name="T13" fmla="*/ 48 h 217"/>
                <a:gd name="T14" fmla="*/ 1 w 432"/>
                <a:gd name="T15" fmla="*/ 62 h 217"/>
                <a:gd name="T16" fmla="*/ 0 w 432"/>
                <a:gd name="T17" fmla="*/ 149 h 217"/>
                <a:gd name="T18" fmla="*/ 1 w 432"/>
                <a:gd name="T19" fmla="*/ 156 h 217"/>
                <a:gd name="T20" fmla="*/ 3 w 432"/>
                <a:gd name="T21" fmla="*/ 170 h 217"/>
                <a:gd name="T22" fmla="*/ 8 w 432"/>
                <a:gd name="T23" fmla="*/ 181 h 217"/>
                <a:gd name="T24" fmla="*/ 19 w 432"/>
                <a:gd name="T25" fmla="*/ 197 h 217"/>
                <a:gd name="T26" fmla="*/ 36 w 432"/>
                <a:gd name="T27" fmla="*/ 209 h 217"/>
                <a:gd name="T28" fmla="*/ 47 w 432"/>
                <a:gd name="T29" fmla="*/ 214 h 217"/>
                <a:gd name="T30" fmla="*/ 61 w 432"/>
                <a:gd name="T31" fmla="*/ 216 h 217"/>
                <a:gd name="T32" fmla="*/ 365 w 432"/>
                <a:gd name="T33" fmla="*/ 217 h 217"/>
                <a:gd name="T34" fmla="*/ 372 w 432"/>
                <a:gd name="T35" fmla="*/ 216 h 217"/>
                <a:gd name="T36" fmla="*/ 385 w 432"/>
                <a:gd name="T37" fmla="*/ 214 h 217"/>
                <a:gd name="T38" fmla="*/ 397 w 432"/>
                <a:gd name="T39" fmla="*/ 209 h 217"/>
                <a:gd name="T40" fmla="*/ 413 w 432"/>
                <a:gd name="T41" fmla="*/ 197 h 217"/>
                <a:gd name="T42" fmla="*/ 425 w 432"/>
                <a:gd name="T43" fmla="*/ 181 h 217"/>
                <a:gd name="T44" fmla="*/ 430 w 432"/>
                <a:gd name="T45" fmla="*/ 170 h 217"/>
                <a:gd name="T46" fmla="*/ 432 w 432"/>
                <a:gd name="T47" fmla="*/ 156 h 217"/>
                <a:gd name="T48" fmla="*/ 432 w 432"/>
                <a:gd name="T49" fmla="*/ 69 h 217"/>
                <a:gd name="T50" fmla="*/ 432 w 432"/>
                <a:gd name="T51" fmla="*/ 62 h 217"/>
                <a:gd name="T52" fmla="*/ 430 w 432"/>
                <a:gd name="T53" fmla="*/ 48 h 217"/>
                <a:gd name="T54" fmla="*/ 425 w 432"/>
                <a:gd name="T55" fmla="*/ 36 h 217"/>
                <a:gd name="T56" fmla="*/ 413 w 432"/>
                <a:gd name="T57" fmla="*/ 20 h 217"/>
                <a:gd name="T58" fmla="*/ 397 w 432"/>
                <a:gd name="T59" fmla="*/ 9 h 217"/>
                <a:gd name="T60" fmla="*/ 385 w 432"/>
                <a:gd name="T61" fmla="*/ 4 h 217"/>
                <a:gd name="T62" fmla="*/ 372 w 432"/>
                <a:gd name="T63" fmla="*/ 0 h 217"/>
                <a:gd name="T64" fmla="*/ 365 w 432"/>
                <a:gd name="T6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30" y="205"/>
                  </a:lnTo>
                  <a:lnTo>
                    <a:pt x="36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6"/>
                  </a:lnTo>
                  <a:lnTo>
                    <a:pt x="430" y="170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1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6"/>
                  </a:lnTo>
                  <a:lnTo>
                    <a:pt x="385" y="4"/>
                  </a:lnTo>
                  <a:lnTo>
                    <a:pt x="378" y="2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EFD503D8-9835-4FC7-BD2C-FFE2E5FD9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943975"/>
              <a:ext cx="138113" cy="68263"/>
            </a:xfrm>
            <a:custGeom>
              <a:avLst/>
              <a:gdLst>
                <a:gd name="T0" fmla="*/ 217 w 434"/>
                <a:gd name="T1" fmla="*/ 0 h 215"/>
                <a:gd name="T2" fmla="*/ 69 w 434"/>
                <a:gd name="T3" fmla="*/ 0 h 215"/>
                <a:gd name="T4" fmla="*/ 61 w 434"/>
                <a:gd name="T5" fmla="*/ 0 h 215"/>
                <a:gd name="T6" fmla="*/ 48 w 434"/>
                <a:gd name="T7" fmla="*/ 3 h 215"/>
                <a:gd name="T8" fmla="*/ 37 w 434"/>
                <a:gd name="T9" fmla="*/ 8 h 215"/>
                <a:gd name="T10" fmla="*/ 20 w 434"/>
                <a:gd name="T11" fmla="*/ 19 h 215"/>
                <a:gd name="T12" fmla="*/ 8 w 434"/>
                <a:gd name="T13" fmla="*/ 35 h 215"/>
                <a:gd name="T14" fmla="*/ 3 w 434"/>
                <a:gd name="T15" fmla="*/ 47 h 215"/>
                <a:gd name="T16" fmla="*/ 1 w 434"/>
                <a:gd name="T17" fmla="*/ 61 h 215"/>
                <a:gd name="T18" fmla="*/ 0 w 434"/>
                <a:gd name="T19" fmla="*/ 148 h 215"/>
                <a:gd name="T20" fmla="*/ 1 w 434"/>
                <a:gd name="T21" fmla="*/ 155 h 215"/>
                <a:gd name="T22" fmla="*/ 3 w 434"/>
                <a:gd name="T23" fmla="*/ 168 h 215"/>
                <a:gd name="T24" fmla="*/ 8 w 434"/>
                <a:gd name="T25" fmla="*/ 180 h 215"/>
                <a:gd name="T26" fmla="*/ 20 w 434"/>
                <a:gd name="T27" fmla="*/ 196 h 215"/>
                <a:gd name="T28" fmla="*/ 37 w 434"/>
                <a:gd name="T29" fmla="*/ 207 h 215"/>
                <a:gd name="T30" fmla="*/ 48 w 434"/>
                <a:gd name="T31" fmla="*/ 212 h 215"/>
                <a:gd name="T32" fmla="*/ 61 w 434"/>
                <a:gd name="T33" fmla="*/ 215 h 215"/>
                <a:gd name="T34" fmla="*/ 156 w 434"/>
                <a:gd name="T35" fmla="*/ 215 h 215"/>
                <a:gd name="T36" fmla="*/ 365 w 434"/>
                <a:gd name="T37" fmla="*/ 215 h 215"/>
                <a:gd name="T38" fmla="*/ 373 w 434"/>
                <a:gd name="T39" fmla="*/ 215 h 215"/>
                <a:gd name="T40" fmla="*/ 385 w 434"/>
                <a:gd name="T41" fmla="*/ 212 h 215"/>
                <a:gd name="T42" fmla="*/ 398 w 434"/>
                <a:gd name="T43" fmla="*/ 207 h 215"/>
                <a:gd name="T44" fmla="*/ 409 w 434"/>
                <a:gd name="T45" fmla="*/ 200 h 215"/>
                <a:gd name="T46" fmla="*/ 418 w 434"/>
                <a:gd name="T47" fmla="*/ 191 h 215"/>
                <a:gd name="T48" fmla="*/ 426 w 434"/>
                <a:gd name="T49" fmla="*/ 180 h 215"/>
                <a:gd name="T50" fmla="*/ 431 w 434"/>
                <a:gd name="T51" fmla="*/ 168 h 215"/>
                <a:gd name="T52" fmla="*/ 433 w 434"/>
                <a:gd name="T53" fmla="*/ 155 h 215"/>
                <a:gd name="T54" fmla="*/ 434 w 434"/>
                <a:gd name="T55" fmla="*/ 67 h 215"/>
                <a:gd name="T56" fmla="*/ 433 w 434"/>
                <a:gd name="T57" fmla="*/ 61 h 215"/>
                <a:gd name="T58" fmla="*/ 431 w 434"/>
                <a:gd name="T59" fmla="*/ 47 h 215"/>
                <a:gd name="T60" fmla="*/ 426 w 434"/>
                <a:gd name="T61" fmla="*/ 35 h 215"/>
                <a:gd name="T62" fmla="*/ 418 w 434"/>
                <a:gd name="T63" fmla="*/ 24 h 215"/>
                <a:gd name="T64" fmla="*/ 409 w 434"/>
                <a:gd name="T65" fmla="*/ 15 h 215"/>
                <a:gd name="T66" fmla="*/ 398 w 434"/>
                <a:gd name="T67" fmla="*/ 8 h 215"/>
                <a:gd name="T68" fmla="*/ 385 w 434"/>
                <a:gd name="T69" fmla="*/ 3 h 215"/>
                <a:gd name="T70" fmla="*/ 373 w 434"/>
                <a:gd name="T71" fmla="*/ 0 h 215"/>
                <a:gd name="T72" fmla="*/ 365 w 434"/>
                <a:gd name="T7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5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2" y="53"/>
                  </a:lnTo>
                  <a:lnTo>
                    <a:pt x="1" y="61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1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5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4"/>
                  </a:lnTo>
                  <a:lnTo>
                    <a:pt x="61" y="215"/>
                  </a:lnTo>
                  <a:lnTo>
                    <a:pt x="69" y="215"/>
                  </a:lnTo>
                  <a:lnTo>
                    <a:pt x="156" y="215"/>
                  </a:lnTo>
                  <a:lnTo>
                    <a:pt x="217" y="215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73" y="215"/>
                  </a:lnTo>
                  <a:lnTo>
                    <a:pt x="379" y="214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5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1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1"/>
                  </a:lnTo>
                  <a:lnTo>
                    <a:pt x="432" y="53"/>
                  </a:lnTo>
                  <a:lnTo>
                    <a:pt x="431" y="47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4"/>
                  </a:lnTo>
                  <a:lnTo>
                    <a:pt x="413" y="19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E54FE8CA-3DE2-42C3-980C-054EF2AF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8428038"/>
              <a:ext cx="892175" cy="893763"/>
            </a:xfrm>
            <a:custGeom>
              <a:avLst/>
              <a:gdLst>
                <a:gd name="T0" fmla="*/ 2803 w 2814"/>
                <a:gd name="T1" fmla="*/ 1230 h 2814"/>
                <a:gd name="T2" fmla="*/ 2542 w 2814"/>
                <a:gd name="T3" fmla="*/ 937 h 2814"/>
                <a:gd name="T4" fmla="*/ 2416 w 2814"/>
                <a:gd name="T5" fmla="*/ 868 h 2814"/>
                <a:gd name="T6" fmla="*/ 2381 w 2814"/>
                <a:gd name="T7" fmla="*/ 421 h 2814"/>
                <a:gd name="T8" fmla="*/ 2339 w 2814"/>
                <a:gd name="T9" fmla="*/ 305 h 2814"/>
                <a:gd name="T10" fmla="*/ 2057 w 2814"/>
                <a:gd name="T11" fmla="*/ 29 h 2814"/>
                <a:gd name="T12" fmla="*/ 1948 w 2814"/>
                <a:gd name="T13" fmla="*/ 0 h 2814"/>
                <a:gd name="T14" fmla="*/ 1013 w 2814"/>
                <a:gd name="T15" fmla="*/ 10 h 2814"/>
                <a:gd name="T16" fmla="*/ 721 w 2814"/>
                <a:gd name="T17" fmla="*/ 273 h 2814"/>
                <a:gd name="T18" fmla="*/ 652 w 2814"/>
                <a:gd name="T19" fmla="*/ 397 h 2814"/>
                <a:gd name="T20" fmla="*/ 421 w 2814"/>
                <a:gd name="T21" fmla="*/ 866 h 2814"/>
                <a:gd name="T22" fmla="*/ 305 w 2814"/>
                <a:gd name="T23" fmla="*/ 908 h 2814"/>
                <a:gd name="T24" fmla="*/ 29 w 2814"/>
                <a:gd name="T25" fmla="*/ 1190 h 2814"/>
                <a:gd name="T26" fmla="*/ 0 w 2814"/>
                <a:gd name="T27" fmla="*/ 1299 h 2814"/>
                <a:gd name="T28" fmla="*/ 11 w 2814"/>
                <a:gd name="T29" fmla="*/ 2449 h 2814"/>
                <a:gd name="T30" fmla="*/ 272 w 2814"/>
                <a:gd name="T31" fmla="*/ 2743 h 2814"/>
                <a:gd name="T32" fmla="*/ 386 w 2814"/>
                <a:gd name="T33" fmla="*/ 2808 h 2814"/>
                <a:gd name="T34" fmla="*/ 2382 w 2814"/>
                <a:gd name="T35" fmla="*/ 2814 h 2814"/>
                <a:gd name="T36" fmla="*/ 2493 w 2814"/>
                <a:gd name="T37" fmla="*/ 2802 h 2814"/>
                <a:gd name="T38" fmla="*/ 2582 w 2814"/>
                <a:gd name="T39" fmla="*/ 2752 h 2814"/>
                <a:gd name="T40" fmla="*/ 2596 w 2814"/>
                <a:gd name="T41" fmla="*/ 2541 h 2814"/>
                <a:gd name="T42" fmla="*/ 2501 w 2814"/>
                <a:gd name="T43" fmla="*/ 2583 h 2814"/>
                <a:gd name="T44" fmla="*/ 2255 w 2814"/>
                <a:gd name="T45" fmla="*/ 2597 h 2814"/>
                <a:gd name="T46" fmla="*/ 2370 w 2814"/>
                <a:gd name="T47" fmla="*/ 2449 h 2814"/>
                <a:gd name="T48" fmla="*/ 2490 w 2814"/>
                <a:gd name="T49" fmla="*/ 1082 h 2814"/>
                <a:gd name="T50" fmla="*/ 2550 w 2814"/>
                <a:gd name="T51" fmla="*/ 1101 h 2814"/>
                <a:gd name="T52" fmla="*/ 2592 w 2814"/>
                <a:gd name="T53" fmla="*/ 1159 h 2814"/>
                <a:gd name="T54" fmla="*/ 2747 w 2814"/>
                <a:gd name="T55" fmla="*/ 2381 h 2814"/>
                <a:gd name="T56" fmla="*/ 2807 w 2814"/>
                <a:gd name="T57" fmla="*/ 2343 h 2814"/>
                <a:gd name="T58" fmla="*/ 974 w 2814"/>
                <a:gd name="T59" fmla="*/ 2598 h 2814"/>
                <a:gd name="T60" fmla="*/ 324 w 2814"/>
                <a:gd name="T61" fmla="*/ 2598 h 2814"/>
                <a:gd name="T62" fmla="*/ 272 w 2814"/>
                <a:gd name="T63" fmla="*/ 2584 h 2814"/>
                <a:gd name="T64" fmla="*/ 225 w 2814"/>
                <a:gd name="T65" fmla="*/ 2531 h 2814"/>
                <a:gd name="T66" fmla="*/ 216 w 2814"/>
                <a:gd name="T67" fmla="*/ 1179 h 2814"/>
                <a:gd name="T68" fmla="*/ 248 w 2814"/>
                <a:gd name="T69" fmla="*/ 1114 h 2814"/>
                <a:gd name="T70" fmla="*/ 313 w 2814"/>
                <a:gd name="T71" fmla="*/ 1083 h 2814"/>
                <a:gd name="T72" fmla="*/ 967 w 2814"/>
                <a:gd name="T73" fmla="*/ 1082 h 2814"/>
                <a:gd name="T74" fmla="*/ 1242 w 2814"/>
                <a:gd name="T75" fmla="*/ 1095 h 2814"/>
                <a:gd name="T76" fmla="*/ 1290 w 2814"/>
                <a:gd name="T77" fmla="*/ 1148 h 2814"/>
                <a:gd name="T78" fmla="*/ 1298 w 2814"/>
                <a:gd name="T79" fmla="*/ 2500 h 2814"/>
                <a:gd name="T80" fmla="*/ 1266 w 2814"/>
                <a:gd name="T81" fmla="*/ 2566 h 2814"/>
                <a:gd name="T82" fmla="*/ 1201 w 2814"/>
                <a:gd name="T83" fmla="*/ 2597 h 2814"/>
                <a:gd name="T84" fmla="*/ 1444 w 2814"/>
                <a:gd name="T85" fmla="*/ 2541 h 2814"/>
                <a:gd name="T86" fmla="*/ 1512 w 2814"/>
                <a:gd name="T87" fmla="*/ 2416 h 2814"/>
                <a:gd name="T88" fmla="*/ 1513 w 2814"/>
                <a:gd name="T89" fmla="*/ 1275 h 2814"/>
                <a:gd name="T90" fmla="*/ 1458 w 2814"/>
                <a:gd name="T91" fmla="*/ 1154 h 2814"/>
                <a:gd name="T92" fmla="*/ 1171 w 2814"/>
                <a:gd name="T93" fmla="*/ 885 h 2814"/>
                <a:gd name="T94" fmla="*/ 866 w 2814"/>
                <a:gd name="T95" fmla="*/ 865 h 2814"/>
                <a:gd name="T96" fmla="*/ 878 w 2814"/>
                <a:gd name="T97" fmla="*/ 273 h 2814"/>
                <a:gd name="T98" fmla="*/ 931 w 2814"/>
                <a:gd name="T99" fmla="*/ 225 h 2814"/>
                <a:gd name="T100" fmla="*/ 2067 w 2814"/>
                <a:gd name="T101" fmla="*/ 217 h 2814"/>
                <a:gd name="T102" fmla="*/ 2133 w 2814"/>
                <a:gd name="T103" fmla="*/ 248 h 2814"/>
                <a:gd name="T104" fmla="*/ 2164 w 2814"/>
                <a:gd name="T105" fmla="*/ 313 h 2814"/>
                <a:gd name="T106" fmla="*/ 2156 w 2814"/>
                <a:gd name="T107" fmla="*/ 2531 h 2814"/>
                <a:gd name="T108" fmla="*/ 2108 w 2814"/>
                <a:gd name="T109" fmla="*/ 2584 h 2814"/>
                <a:gd name="T110" fmla="*/ 1388 w 2814"/>
                <a:gd name="T111" fmla="*/ 2598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4" h="2814">
                  <a:moveTo>
                    <a:pt x="2814" y="1299"/>
                  </a:moveTo>
                  <a:lnTo>
                    <a:pt x="2814" y="1299"/>
                  </a:lnTo>
                  <a:lnTo>
                    <a:pt x="2813" y="1286"/>
                  </a:lnTo>
                  <a:lnTo>
                    <a:pt x="2812" y="1275"/>
                  </a:lnTo>
                  <a:lnTo>
                    <a:pt x="2811" y="1264"/>
                  </a:lnTo>
                  <a:lnTo>
                    <a:pt x="2809" y="1252"/>
                  </a:lnTo>
                  <a:lnTo>
                    <a:pt x="2803" y="1230"/>
                  </a:lnTo>
                  <a:lnTo>
                    <a:pt x="2795" y="1210"/>
                  </a:lnTo>
                  <a:lnTo>
                    <a:pt x="2784" y="1190"/>
                  </a:lnTo>
                  <a:lnTo>
                    <a:pt x="2772" y="1171"/>
                  </a:lnTo>
                  <a:lnTo>
                    <a:pt x="2758" y="1154"/>
                  </a:lnTo>
                  <a:lnTo>
                    <a:pt x="2743" y="1138"/>
                  </a:lnTo>
                  <a:lnTo>
                    <a:pt x="2542" y="937"/>
                  </a:lnTo>
                  <a:lnTo>
                    <a:pt x="2542" y="937"/>
                  </a:lnTo>
                  <a:lnTo>
                    <a:pt x="2526" y="921"/>
                  </a:lnTo>
                  <a:lnTo>
                    <a:pt x="2508" y="908"/>
                  </a:lnTo>
                  <a:lnTo>
                    <a:pt x="2490" y="895"/>
                  </a:lnTo>
                  <a:lnTo>
                    <a:pt x="2470" y="885"/>
                  </a:lnTo>
                  <a:lnTo>
                    <a:pt x="2449" y="877"/>
                  </a:lnTo>
                  <a:lnTo>
                    <a:pt x="2427" y="870"/>
                  </a:lnTo>
                  <a:lnTo>
                    <a:pt x="2416" y="868"/>
                  </a:lnTo>
                  <a:lnTo>
                    <a:pt x="2405" y="867"/>
                  </a:lnTo>
                  <a:lnTo>
                    <a:pt x="2393" y="866"/>
                  </a:lnTo>
                  <a:lnTo>
                    <a:pt x="2381" y="865"/>
                  </a:lnTo>
                  <a:lnTo>
                    <a:pt x="2381" y="865"/>
                  </a:lnTo>
                  <a:lnTo>
                    <a:pt x="2381" y="432"/>
                  </a:lnTo>
                  <a:lnTo>
                    <a:pt x="2381" y="432"/>
                  </a:lnTo>
                  <a:lnTo>
                    <a:pt x="2381" y="421"/>
                  </a:lnTo>
                  <a:lnTo>
                    <a:pt x="2380" y="409"/>
                  </a:lnTo>
                  <a:lnTo>
                    <a:pt x="2379" y="397"/>
                  </a:lnTo>
                  <a:lnTo>
                    <a:pt x="2376" y="386"/>
                  </a:lnTo>
                  <a:lnTo>
                    <a:pt x="2370" y="364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5" y="287"/>
                  </a:lnTo>
                  <a:lnTo>
                    <a:pt x="2309" y="272"/>
                  </a:lnTo>
                  <a:lnTo>
                    <a:pt x="2108" y="71"/>
                  </a:lnTo>
                  <a:lnTo>
                    <a:pt x="2108" y="71"/>
                  </a:lnTo>
                  <a:lnTo>
                    <a:pt x="2092" y="56"/>
                  </a:lnTo>
                  <a:lnTo>
                    <a:pt x="2076" y="41"/>
                  </a:lnTo>
                  <a:lnTo>
                    <a:pt x="2057" y="29"/>
                  </a:lnTo>
                  <a:lnTo>
                    <a:pt x="2037" y="19"/>
                  </a:lnTo>
                  <a:lnTo>
                    <a:pt x="2017" y="10"/>
                  </a:lnTo>
                  <a:lnTo>
                    <a:pt x="1995" y="5"/>
                  </a:lnTo>
                  <a:lnTo>
                    <a:pt x="1983" y="2"/>
                  </a:lnTo>
                  <a:lnTo>
                    <a:pt x="1972" y="1"/>
                  </a:lnTo>
                  <a:lnTo>
                    <a:pt x="1960" y="0"/>
                  </a:lnTo>
                  <a:lnTo>
                    <a:pt x="1948" y="0"/>
                  </a:lnTo>
                  <a:lnTo>
                    <a:pt x="1082" y="0"/>
                  </a:lnTo>
                  <a:lnTo>
                    <a:pt x="1082" y="0"/>
                  </a:lnTo>
                  <a:lnTo>
                    <a:pt x="1070" y="0"/>
                  </a:lnTo>
                  <a:lnTo>
                    <a:pt x="1058" y="1"/>
                  </a:lnTo>
                  <a:lnTo>
                    <a:pt x="1046" y="2"/>
                  </a:lnTo>
                  <a:lnTo>
                    <a:pt x="1035" y="5"/>
                  </a:lnTo>
                  <a:lnTo>
                    <a:pt x="1013" y="10"/>
                  </a:lnTo>
                  <a:lnTo>
                    <a:pt x="992" y="19"/>
                  </a:lnTo>
                  <a:lnTo>
                    <a:pt x="973" y="29"/>
                  </a:lnTo>
                  <a:lnTo>
                    <a:pt x="954" y="41"/>
                  </a:lnTo>
                  <a:lnTo>
                    <a:pt x="937" y="56"/>
                  </a:lnTo>
                  <a:lnTo>
                    <a:pt x="921" y="71"/>
                  </a:lnTo>
                  <a:lnTo>
                    <a:pt x="721" y="273"/>
                  </a:lnTo>
                  <a:lnTo>
                    <a:pt x="721" y="273"/>
                  </a:lnTo>
                  <a:lnTo>
                    <a:pt x="705" y="288"/>
                  </a:lnTo>
                  <a:lnTo>
                    <a:pt x="691" y="306"/>
                  </a:lnTo>
                  <a:lnTo>
                    <a:pt x="678" y="324"/>
                  </a:lnTo>
                  <a:lnTo>
                    <a:pt x="669" y="343"/>
                  </a:lnTo>
                  <a:lnTo>
                    <a:pt x="660" y="365"/>
                  </a:lnTo>
                  <a:lnTo>
                    <a:pt x="654" y="387"/>
                  </a:lnTo>
                  <a:lnTo>
                    <a:pt x="652" y="397"/>
                  </a:lnTo>
                  <a:lnTo>
                    <a:pt x="650" y="410"/>
                  </a:lnTo>
                  <a:lnTo>
                    <a:pt x="649" y="421"/>
                  </a:lnTo>
                  <a:lnTo>
                    <a:pt x="649" y="432"/>
                  </a:lnTo>
                  <a:lnTo>
                    <a:pt x="649" y="865"/>
                  </a:lnTo>
                  <a:lnTo>
                    <a:pt x="432" y="865"/>
                  </a:lnTo>
                  <a:lnTo>
                    <a:pt x="432" y="865"/>
                  </a:lnTo>
                  <a:lnTo>
                    <a:pt x="421" y="866"/>
                  </a:lnTo>
                  <a:lnTo>
                    <a:pt x="408" y="866"/>
                  </a:lnTo>
                  <a:lnTo>
                    <a:pt x="397" y="868"/>
                  </a:lnTo>
                  <a:lnTo>
                    <a:pt x="386" y="870"/>
                  </a:lnTo>
                  <a:lnTo>
                    <a:pt x="364" y="877"/>
                  </a:lnTo>
                  <a:lnTo>
                    <a:pt x="343" y="885"/>
                  </a:lnTo>
                  <a:lnTo>
                    <a:pt x="323" y="895"/>
                  </a:lnTo>
                  <a:lnTo>
                    <a:pt x="305" y="908"/>
                  </a:lnTo>
                  <a:lnTo>
                    <a:pt x="288" y="921"/>
                  </a:lnTo>
                  <a:lnTo>
                    <a:pt x="271" y="937"/>
                  </a:lnTo>
                  <a:lnTo>
                    <a:pt x="71" y="1138"/>
                  </a:lnTo>
                  <a:lnTo>
                    <a:pt x="71" y="1138"/>
                  </a:lnTo>
                  <a:lnTo>
                    <a:pt x="56" y="1154"/>
                  </a:lnTo>
                  <a:lnTo>
                    <a:pt x="41" y="1171"/>
                  </a:lnTo>
                  <a:lnTo>
                    <a:pt x="29" y="1190"/>
                  </a:lnTo>
                  <a:lnTo>
                    <a:pt x="18" y="1210"/>
                  </a:lnTo>
                  <a:lnTo>
                    <a:pt x="11" y="1230"/>
                  </a:lnTo>
                  <a:lnTo>
                    <a:pt x="5" y="1252"/>
                  </a:lnTo>
                  <a:lnTo>
                    <a:pt x="3" y="1264"/>
                  </a:lnTo>
                  <a:lnTo>
                    <a:pt x="1" y="1275"/>
                  </a:lnTo>
                  <a:lnTo>
                    <a:pt x="0" y="1286"/>
                  </a:lnTo>
                  <a:lnTo>
                    <a:pt x="0" y="1299"/>
                  </a:lnTo>
                  <a:lnTo>
                    <a:pt x="0" y="2381"/>
                  </a:lnTo>
                  <a:lnTo>
                    <a:pt x="0" y="2381"/>
                  </a:lnTo>
                  <a:lnTo>
                    <a:pt x="0" y="2392"/>
                  </a:lnTo>
                  <a:lnTo>
                    <a:pt x="1" y="2405"/>
                  </a:lnTo>
                  <a:lnTo>
                    <a:pt x="3" y="2416"/>
                  </a:lnTo>
                  <a:lnTo>
                    <a:pt x="5" y="2428"/>
                  </a:lnTo>
                  <a:lnTo>
                    <a:pt x="11" y="2449"/>
                  </a:lnTo>
                  <a:lnTo>
                    <a:pt x="19" y="2470"/>
                  </a:lnTo>
                  <a:lnTo>
                    <a:pt x="29" y="2490"/>
                  </a:lnTo>
                  <a:lnTo>
                    <a:pt x="41" y="2509"/>
                  </a:lnTo>
                  <a:lnTo>
                    <a:pt x="56" y="2526"/>
                  </a:lnTo>
                  <a:lnTo>
                    <a:pt x="71" y="2542"/>
                  </a:lnTo>
                  <a:lnTo>
                    <a:pt x="71" y="2542"/>
                  </a:lnTo>
                  <a:lnTo>
                    <a:pt x="272" y="2743"/>
                  </a:lnTo>
                  <a:lnTo>
                    <a:pt x="272" y="2743"/>
                  </a:lnTo>
                  <a:lnTo>
                    <a:pt x="288" y="2759"/>
                  </a:lnTo>
                  <a:lnTo>
                    <a:pt x="305" y="2772"/>
                  </a:lnTo>
                  <a:lnTo>
                    <a:pt x="323" y="2784"/>
                  </a:lnTo>
                  <a:lnTo>
                    <a:pt x="343" y="2795"/>
                  </a:lnTo>
                  <a:lnTo>
                    <a:pt x="364" y="2803"/>
                  </a:lnTo>
                  <a:lnTo>
                    <a:pt x="386" y="2808"/>
                  </a:lnTo>
                  <a:lnTo>
                    <a:pt x="408" y="2813"/>
                  </a:lnTo>
                  <a:lnTo>
                    <a:pt x="421" y="2814"/>
                  </a:lnTo>
                  <a:lnTo>
                    <a:pt x="432" y="2814"/>
                  </a:lnTo>
                  <a:lnTo>
                    <a:pt x="2381" y="2814"/>
                  </a:lnTo>
                  <a:lnTo>
                    <a:pt x="2381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6" y="2814"/>
                  </a:lnTo>
                  <a:lnTo>
                    <a:pt x="2386" y="2814"/>
                  </a:lnTo>
                  <a:lnTo>
                    <a:pt x="2417" y="2813"/>
                  </a:lnTo>
                  <a:lnTo>
                    <a:pt x="2445" y="2809"/>
                  </a:lnTo>
                  <a:lnTo>
                    <a:pt x="2471" y="2806"/>
                  </a:lnTo>
                  <a:lnTo>
                    <a:pt x="2493" y="2802"/>
                  </a:lnTo>
                  <a:lnTo>
                    <a:pt x="2513" y="2797"/>
                  </a:lnTo>
                  <a:lnTo>
                    <a:pt x="2529" y="2792"/>
                  </a:lnTo>
                  <a:lnTo>
                    <a:pt x="2544" y="2786"/>
                  </a:lnTo>
                  <a:lnTo>
                    <a:pt x="2556" y="2778"/>
                  </a:lnTo>
                  <a:lnTo>
                    <a:pt x="2566" y="2770"/>
                  </a:lnTo>
                  <a:lnTo>
                    <a:pt x="2575" y="2762"/>
                  </a:lnTo>
                  <a:lnTo>
                    <a:pt x="2582" y="2752"/>
                  </a:lnTo>
                  <a:lnTo>
                    <a:pt x="2587" y="2742"/>
                  </a:lnTo>
                  <a:lnTo>
                    <a:pt x="2590" y="2733"/>
                  </a:lnTo>
                  <a:lnTo>
                    <a:pt x="2593" y="2721"/>
                  </a:lnTo>
                  <a:lnTo>
                    <a:pt x="2595" y="2710"/>
                  </a:lnTo>
                  <a:lnTo>
                    <a:pt x="2596" y="2698"/>
                  </a:lnTo>
                  <a:lnTo>
                    <a:pt x="2596" y="2689"/>
                  </a:lnTo>
                  <a:lnTo>
                    <a:pt x="2596" y="2541"/>
                  </a:lnTo>
                  <a:lnTo>
                    <a:pt x="2596" y="2541"/>
                  </a:lnTo>
                  <a:lnTo>
                    <a:pt x="2577" y="2552"/>
                  </a:lnTo>
                  <a:lnTo>
                    <a:pt x="2577" y="2552"/>
                  </a:lnTo>
                  <a:lnTo>
                    <a:pt x="2560" y="2562"/>
                  </a:lnTo>
                  <a:lnTo>
                    <a:pt x="2542" y="2570"/>
                  </a:lnTo>
                  <a:lnTo>
                    <a:pt x="2523" y="2577"/>
                  </a:lnTo>
                  <a:lnTo>
                    <a:pt x="2501" y="2583"/>
                  </a:lnTo>
                  <a:lnTo>
                    <a:pt x="2476" y="2588"/>
                  </a:lnTo>
                  <a:lnTo>
                    <a:pt x="2448" y="2592"/>
                  </a:lnTo>
                  <a:lnTo>
                    <a:pt x="2417" y="2595"/>
                  </a:lnTo>
                  <a:lnTo>
                    <a:pt x="2382" y="2596"/>
                  </a:lnTo>
                  <a:lnTo>
                    <a:pt x="2382" y="2596"/>
                  </a:lnTo>
                  <a:lnTo>
                    <a:pt x="2255" y="2597"/>
                  </a:lnTo>
                  <a:lnTo>
                    <a:pt x="2255" y="2597"/>
                  </a:lnTo>
                  <a:lnTo>
                    <a:pt x="2310" y="2541"/>
                  </a:lnTo>
                  <a:lnTo>
                    <a:pt x="2310" y="2541"/>
                  </a:lnTo>
                  <a:lnTo>
                    <a:pt x="2326" y="2525"/>
                  </a:lnTo>
                  <a:lnTo>
                    <a:pt x="2339" y="2509"/>
                  </a:lnTo>
                  <a:lnTo>
                    <a:pt x="2352" y="2490"/>
                  </a:lnTo>
                  <a:lnTo>
                    <a:pt x="2362" y="2470"/>
                  </a:lnTo>
                  <a:lnTo>
                    <a:pt x="2370" y="2449"/>
                  </a:lnTo>
                  <a:lnTo>
                    <a:pt x="2377" y="2428"/>
                  </a:lnTo>
                  <a:lnTo>
                    <a:pt x="2379" y="2416"/>
                  </a:lnTo>
                  <a:lnTo>
                    <a:pt x="2380" y="2405"/>
                  </a:lnTo>
                  <a:lnTo>
                    <a:pt x="2381" y="2392"/>
                  </a:lnTo>
                  <a:lnTo>
                    <a:pt x="2381" y="2381"/>
                  </a:lnTo>
                  <a:lnTo>
                    <a:pt x="2381" y="1082"/>
                  </a:lnTo>
                  <a:lnTo>
                    <a:pt x="2490" y="1082"/>
                  </a:lnTo>
                  <a:lnTo>
                    <a:pt x="2490" y="1082"/>
                  </a:lnTo>
                  <a:lnTo>
                    <a:pt x="2500" y="1083"/>
                  </a:lnTo>
                  <a:lnTo>
                    <a:pt x="2511" y="1084"/>
                  </a:lnTo>
                  <a:lnTo>
                    <a:pt x="2522" y="1087"/>
                  </a:lnTo>
                  <a:lnTo>
                    <a:pt x="2531" y="1090"/>
                  </a:lnTo>
                  <a:lnTo>
                    <a:pt x="2541" y="1095"/>
                  </a:lnTo>
                  <a:lnTo>
                    <a:pt x="2550" y="1101"/>
                  </a:lnTo>
                  <a:lnTo>
                    <a:pt x="2558" y="1107"/>
                  </a:lnTo>
                  <a:lnTo>
                    <a:pt x="2565" y="1114"/>
                  </a:lnTo>
                  <a:lnTo>
                    <a:pt x="2573" y="1121"/>
                  </a:lnTo>
                  <a:lnTo>
                    <a:pt x="2579" y="1130"/>
                  </a:lnTo>
                  <a:lnTo>
                    <a:pt x="2584" y="1139"/>
                  </a:lnTo>
                  <a:lnTo>
                    <a:pt x="2589" y="1148"/>
                  </a:lnTo>
                  <a:lnTo>
                    <a:pt x="2592" y="1159"/>
                  </a:lnTo>
                  <a:lnTo>
                    <a:pt x="2596" y="1169"/>
                  </a:lnTo>
                  <a:lnTo>
                    <a:pt x="2597" y="1179"/>
                  </a:lnTo>
                  <a:lnTo>
                    <a:pt x="2598" y="1191"/>
                  </a:lnTo>
                  <a:lnTo>
                    <a:pt x="2598" y="2381"/>
                  </a:lnTo>
                  <a:lnTo>
                    <a:pt x="2745" y="2381"/>
                  </a:lnTo>
                  <a:lnTo>
                    <a:pt x="2747" y="2381"/>
                  </a:lnTo>
                  <a:lnTo>
                    <a:pt x="2747" y="2381"/>
                  </a:lnTo>
                  <a:lnTo>
                    <a:pt x="2753" y="2381"/>
                  </a:lnTo>
                  <a:lnTo>
                    <a:pt x="2759" y="2380"/>
                  </a:lnTo>
                  <a:lnTo>
                    <a:pt x="2772" y="2376"/>
                  </a:lnTo>
                  <a:lnTo>
                    <a:pt x="2783" y="2371"/>
                  </a:lnTo>
                  <a:lnTo>
                    <a:pt x="2793" y="2362"/>
                  </a:lnTo>
                  <a:lnTo>
                    <a:pt x="2801" y="2353"/>
                  </a:lnTo>
                  <a:lnTo>
                    <a:pt x="2807" y="2343"/>
                  </a:lnTo>
                  <a:lnTo>
                    <a:pt x="2812" y="2331"/>
                  </a:lnTo>
                  <a:lnTo>
                    <a:pt x="2813" y="2325"/>
                  </a:lnTo>
                  <a:lnTo>
                    <a:pt x="2814" y="2318"/>
                  </a:lnTo>
                  <a:lnTo>
                    <a:pt x="2814" y="2318"/>
                  </a:lnTo>
                  <a:lnTo>
                    <a:pt x="2814" y="2313"/>
                  </a:lnTo>
                  <a:lnTo>
                    <a:pt x="2814" y="1299"/>
                  </a:lnTo>
                  <a:close/>
                  <a:moveTo>
                    <a:pt x="974" y="2598"/>
                  </a:moveTo>
                  <a:lnTo>
                    <a:pt x="974" y="2598"/>
                  </a:lnTo>
                  <a:lnTo>
                    <a:pt x="974" y="2598"/>
                  </a:lnTo>
                  <a:lnTo>
                    <a:pt x="967" y="2597"/>
                  </a:lnTo>
                  <a:lnTo>
                    <a:pt x="967" y="2598"/>
                  </a:lnTo>
                  <a:lnTo>
                    <a:pt x="777" y="2598"/>
                  </a:lnTo>
                  <a:lnTo>
                    <a:pt x="588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13" y="2597"/>
                  </a:lnTo>
                  <a:lnTo>
                    <a:pt x="303" y="2595"/>
                  </a:lnTo>
                  <a:lnTo>
                    <a:pt x="292" y="2593"/>
                  </a:lnTo>
                  <a:lnTo>
                    <a:pt x="282" y="2588"/>
                  </a:lnTo>
                  <a:lnTo>
                    <a:pt x="272" y="2584"/>
                  </a:lnTo>
                  <a:lnTo>
                    <a:pt x="264" y="2579"/>
                  </a:lnTo>
                  <a:lnTo>
                    <a:pt x="255" y="2573"/>
                  </a:lnTo>
                  <a:lnTo>
                    <a:pt x="248" y="2566"/>
                  </a:lnTo>
                  <a:lnTo>
                    <a:pt x="240" y="2558"/>
                  </a:lnTo>
                  <a:lnTo>
                    <a:pt x="234" y="2550"/>
                  </a:lnTo>
                  <a:lnTo>
                    <a:pt x="229" y="2541"/>
                  </a:lnTo>
                  <a:lnTo>
                    <a:pt x="225" y="2531"/>
                  </a:lnTo>
                  <a:lnTo>
                    <a:pt x="221" y="2521"/>
                  </a:lnTo>
                  <a:lnTo>
                    <a:pt x="218" y="2511"/>
                  </a:lnTo>
                  <a:lnTo>
                    <a:pt x="216" y="2500"/>
                  </a:lnTo>
                  <a:lnTo>
                    <a:pt x="216" y="2490"/>
                  </a:lnTo>
                  <a:lnTo>
                    <a:pt x="216" y="1190"/>
                  </a:lnTo>
                  <a:lnTo>
                    <a:pt x="216" y="1190"/>
                  </a:lnTo>
                  <a:lnTo>
                    <a:pt x="216" y="1179"/>
                  </a:lnTo>
                  <a:lnTo>
                    <a:pt x="218" y="1168"/>
                  </a:lnTo>
                  <a:lnTo>
                    <a:pt x="221" y="1158"/>
                  </a:lnTo>
                  <a:lnTo>
                    <a:pt x="225" y="1148"/>
                  </a:lnTo>
                  <a:lnTo>
                    <a:pt x="229" y="1139"/>
                  </a:lnTo>
                  <a:lnTo>
                    <a:pt x="234" y="1130"/>
                  </a:lnTo>
                  <a:lnTo>
                    <a:pt x="240" y="1121"/>
                  </a:lnTo>
                  <a:lnTo>
                    <a:pt x="248" y="1114"/>
                  </a:lnTo>
                  <a:lnTo>
                    <a:pt x="255" y="1107"/>
                  </a:lnTo>
                  <a:lnTo>
                    <a:pt x="264" y="1101"/>
                  </a:lnTo>
                  <a:lnTo>
                    <a:pt x="272" y="1095"/>
                  </a:lnTo>
                  <a:lnTo>
                    <a:pt x="282" y="1090"/>
                  </a:lnTo>
                  <a:lnTo>
                    <a:pt x="292" y="1087"/>
                  </a:lnTo>
                  <a:lnTo>
                    <a:pt x="303" y="1084"/>
                  </a:lnTo>
                  <a:lnTo>
                    <a:pt x="313" y="1083"/>
                  </a:lnTo>
                  <a:lnTo>
                    <a:pt x="324" y="1082"/>
                  </a:lnTo>
                  <a:lnTo>
                    <a:pt x="588" y="1082"/>
                  </a:lnTo>
                  <a:lnTo>
                    <a:pt x="588" y="1082"/>
                  </a:lnTo>
                  <a:lnTo>
                    <a:pt x="649" y="1082"/>
                  </a:lnTo>
                  <a:lnTo>
                    <a:pt x="866" y="1082"/>
                  </a:lnTo>
                  <a:lnTo>
                    <a:pt x="967" y="1082"/>
                  </a:lnTo>
                  <a:lnTo>
                    <a:pt x="967" y="1082"/>
                  </a:lnTo>
                  <a:lnTo>
                    <a:pt x="1191" y="1082"/>
                  </a:lnTo>
                  <a:lnTo>
                    <a:pt x="1191" y="1082"/>
                  </a:lnTo>
                  <a:lnTo>
                    <a:pt x="1201" y="1083"/>
                  </a:lnTo>
                  <a:lnTo>
                    <a:pt x="1212" y="1084"/>
                  </a:lnTo>
                  <a:lnTo>
                    <a:pt x="1223" y="1087"/>
                  </a:lnTo>
                  <a:lnTo>
                    <a:pt x="1232" y="1090"/>
                  </a:lnTo>
                  <a:lnTo>
                    <a:pt x="1242" y="1095"/>
                  </a:lnTo>
                  <a:lnTo>
                    <a:pt x="1251" y="1101"/>
                  </a:lnTo>
                  <a:lnTo>
                    <a:pt x="1259" y="1107"/>
                  </a:lnTo>
                  <a:lnTo>
                    <a:pt x="1266" y="1114"/>
                  </a:lnTo>
                  <a:lnTo>
                    <a:pt x="1274" y="1121"/>
                  </a:lnTo>
                  <a:lnTo>
                    <a:pt x="1280" y="1130"/>
                  </a:lnTo>
                  <a:lnTo>
                    <a:pt x="1285" y="1139"/>
                  </a:lnTo>
                  <a:lnTo>
                    <a:pt x="1290" y="1148"/>
                  </a:lnTo>
                  <a:lnTo>
                    <a:pt x="1293" y="1158"/>
                  </a:lnTo>
                  <a:lnTo>
                    <a:pt x="1296" y="1168"/>
                  </a:lnTo>
                  <a:lnTo>
                    <a:pt x="1298" y="1179"/>
                  </a:lnTo>
                  <a:lnTo>
                    <a:pt x="1299" y="1190"/>
                  </a:lnTo>
                  <a:lnTo>
                    <a:pt x="1299" y="2490"/>
                  </a:lnTo>
                  <a:lnTo>
                    <a:pt x="1299" y="2490"/>
                  </a:lnTo>
                  <a:lnTo>
                    <a:pt x="1298" y="2500"/>
                  </a:lnTo>
                  <a:lnTo>
                    <a:pt x="1296" y="2511"/>
                  </a:lnTo>
                  <a:lnTo>
                    <a:pt x="1293" y="2521"/>
                  </a:lnTo>
                  <a:lnTo>
                    <a:pt x="1290" y="2531"/>
                  </a:lnTo>
                  <a:lnTo>
                    <a:pt x="1285" y="2541"/>
                  </a:lnTo>
                  <a:lnTo>
                    <a:pt x="1280" y="2550"/>
                  </a:lnTo>
                  <a:lnTo>
                    <a:pt x="1274" y="2558"/>
                  </a:lnTo>
                  <a:lnTo>
                    <a:pt x="1266" y="2566"/>
                  </a:lnTo>
                  <a:lnTo>
                    <a:pt x="1259" y="2573"/>
                  </a:lnTo>
                  <a:lnTo>
                    <a:pt x="1251" y="2579"/>
                  </a:lnTo>
                  <a:lnTo>
                    <a:pt x="1242" y="2584"/>
                  </a:lnTo>
                  <a:lnTo>
                    <a:pt x="1232" y="2588"/>
                  </a:lnTo>
                  <a:lnTo>
                    <a:pt x="1223" y="2593"/>
                  </a:lnTo>
                  <a:lnTo>
                    <a:pt x="1212" y="2595"/>
                  </a:lnTo>
                  <a:lnTo>
                    <a:pt x="1201" y="2597"/>
                  </a:lnTo>
                  <a:lnTo>
                    <a:pt x="1191" y="2598"/>
                  </a:lnTo>
                  <a:lnTo>
                    <a:pt x="1191" y="2598"/>
                  </a:lnTo>
                  <a:lnTo>
                    <a:pt x="974" y="2598"/>
                  </a:lnTo>
                  <a:close/>
                  <a:moveTo>
                    <a:pt x="1388" y="2598"/>
                  </a:moveTo>
                  <a:lnTo>
                    <a:pt x="1388" y="2598"/>
                  </a:lnTo>
                  <a:lnTo>
                    <a:pt x="1444" y="2541"/>
                  </a:lnTo>
                  <a:lnTo>
                    <a:pt x="1444" y="2541"/>
                  </a:lnTo>
                  <a:lnTo>
                    <a:pt x="1459" y="2525"/>
                  </a:lnTo>
                  <a:lnTo>
                    <a:pt x="1473" y="2509"/>
                  </a:lnTo>
                  <a:lnTo>
                    <a:pt x="1485" y="2490"/>
                  </a:lnTo>
                  <a:lnTo>
                    <a:pt x="1496" y="2470"/>
                  </a:lnTo>
                  <a:lnTo>
                    <a:pt x="1504" y="2449"/>
                  </a:lnTo>
                  <a:lnTo>
                    <a:pt x="1510" y="2428"/>
                  </a:lnTo>
                  <a:lnTo>
                    <a:pt x="1512" y="2416"/>
                  </a:lnTo>
                  <a:lnTo>
                    <a:pt x="1513" y="2405"/>
                  </a:lnTo>
                  <a:lnTo>
                    <a:pt x="1514" y="2392"/>
                  </a:lnTo>
                  <a:lnTo>
                    <a:pt x="1514" y="2381"/>
                  </a:lnTo>
                  <a:lnTo>
                    <a:pt x="1514" y="1299"/>
                  </a:lnTo>
                  <a:lnTo>
                    <a:pt x="1514" y="1299"/>
                  </a:lnTo>
                  <a:lnTo>
                    <a:pt x="1514" y="1286"/>
                  </a:lnTo>
                  <a:lnTo>
                    <a:pt x="1513" y="1275"/>
                  </a:lnTo>
                  <a:lnTo>
                    <a:pt x="1512" y="1264"/>
                  </a:lnTo>
                  <a:lnTo>
                    <a:pt x="1510" y="1252"/>
                  </a:lnTo>
                  <a:lnTo>
                    <a:pt x="1504" y="1230"/>
                  </a:lnTo>
                  <a:lnTo>
                    <a:pt x="1496" y="1210"/>
                  </a:lnTo>
                  <a:lnTo>
                    <a:pt x="1485" y="1189"/>
                  </a:lnTo>
                  <a:lnTo>
                    <a:pt x="1473" y="1171"/>
                  </a:lnTo>
                  <a:lnTo>
                    <a:pt x="1458" y="1154"/>
                  </a:lnTo>
                  <a:lnTo>
                    <a:pt x="1443" y="1138"/>
                  </a:lnTo>
                  <a:lnTo>
                    <a:pt x="1243" y="937"/>
                  </a:lnTo>
                  <a:lnTo>
                    <a:pt x="1243" y="937"/>
                  </a:lnTo>
                  <a:lnTo>
                    <a:pt x="1226" y="921"/>
                  </a:lnTo>
                  <a:lnTo>
                    <a:pt x="1209" y="908"/>
                  </a:lnTo>
                  <a:lnTo>
                    <a:pt x="1191" y="895"/>
                  </a:lnTo>
                  <a:lnTo>
                    <a:pt x="1171" y="885"/>
                  </a:lnTo>
                  <a:lnTo>
                    <a:pt x="1150" y="877"/>
                  </a:lnTo>
                  <a:lnTo>
                    <a:pt x="1128" y="870"/>
                  </a:lnTo>
                  <a:lnTo>
                    <a:pt x="1117" y="868"/>
                  </a:lnTo>
                  <a:lnTo>
                    <a:pt x="1106" y="866"/>
                  </a:lnTo>
                  <a:lnTo>
                    <a:pt x="1094" y="866"/>
                  </a:lnTo>
                  <a:lnTo>
                    <a:pt x="1082" y="865"/>
                  </a:lnTo>
                  <a:lnTo>
                    <a:pt x="866" y="865"/>
                  </a:lnTo>
                  <a:lnTo>
                    <a:pt x="866" y="325"/>
                  </a:lnTo>
                  <a:lnTo>
                    <a:pt x="866" y="325"/>
                  </a:lnTo>
                  <a:lnTo>
                    <a:pt x="866" y="313"/>
                  </a:lnTo>
                  <a:lnTo>
                    <a:pt x="868" y="303"/>
                  </a:lnTo>
                  <a:lnTo>
                    <a:pt x="870" y="292"/>
                  </a:lnTo>
                  <a:lnTo>
                    <a:pt x="874" y="282"/>
                  </a:lnTo>
                  <a:lnTo>
                    <a:pt x="878" y="273"/>
                  </a:lnTo>
                  <a:lnTo>
                    <a:pt x="884" y="264"/>
                  </a:lnTo>
                  <a:lnTo>
                    <a:pt x="890" y="256"/>
                  </a:lnTo>
                  <a:lnTo>
                    <a:pt x="897" y="248"/>
                  </a:lnTo>
                  <a:lnTo>
                    <a:pt x="905" y="241"/>
                  </a:lnTo>
                  <a:lnTo>
                    <a:pt x="914" y="234"/>
                  </a:lnTo>
                  <a:lnTo>
                    <a:pt x="922" y="229"/>
                  </a:lnTo>
                  <a:lnTo>
                    <a:pt x="931" y="225"/>
                  </a:lnTo>
                  <a:lnTo>
                    <a:pt x="942" y="221"/>
                  </a:lnTo>
                  <a:lnTo>
                    <a:pt x="952" y="219"/>
                  </a:lnTo>
                  <a:lnTo>
                    <a:pt x="962" y="217"/>
                  </a:lnTo>
                  <a:lnTo>
                    <a:pt x="974" y="217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067" y="217"/>
                  </a:lnTo>
                  <a:lnTo>
                    <a:pt x="2078" y="219"/>
                  </a:lnTo>
                  <a:lnTo>
                    <a:pt x="2088" y="221"/>
                  </a:lnTo>
                  <a:lnTo>
                    <a:pt x="2099" y="225"/>
                  </a:lnTo>
                  <a:lnTo>
                    <a:pt x="2108" y="229"/>
                  </a:lnTo>
                  <a:lnTo>
                    <a:pt x="2117" y="234"/>
                  </a:lnTo>
                  <a:lnTo>
                    <a:pt x="2126" y="241"/>
                  </a:lnTo>
                  <a:lnTo>
                    <a:pt x="2133" y="248"/>
                  </a:lnTo>
                  <a:lnTo>
                    <a:pt x="2140" y="256"/>
                  </a:lnTo>
                  <a:lnTo>
                    <a:pt x="2146" y="264"/>
                  </a:lnTo>
                  <a:lnTo>
                    <a:pt x="2151" y="273"/>
                  </a:lnTo>
                  <a:lnTo>
                    <a:pt x="2156" y="282"/>
                  </a:lnTo>
                  <a:lnTo>
                    <a:pt x="2160" y="292"/>
                  </a:lnTo>
                  <a:lnTo>
                    <a:pt x="2162" y="303"/>
                  </a:lnTo>
                  <a:lnTo>
                    <a:pt x="2164" y="313"/>
                  </a:lnTo>
                  <a:lnTo>
                    <a:pt x="2165" y="325"/>
                  </a:lnTo>
                  <a:lnTo>
                    <a:pt x="2165" y="2490"/>
                  </a:lnTo>
                  <a:lnTo>
                    <a:pt x="2165" y="2490"/>
                  </a:lnTo>
                  <a:lnTo>
                    <a:pt x="2164" y="2500"/>
                  </a:lnTo>
                  <a:lnTo>
                    <a:pt x="2162" y="2511"/>
                  </a:lnTo>
                  <a:lnTo>
                    <a:pt x="2160" y="2521"/>
                  </a:lnTo>
                  <a:lnTo>
                    <a:pt x="2156" y="2531"/>
                  </a:lnTo>
                  <a:lnTo>
                    <a:pt x="2151" y="2541"/>
                  </a:lnTo>
                  <a:lnTo>
                    <a:pt x="2146" y="2550"/>
                  </a:lnTo>
                  <a:lnTo>
                    <a:pt x="2140" y="2558"/>
                  </a:lnTo>
                  <a:lnTo>
                    <a:pt x="2133" y="2566"/>
                  </a:lnTo>
                  <a:lnTo>
                    <a:pt x="2126" y="2573"/>
                  </a:lnTo>
                  <a:lnTo>
                    <a:pt x="2117" y="2579"/>
                  </a:lnTo>
                  <a:lnTo>
                    <a:pt x="2108" y="2584"/>
                  </a:lnTo>
                  <a:lnTo>
                    <a:pt x="2099" y="2588"/>
                  </a:lnTo>
                  <a:lnTo>
                    <a:pt x="2088" y="2593"/>
                  </a:lnTo>
                  <a:lnTo>
                    <a:pt x="2078" y="2595"/>
                  </a:lnTo>
                  <a:lnTo>
                    <a:pt x="2067" y="2597"/>
                  </a:lnTo>
                  <a:lnTo>
                    <a:pt x="2056" y="2598"/>
                  </a:lnTo>
                  <a:lnTo>
                    <a:pt x="2056" y="2598"/>
                  </a:lnTo>
                  <a:lnTo>
                    <a:pt x="1388" y="2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1EA50E3-30A9-48E2-9779-14020E921CE4}"/>
              </a:ext>
            </a:extLst>
          </p:cNvPr>
          <p:cNvSpPr txBox="1"/>
          <p:nvPr/>
        </p:nvSpPr>
        <p:spPr>
          <a:xfrm>
            <a:off x="7448204" y="1658576"/>
            <a:ext cx="39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/>
              <a:t>3</a:t>
            </a:r>
            <a:r>
              <a:rPr lang="en-US" altLang="ko-KR" baseline="30000" dirty="0" smtClean="0"/>
              <a:t>rd</a:t>
            </a:r>
            <a:r>
              <a:rPr lang="en-US" altLang="ko-KR" dirty="0" smtClean="0"/>
              <a:t> Party </a:t>
            </a:r>
            <a:r>
              <a:rPr lang="ko-KR" altLang="en-US" dirty="0" smtClean="0"/>
              <a:t>스토리지 지원 요구</a:t>
            </a:r>
            <a:endParaRPr lang="ko-KR" altLang="en-US" dirty="0"/>
          </a:p>
        </p:txBody>
      </p:sp>
      <p:cxnSp>
        <p:nvCxnSpPr>
          <p:cNvPr id="63" name="직선 연결선 62"/>
          <p:cNvCxnSpPr/>
          <p:nvPr/>
        </p:nvCxnSpPr>
        <p:spPr>
          <a:xfrm>
            <a:off x="7448204" y="2073742"/>
            <a:ext cx="39200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39280" y="4815266"/>
            <a:ext cx="41697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DCN</a:t>
            </a:r>
            <a:r>
              <a:rPr lang="ko-KR" altLang="en-US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의 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Glance Multi-Store, Cinder A-A</a:t>
            </a:r>
            <a:r>
              <a:rPr lang="ko-KR" altLang="en-US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는</a:t>
            </a:r>
            <a:endParaRPr lang="en-US" altLang="ko-KR" sz="1600" dirty="0" smtClean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ko-KR" altLang="en-US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    </a:t>
            </a:r>
            <a:r>
              <a:rPr lang="en-US" altLang="ko-KR" sz="1600" dirty="0" err="1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Ceph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스토리지만 가능한가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ko-KR" sz="1600" dirty="0" smtClean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DCN</a:t>
            </a:r>
            <a:r>
              <a:rPr lang="ko-KR" altLang="en-US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을 조금 개선하면 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3</a:t>
            </a:r>
            <a:r>
              <a:rPr lang="en-US" altLang="ko-KR" sz="1600" baseline="300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rd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Party </a:t>
            </a:r>
            <a:r>
              <a:rPr lang="ko-KR" altLang="en-US" sz="1600" dirty="0" err="1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스토리지를</a:t>
            </a:r>
            <a:endParaRPr lang="en-US" altLang="ko-KR" sz="1600" dirty="0" smtClean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en-US" altLang="ko-KR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사용할 수 있을까</a:t>
            </a:r>
            <a:r>
              <a:rPr lang="en-US" altLang="ko-KR" sz="1600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?</a:t>
            </a:r>
            <a:endParaRPr lang="ko-KR" altLang="en-US" sz="1600" dirty="0" smtClean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71" name="순서도: 자기 디스크 70"/>
          <p:cNvSpPr/>
          <p:nvPr/>
        </p:nvSpPr>
        <p:spPr>
          <a:xfrm>
            <a:off x="10404201" y="3362284"/>
            <a:ext cx="745331" cy="583695"/>
          </a:xfrm>
          <a:prstGeom prst="flowChartMagneticDisk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7736652" y="3364759"/>
            <a:ext cx="989215" cy="583695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순서도: 자기 디스크 72"/>
          <p:cNvSpPr/>
          <p:nvPr/>
        </p:nvSpPr>
        <p:spPr>
          <a:xfrm>
            <a:off x="8256198" y="3578942"/>
            <a:ext cx="372010" cy="291334"/>
          </a:xfrm>
          <a:prstGeom prst="flowChartMagneticDisk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7852175" y="3467252"/>
            <a:ext cx="157942" cy="8675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모서리가 둥근 직사각형 74"/>
          <p:cNvSpPr/>
          <p:nvPr/>
        </p:nvSpPr>
        <p:spPr>
          <a:xfrm>
            <a:off x="7856409" y="3628421"/>
            <a:ext cx="157942" cy="8675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323267" y="4142154"/>
            <a:ext cx="220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Software Defined Storage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998535" y="4142154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Appliance Storage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398907" y="3524554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</a:t>
            </a:r>
            <a:endParaRPr lang="ko-KR" altLang="en-US" sz="20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" name="순서도: 자기 디스크 5"/>
          <p:cNvSpPr/>
          <p:nvPr/>
        </p:nvSpPr>
        <p:spPr>
          <a:xfrm>
            <a:off x="3323201" y="3419929"/>
            <a:ext cx="286570" cy="224423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도넛 6"/>
          <p:cNvSpPr/>
          <p:nvPr/>
        </p:nvSpPr>
        <p:spPr>
          <a:xfrm>
            <a:off x="2116521" y="3425312"/>
            <a:ext cx="219040" cy="219040"/>
          </a:xfrm>
          <a:prstGeom prst="donut">
            <a:avLst>
              <a:gd name="adj" fmla="val 36424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육각형 7"/>
          <p:cNvSpPr/>
          <p:nvPr/>
        </p:nvSpPr>
        <p:spPr>
          <a:xfrm>
            <a:off x="5636579" y="3415778"/>
            <a:ext cx="244933" cy="211149"/>
          </a:xfrm>
          <a:prstGeom prst="hexagon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순서도: 카드 8"/>
          <p:cNvSpPr/>
          <p:nvPr/>
        </p:nvSpPr>
        <p:spPr>
          <a:xfrm>
            <a:off x="4527728" y="3415778"/>
            <a:ext cx="223597" cy="211149"/>
          </a:xfrm>
          <a:prstGeom prst="flowChartPunchedCard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순서도: 자기 디스크 44"/>
          <p:cNvSpPr/>
          <p:nvPr/>
        </p:nvSpPr>
        <p:spPr>
          <a:xfrm>
            <a:off x="3323201" y="5146456"/>
            <a:ext cx="286570" cy="224423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도넛 45"/>
          <p:cNvSpPr/>
          <p:nvPr/>
        </p:nvSpPr>
        <p:spPr>
          <a:xfrm>
            <a:off x="2116521" y="5151839"/>
            <a:ext cx="219040" cy="219040"/>
          </a:xfrm>
          <a:prstGeom prst="donut">
            <a:avLst>
              <a:gd name="adj" fmla="val 36424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육각형 46"/>
          <p:cNvSpPr/>
          <p:nvPr/>
        </p:nvSpPr>
        <p:spPr>
          <a:xfrm>
            <a:off x="5636579" y="5142305"/>
            <a:ext cx="244933" cy="211149"/>
          </a:xfrm>
          <a:prstGeom prst="hexagon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순서도: 카드 47"/>
          <p:cNvSpPr/>
          <p:nvPr/>
        </p:nvSpPr>
        <p:spPr>
          <a:xfrm>
            <a:off x="4527728" y="5142305"/>
            <a:ext cx="223597" cy="211149"/>
          </a:xfrm>
          <a:prstGeom prst="flowChartPunchedCard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EA50E3-30A9-48E2-9779-14020E921CE4}"/>
              </a:ext>
            </a:extLst>
          </p:cNvPr>
          <p:cNvSpPr txBox="1"/>
          <p:nvPr/>
        </p:nvSpPr>
        <p:spPr>
          <a:xfrm>
            <a:off x="728133" y="1658576"/>
            <a:ext cx="5932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/>
              <a:t>DCN </a:t>
            </a:r>
            <a:r>
              <a:rPr lang="ko-KR" altLang="en-US" dirty="0" smtClean="0"/>
              <a:t>스토리지 지원 기능 비교</a:t>
            </a:r>
            <a:endParaRPr lang="ko-KR" altLang="en-US" dirty="0"/>
          </a:p>
        </p:txBody>
      </p:sp>
      <p:cxnSp>
        <p:nvCxnSpPr>
          <p:cNvPr id="61" name="직선 연결선 60"/>
          <p:cNvCxnSpPr/>
          <p:nvPr/>
        </p:nvCxnSpPr>
        <p:spPr>
          <a:xfrm>
            <a:off x="728133" y="2073742"/>
            <a:ext cx="59329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9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529068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smtClean="0"/>
              <a:t>DCN </a:t>
            </a:r>
            <a:r>
              <a:rPr lang="ko-KR" altLang="en-US" dirty="0" smtClean="0"/>
              <a:t>개선을 위한 </a:t>
            </a:r>
            <a:r>
              <a:rPr lang="en-US" altLang="ko-KR" dirty="0" smtClean="0"/>
              <a:t>Ideation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초심으로 돌아가 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노하우 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+ DCN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경험을 토대로 분산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기술에 대한 재해석 진행</a:t>
            </a:r>
          </a:p>
        </p:txBody>
      </p:sp>
      <p:cxnSp>
        <p:nvCxnSpPr>
          <p:cNvPr id="22" name="직선 연결선 21"/>
          <p:cNvCxnSpPr/>
          <p:nvPr/>
        </p:nvCxnSpPr>
        <p:spPr>
          <a:xfrm>
            <a:off x="9430769" y="4841299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10088860" y="4837767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2222591" y="4202954"/>
            <a:ext cx="645568" cy="63406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설치서버</a:t>
            </a:r>
            <a:endParaRPr lang="en-US" altLang="ko-KR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995477" y="4202954"/>
            <a:ext cx="645568" cy="63406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3768363" y="4202954"/>
            <a:ext cx="645568" cy="634065"/>
          </a:xfrm>
          <a:prstGeom prst="rect">
            <a:avLst/>
          </a:prstGeom>
          <a:solidFill>
            <a:srgbClr val="FFD9FF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err="1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endParaRPr lang="en-US" altLang="ko-KR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ko-KR" altLang="en-US" sz="11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노드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5314137" y="4202954"/>
            <a:ext cx="645568" cy="634065"/>
          </a:xfrm>
          <a:prstGeom prst="rect">
            <a:avLst/>
          </a:prstGeom>
          <a:solidFill>
            <a:srgbClr val="FFD9FF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err="1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</a:t>
            </a:r>
            <a:endParaRPr lang="en-US" altLang="ko-KR" sz="1100" dirty="0" smtClean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ko-KR" altLang="en-US" sz="11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리지</a:t>
            </a:r>
            <a:endParaRPr lang="en-US" altLang="ko-KR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1449243" y="3817896"/>
            <a:ext cx="4833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1449243" y="3537016"/>
            <a:ext cx="258848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1449243" y="5530983"/>
            <a:ext cx="4910577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1449243" y="5241761"/>
            <a:ext cx="491057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1771860" y="4844080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2542481" y="4844079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080851" y="4844078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5584719" y="4844076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5043429" y="4848251"/>
            <a:ext cx="0" cy="68273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3377486" y="4848249"/>
            <a:ext cx="0" cy="68273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5720987" y="4848245"/>
            <a:ext cx="0" cy="68273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27443" y="5076264"/>
            <a:ext cx="641040" cy="289215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r" defTabSz="609036" latinLnBrk="0">
              <a:lnSpc>
                <a:spcPct val="130000"/>
              </a:lnSpc>
            </a:pPr>
            <a:r>
              <a:rPr lang="ko-KR" altLang="en-US" sz="11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관리 망</a:t>
            </a:r>
            <a:endParaRPr lang="ko-KR" altLang="en-US" sz="11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6827" y="5362807"/>
            <a:ext cx="747533" cy="289215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r" defTabSz="609036" latinLnBrk="0">
              <a:lnSpc>
                <a:spcPct val="130000"/>
              </a:lnSpc>
            </a:pPr>
            <a:r>
              <a:rPr lang="ko-KR" altLang="en-US" sz="11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망 </a:t>
            </a:r>
            <a:endParaRPr lang="ko-KR" altLang="en-US" sz="11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43156" y="5821828"/>
            <a:ext cx="2128857" cy="5631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원격 설치</a:t>
            </a:r>
            <a:r>
              <a:rPr lang="en-US" altLang="ko-KR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API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통신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전송 등을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목적으로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신뢰성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높은 센터 </a:t>
            </a:r>
            <a:r>
              <a:rPr lang="en-US" altLang="ko-KR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연결 필요</a:t>
            </a:r>
          </a:p>
        </p:txBody>
      </p:sp>
      <p:cxnSp>
        <p:nvCxnSpPr>
          <p:cNvPr id="42" name="직선 연결선 41"/>
          <p:cNvCxnSpPr/>
          <p:nvPr/>
        </p:nvCxnSpPr>
        <p:spPr>
          <a:xfrm>
            <a:off x="4153860" y="3812333"/>
            <a:ext cx="0" cy="39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651977" y="3817897"/>
            <a:ext cx="0" cy="39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9176" y="3382040"/>
            <a:ext cx="669307" cy="213267"/>
          </a:xfrm>
          <a:prstGeom prst="rect">
            <a:avLst/>
          </a:prstGeom>
          <a:noFill/>
        </p:spPr>
        <p:txBody>
          <a:bodyPr wrap="none" lIns="36000" tIns="36000" rIns="36000" bIns="36000" rtlCol="0" anchor="ctr">
            <a:noAutofit/>
          </a:bodyPr>
          <a:lstStyle/>
          <a:p>
            <a:pPr algn="r" defTabSz="609036" latinLnBrk="0">
              <a:lnSpc>
                <a:spcPct val="130000"/>
              </a:lnSpc>
            </a:pPr>
            <a:r>
              <a:rPr lang="ko-KR" altLang="en-US" sz="11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 망</a:t>
            </a:r>
            <a:endParaRPr lang="ko-KR" altLang="en-US" sz="11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1899" y="3656878"/>
            <a:ext cx="766584" cy="289215"/>
          </a:xfrm>
          <a:prstGeom prst="rect">
            <a:avLst/>
          </a:prstGeom>
          <a:noFill/>
        </p:spPr>
        <p:txBody>
          <a:bodyPr wrap="none" lIns="36000" tIns="36000" rIns="36000" bIns="36000" rtlCol="0">
            <a:noAutofit/>
          </a:bodyPr>
          <a:lstStyle/>
          <a:p>
            <a:pPr algn="r" defTabSz="609036" latinLnBrk="0">
              <a:lnSpc>
                <a:spcPct val="130000"/>
              </a:lnSpc>
            </a:pPr>
            <a:r>
              <a:rPr lang="ko-KR" altLang="en-US" sz="1100" b="1" spc="-8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망</a:t>
            </a:r>
            <a:endParaRPr lang="ko-KR" altLang="en-US" sz="11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512301" y="4027401"/>
            <a:ext cx="2128857" cy="5631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고속 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를 지원하는 </a:t>
            </a:r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스토리지망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</a:t>
            </a:r>
            <a:r>
              <a:rPr lang="en-US" altLang="ko-KR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연장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한계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3582" y="2884355"/>
            <a:ext cx="2288080" cy="2638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en-US" altLang="ko-KR" sz="1400" b="1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[</a:t>
            </a:r>
            <a:r>
              <a:rPr lang="ko-KR" altLang="en-US" sz="1400" b="1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실시간 </a:t>
            </a:r>
            <a:r>
              <a:rPr lang="ko-KR" altLang="en-US" sz="14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트랜잭션</a:t>
            </a:r>
            <a:r>
              <a:rPr lang="en-US" altLang="ko-KR" sz="14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]</a:t>
            </a:r>
            <a:endParaRPr lang="ko-KR" altLang="en-US" sz="14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3582" y="5851469"/>
            <a:ext cx="2288080" cy="2638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en-US" altLang="ko-KR" sz="14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[</a:t>
            </a:r>
            <a:r>
              <a:rPr lang="ko-KR" altLang="en-US" sz="14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이벤트 기반 통신</a:t>
            </a:r>
            <a:r>
              <a:rPr lang="en-US" altLang="ko-KR" sz="1400" b="1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]</a:t>
            </a:r>
            <a:endParaRPr lang="ko-KR" altLang="en-US" sz="1400" b="1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9" name="직선 연결선 48"/>
          <p:cNvCxnSpPr/>
          <p:nvPr/>
        </p:nvCxnSpPr>
        <p:spPr>
          <a:xfrm>
            <a:off x="10231271" y="4845467"/>
            <a:ext cx="0" cy="68273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4037724" y="3247579"/>
            <a:ext cx="0" cy="97216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9361760" y="3190874"/>
            <a:ext cx="0" cy="100666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직사각형 51"/>
          <p:cNvSpPr/>
          <p:nvPr/>
        </p:nvSpPr>
        <p:spPr>
          <a:xfrm>
            <a:off x="6338765" y="5122178"/>
            <a:ext cx="100856" cy="504420"/>
          </a:xfrm>
          <a:prstGeom prst="rect">
            <a:avLst/>
          </a:prstGeom>
          <a:pattFill prst="wdUpDiag">
            <a:fgClr>
              <a:srgbClr val="FF0000"/>
            </a:fgClr>
            <a:bgClr>
              <a:sysClr val="window" lastClr="FFFFFF"/>
            </a:bgClr>
          </a:pattFill>
          <a:ln w="3175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2710">
              <a:defRPr/>
            </a:pPr>
            <a:endParaRPr lang="ko-KR" altLang="en-US" sz="1797" ker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3" name="직선 연결선 52"/>
          <p:cNvCxnSpPr>
            <a:stCxn id="52" idx="3"/>
            <a:endCxn id="87" idx="1"/>
          </p:cNvCxnSpPr>
          <p:nvPr/>
        </p:nvCxnSpPr>
        <p:spPr>
          <a:xfrm>
            <a:off x="6439621" y="5374388"/>
            <a:ext cx="23301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198200" y="4931858"/>
            <a:ext cx="401701" cy="3185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en-US" altLang="ko-KR" sz="9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613758" y="4936188"/>
            <a:ext cx="401701" cy="3185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en-US" altLang="ko-KR" sz="9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8" name="직선 연결선 57"/>
          <p:cNvCxnSpPr/>
          <p:nvPr/>
        </p:nvCxnSpPr>
        <p:spPr>
          <a:xfrm>
            <a:off x="9361760" y="3531452"/>
            <a:ext cx="1914377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8814608" y="5525419"/>
            <a:ext cx="2461529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>
            <a:off x="8814608" y="5236196"/>
            <a:ext cx="246152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/>
          <p:cNvCxnSpPr/>
          <p:nvPr/>
        </p:nvCxnSpPr>
        <p:spPr>
          <a:xfrm>
            <a:off x="8890126" y="3817896"/>
            <a:ext cx="23860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>
            <a:off x="10944490" y="3817897"/>
            <a:ext cx="0" cy="39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6273611" y="3807249"/>
            <a:ext cx="2616515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291628" y="3509036"/>
            <a:ext cx="541970" cy="563153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en-US" altLang="ko-KR" sz="28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//</a:t>
            </a:r>
            <a:endParaRPr lang="ko-KR" altLang="en-US" sz="28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54904" y="3042364"/>
            <a:ext cx="642548" cy="2462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z="11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인터넷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689972" y="2274989"/>
            <a:ext cx="2128857" cy="5631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 요구사항 및 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SPOF</a:t>
            </a:r>
            <a:r>
              <a:rPr lang="en-US" altLang="ko-KR" sz="1400" spc="-8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400" spc="-80" baseline="30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en-US" altLang="ko-KR" sz="1400" spc="-8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Single </a:t>
            </a:r>
            <a:r>
              <a:rPr lang="en-US" altLang="ko-KR" sz="1400" spc="-80" baseline="30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Point </a:t>
            </a:r>
            <a:r>
              <a:rPr lang="en-US" altLang="ko-KR" sz="1200" spc="-80" baseline="30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of</a:t>
            </a:r>
            <a:r>
              <a:rPr lang="en-US" altLang="ko-KR" sz="1400" spc="-80" baseline="30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Failure)</a:t>
            </a:r>
            <a:r>
              <a:rPr lang="en-US" altLang="ko-KR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대응을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위해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>
              <a:lnSpc>
                <a:spcPct val="130000"/>
              </a:lnSpc>
            </a:pP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</a:t>
            </a:r>
            <a:r>
              <a:rPr lang="en-US" altLang="ko-KR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</a:t>
            </a:r>
            <a:r>
              <a:rPr lang="ko-KR" altLang="en-US" sz="14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서비스망 분리 구성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68" name="직선 연결선 67"/>
          <p:cNvCxnSpPr/>
          <p:nvPr/>
        </p:nvCxnSpPr>
        <p:spPr>
          <a:xfrm>
            <a:off x="11053257" y="4850562"/>
            <a:ext cx="0" cy="68273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463064" y="5626598"/>
            <a:ext cx="531726" cy="427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&lt;</a:t>
            </a:r>
            <a:r>
              <a:rPr lang="ko-KR" altLang="en-US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r>
              <a:rPr lang="en-US" altLang="ko-KR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&gt;</a:t>
            </a:r>
            <a:endParaRPr lang="ko-KR" altLang="en-US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930042" y="5629023"/>
            <a:ext cx="531726" cy="4270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en-US" altLang="ko-KR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&lt;</a:t>
            </a:r>
            <a:r>
              <a:rPr lang="ko-KR" altLang="en-US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r>
              <a:rPr lang="en-US" altLang="ko-KR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&gt;</a:t>
            </a:r>
            <a:endParaRPr lang="ko-KR" altLang="en-US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46828" y="1694796"/>
            <a:ext cx="1062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/>
              <a:t>센터 </a:t>
            </a:r>
            <a:r>
              <a:rPr lang="en-US" altLang="ko-KR" dirty="0"/>
              <a:t>vs </a:t>
            </a:r>
            <a:r>
              <a:rPr lang="ko-KR" altLang="en-US" dirty="0"/>
              <a:t>엣지 간 분산 </a:t>
            </a:r>
            <a:r>
              <a:rPr lang="ko-KR" altLang="en-US" dirty="0" err="1"/>
              <a:t>클라우드</a:t>
            </a:r>
            <a:r>
              <a:rPr lang="ko-KR" altLang="en-US" dirty="0"/>
              <a:t> 구성은 </a:t>
            </a:r>
            <a:r>
              <a:rPr lang="ko-KR" altLang="en-US" dirty="0">
                <a:solidFill>
                  <a:srgbClr val="FFFF00"/>
                </a:solidFill>
              </a:rPr>
              <a:t>네트워크 연결</a:t>
            </a:r>
            <a:r>
              <a:rPr lang="ko-KR" altLang="en-US" dirty="0"/>
              <a:t> 방식 및 </a:t>
            </a:r>
            <a:r>
              <a:rPr lang="ko-KR" altLang="en-US" dirty="0">
                <a:solidFill>
                  <a:srgbClr val="FFFF00"/>
                </a:solidFill>
              </a:rPr>
              <a:t>이미지</a:t>
            </a:r>
            <a:r>
              <a:rPr lang="en-US" altLang="ko-KR" dirty="0">
                <a:solidFill>
                  <a:srgbClr val="FFFF00"/>
                </a:solidFill>
              </a:rPr>
              <a:t>/</a:t>
            </a:r>
            <a:r>
              <a:rPr lang="ko-KR" altLang="en-US" dirty="0">
                <a:solidFill>
                  <a:srgbClr val="FFFF00"/>
                </a:solidFill>
              </a:rPr>
              <a:t>스토리지 분산 배치</a:t>
            </a:r>
            <a:r>
              <a:rPr lang="ko-KR" altLang="en-US" dirty="0"/>
              <a:t>가 핵심 기술 요소</a:t>
            </a:r>
          </a:p>
        </p:txBody>
      </p:sp>
      <p:sp>
        <p:nvSpPr>
          <p:cNvPr id="72" name="순서도: 자기 디스크 71"/>
          <p:cNvSpPr/>
          <p:nvPr/>
        </p:nvSpPr>
        <p:spPr>
          <a:xfrm>
            <a:off x="5479936" y="4088515"/>
            <a:ext cx="352767" cy="234157"/>
          </a:xfrm>
          <a:prstGeom prst="flowChartMagneticDisk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9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</a:p>
        </p:txBody>
      </p:sp>
      <p:sp>
        <p:nvSpPr>
          <p:cNvPr id="73" name="직사각형 72"/>
          <p:cNvSpPr/>
          <p:nvPr/>
        </p:nvSpPr>
        <p:spPr>
          <a:xfrm>
            <a:off x="1449705" y="4202954"/>
            <a:ext cx="645568" cy="64248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err="1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1100" dirty="0" smtClean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ko-KR" altLang="en-US" sz="11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콘솔</a:t>
            </a:r>
            <a:endParaRPr lang="ko-KR" altLang="en-US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541249" y="4202954"/>
            <a:ext cx="645568" cy="634065"/>
          </a:xfrm>
          <a:prstGeom prst="rect">
            <a:avLst/>
          </a:prstGeom>
          <a:solidFill>
            <a:srgbClr val="FFD9FF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</a:t>
            </a:r>
            <a:endParaRPr lang="ko-KR" altLang="en-US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5" name="직사각형 74"/>
          <p:cNvSpPr/>
          <p:nvPr/>
        </p:nvSpPr>
        <p:spPr>
          <a:xfrm>
            <a:off x="9084795" y="4202954"/>
            <a:ext cx="645568" cy="634065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err="1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endParaRPr lang="en-US" altLang="ko-KR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ko-KR" altLang="en-US" sz="11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노드</a:t>
            </a:r>
          </a:p>
        </p:txBody>
      </p:sp>
      <p:sp>
        <p:nvSpPr>
          <p:cNvPr id="76" name="직사각형 75"/>
          <p:cNvSpPr/>
          <p:nvPr/>
        </p:nvSpPr>
        <p:spPr>
          <a:xfrm>
            <a:off x="10630569" y="4202954"/>
            <a:ext cx="645568" cy="634065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 err="1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</a:t>
            </a:r>
            <a:endParaRPr lang="en-US" altLang="ko-KR" sz="1100" dirty="0" smtClean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ko-KR" altLang="en-US" sz="11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리지</a:t>
            </a:r>
            <a:endParaRPr lang="en-US" altLang="ko-KR" sz="11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9857681" y="4202954"/>
            <a:ext cx="645568" cy="634065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956" tIns="47956" rIns="47956" bIns="479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11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1419090" y="3280172"/>
            <a:ext cx="1909497" cy="255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en-US" altLang="ko-KR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North – South / East – West </a:t>
            </a: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r>
              <a:rPr lang="en-US" altLang="ko-KR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트래픽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419090" y="3552969"/>
            <a:ext cx="681918" cy="255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</a:t>
            </a:r>
            <a:r>
              <a:rPr lang="en-US" altLang="ko-KR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1419090" y="5263664"/>
            <a:ext cx="684162" cy="255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전송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1402464" y="4908065"/>
            <a:ext cx="764953" cy="25507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defTabSz="609036" latinLnBrk="0">
              <a:lnSpc>
                <a:spcPct val="130000"/>
              </a:lnSpc>
            </a:pP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설치</a:t>
            </a:r>
            <a:r>
              <a:rPr lang="en-US" altLang="ko-KR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API </a:t>
            </a:r>
            <a:r>
              <a:rPr lang="ko-KR" altLang="en-US" sz="9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통신</a:t>
            </a:r>
            <a:endParaRPr lang="ko-KR" altLang="en-US" sz="9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82" name="직선 연결선 81"/>
          <p:cNvCxnSpPr/>
          <p:nvPr/>
        </p:nvCxnSpPr>
        <p:spPr>
          <a:xfrm>
            <a:off x="3246968" y="4849831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4779598" y="4841299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직사각형 84"/>
          <p:cNvSpPr/>
          <p:nvPr/>
        </p:nvSpPr>
        <p:spPr>
          <a:xfrm>
            <a:off x="3938936" y="4088686"/>
            <a:ext cx="332443" cy="19778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en-US" altLang="ko-KR" sz="9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9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6" name="순서도: 문서 85"/>
          <p:cNvSpPr/>
          <p:nvPr/>
        </p:nvSpPr>
        <p:spPr>
          <a:xfrm>
            <a:off x="4840808" y="4743530"/>
            <a:ext cx="284645" cy="239606"/>
          </a:xfrm>
          <a:prstGeom prst="flowChartDocumen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en-US" altLang="ko-KR" sz="932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IMG</a:t>
            </a:r>
            <a:endParaRPr lang="ko-KR" altLang="en-US" sz="932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8769808" y="5122178"/>
            <a:ext cx="100856" cy="504420"/>
          </a:xfrm>
          <a:prstGeom prst="rect">
            <a:avLst/>
          </a:prstGeom>
          <a:pattFill prst="wdUpDiag">
            <a:fgClr>
              <a:srgbClr val="FF0000"/>
            </a:fgClr>
            <a:bgClr>
              <a:sysClr val="window" lastClr="FFFFFF"/>
            </a:bgClr>
          </a:pattFill>
          <a:ln w="3175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2710">
              <a:defRPr/>
            </a:pPr>
            <a:endParaRPr lang="ko-KR" altLang="en-US" sz="1797" ker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8" name="순서도: 문서 87"/>
          <p:cNvSpPr/>
          <p:nvPr/>
        </p:nvSpPr>
        <p:spPr>
          <a:xfrm>
            <a:off x="10163036" y="4741462"/>
            <a:ext cx="284645" cy="239606"/>
          </a:xfrm>
          <a:prstGeom prst="flowChartDocumen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en-US" altLang="ko-KR" sz="932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IMG</a:t>
            </a:r>
            <a:endParaRPr lang="ko-KR" altLang="en-US" sz="932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89" name="직선 연결선 88"/>
          <p:cNvCxnSpPr/>
          <p:nvPr/>
        </p:nvCxnSpPr>
        <p:spPr>
          <a:xfrm>
            <a:off x="10914119" y="4841585"/>
            <a:ext cx="0" cy="3976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>
            <a:off x="9470516" y="3809404"/>
            <a:ext cx="0" cy="39768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순서도: 자기 디스크 90"/>
          <p:cNvSpPr/>
          <p:nvPr/>
        </p:nvSpPr>
        <p:spPr>
          <a:xfrm>
            <a:off x="10787966" y="4076960"/>
            <a:ext cx="352767" cy="234157"/>
          </a:xfrm>
          <a:prstGeom prst="flowChartMagneticDisk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ko-KR" altLang="en-US" sz="9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9246966" y="4077131"/>
            <a:ext cx="332443" cy="19778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36" latinLnBrk="0"/>
            <a:r>
              <a:rPr lang="en-US" altLang="ko-KR" sz="900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9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3857900" y="2953692"/>
            <a:ext cx="5604303" cy="400511"/>
          </a:xfrm>
          <a:prstGeom prst="clou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구름 94"/>
          <p:cNvSpPr/>
          <p:nvPr/>
        </p:nvSpPr>
        <p:spPr>
          <a:xfrm>
            <a:off x="6984462" y="5191108"/>
            <a:ext cx="1256316" cy="400511"/>
          </a:xfrm>
          <a:prstGeom prst="cloud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7198557" y="5267898"/>
            <a:ext cx="811053" cy="24629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ko-KR" altLang="en-US" sz="10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전용회선 </a:t>
            </a:r>
            <a:r>
              <a:rPr lang="en-US" altLang="ko-KR" sz="1000" spc="-8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 </a:t>
            </a:r>
            <a:r>
              <a:rPr lang="en-US" altLang="ko-KR" sz="10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TLS</a:t>
            </a:r>
            <a:endParaRPr lang="ko-KR" altLang="en-US" sz="10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152016" y="3260528"/>
            <a:ext cx="5995600" cy="2391590"/>
            <a:chOff x="5152016" y="3260528"/>
            <a:chExt cx="5995600" cy="2391590"/>
          </a:xfrm>
        </p:grpSpPr>
        <p:sp>
          <p:nvSpPr>
            <p:cNvPr id="21" name="TextBox 20"/>
            <p:cNvSpPr txBox="1"/>
            <p:nvPr/>
          </p:nvSpPr>
          <p:spPr>
            <a:xfrm>
              <a:off x="9942259" y="3886848"/>
              <a:ext cx="4764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3600" dirty="0" smtClean="0">
                  <a:solidFill>
                    <a:srgbClr val="FF0000"/>
                  </a:solidFill>
                  <a:latin typeface="DIGICO TTF Medium" panose="020B0600000101010101" pitchFamily="50" charset="-127"/>
                  <a:ea typeface="DIGICO TTF Medium" panose="020B0600000101010101" pitchFamily="50" charset="-127"/>
                </a:rPr>
                <a:t>X</a:t>
              </a:r>
              <a:endParaRPr lang="ko-KR" altLang="en-US" sz="3600" dirty="0" smtClean="0">
                <a:solidFill>
                  <a:srgbClr val="FF00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endParaRPr>
            </a:p>
          </p:txBody>
        </p:sp>
        <p:sp>
          <p:nvSpPr>
            <p:cNvPr id="97" name="자유형 96"/>
            <p:cNvSpPr/>
            <p:nvPr/>
          </p:nvSpPr>
          <p:spPr>
            <a:xfrm>
              <a:off x="9526273" y="3719858"/>
              <a:ext cx="1374347" cy="366986"/>
            </a:xfrm>
            <a:custGeom>
              <a:avLst/>
              <a:gdLst>
                <a:gd name="connsiteX0" fmla="*/ 1366254 w 1417672"/>
                <a:gd name="connsiteY0" fmla="*/ 351314 h 367940"/>
                <a:gd name="connsiteX1" fmla="*/ 1374566 w 1417672"/>
                <a:gd name="connsiteY1" fmla="*/ 160121 h 367940"/>
                <a:gd name="connsiteX2" fmla="*/ 1357941 w 1417672"/>
                <a:gd name="connsiteY2" fmla="*/ 43743 h 367940"/>
                <a:gd name="connsiteX3" fmla="*/ 626421 w 1417672"/>
                <a:gd name="connsiteY3" fmla="*/ 10492 h 367940"/>
                <a:gd name="connsiteX4" fmla="*/ 94406 w 1417672"/>
                <a:gd name="connsiteY4" fmla="*/ 35430 h 367940"/>
                <a:gd name="connsiteX5" fmla="*/ 2966 w 1417672"/>
                <a:gd name="connsiteY5" fmla="*/ 367940 h 367940"/>
                <a:gd name="connsiteX0" fmla="*/ 1366254 w 1395716"/>
                <a:gd name="connsiteY0" fmla="*/ 350360 h 366986"/>
                <a:gd name="connsiteX1" fmla="*/ 1374566 w 1395716"/>
                <a:gd name="connsiteY1" fmla="*/ 159167 h 366986"/>
                <a:gd name="connsiteX2" fmla="*/ 1066995 w 1395716"/>
                <a:gd name="connsiteY2" fmla="*/ 26163 h 366986"/>
                <a:gd name="connsiteX3" fmla="*/ 626421 w 1395716"/>
                <a:gd name="connsiteY3" fmla="*/ 9538 h 366986"/>
                <a:gd name="connsiteX4" fmla="*/ 94406 w 1395716"/>
                <a:gd name="connsiteY4" fmla="*/ 34476 h 366986"/>
                <a:gd name="connsiteX5" fmla="*/ 2966 w 1395716"/>
                <a:gd name="connsiteY5" fmla="*/ 366986 h 366986"/>
                <a:gd name="connsiteX0" fmla="*/ 1366254 w 1374347"/>
                <a:gd name="connsiteY0" fmla="*/ 350360 h 366986"/>
                <a:gd name="connsiteX1" fmla="*/ 1341315 w 1374347"/>
                <a:gd name="connsiteY1" fmla="*/ 92665 h 366986"/>
                <a:gd name="connsiteX2" fmla="*/ 1066995 w 1374347"/>
                <a:gd name="connsiteY2" fmla="*/ 26163 h 366986"/>
                <a:gd name="connsiteX3" fmla="*/ 626421 w 1374347"/>
                <a:gd name="connsiteY3" fmla="*/ 9538 h 366986"/>
                <a:gd name="connsiteX4" fmla="*/ 94406 w 1374347"/>
                <a:gd name="connsiteY4" fmla="*/ 34476 h 366986"/>
                <a:gd name="connsiteX5" fmla="*/ 2966 w 1374347"/>
                <a:gd name="connsiteY5" fmla="*/ 366986 h 36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4347" h="366986">
                  <a:moveTo>
                    <a:pt x="1366254" y="350360"/>
                  </a:moveTo>
                  <a:cubicBezTo>
                    <a:pt x="1371102" y="280394"/>
                    <a:pt x="1391192" y="146698"/>
                    <a:pt x="1341315" y="92665"/>
                  </a:cubicBezTo>
                  <a:cubicBezTo>
                    <a:pt x="1291439" y="38632"/>
                    <a:pt x="1186144" y="40017"/>
                    <a:pt x="1066995" y="26163"/>
                  </a:cubicBezTo>
                  <a:cubicBezTo>
                    <a:pt x="947846" y="12309"/>
                    <a:pt x="788519" y="8153"/>
                    <a:pt x="626421" y="9538"/>
                  </a:cubicBezTo>
                  <a:cubicBezTo>
                    <a:pt x="464323" y="10923"/>
                    <a:pt x="198315" y="-25099"/>
                    <a:pt x="94406" y="34476"/>
                  </a:cubicBezTo>
                  <a:cubicBezTo>
                    <a:pt x="-9503" y="94051"/>
                    <a:pt x="-3269" y="230518"/>
                    <a:pt x="2966" y="36698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98" name="직선 화살표 연결선 97"/>
            <p:cNvCxnSpPr/>
            <p:nvPr/>
          </p:nvCxnSpPr>
          <p:spPr>
            <a:xfrm flipV="1">
              <a:off x="9288966" y="3260528"/>
              <a:ext cx="0" cy="808343"/>
            </a:xfrm>
            <a:prstGeom prst="straightConnector1">
              <a:avLst/>
            </a:pr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2" name="자유형 101"/>
            <p:cNvSpPr/>
            <p:nvPr/>
          </p:nvSpPr>
          <p:spPr>
            <a:xfrm>
              <a:off x="5152016" y="4323912"/>
              <a:ext cx="5995600" cy="1328206"/>
            </a:xfrm>
            <a:custGeom>
              <a:avLst/>
              <a:gdLst>
                <a:gd name="connsiteX0" fmla="*/ 0 w 6359236"/>
                <a:gd name="connsiteY0" fmla="*/ 665018 h 722672"/>
                <a:gd name="connsiteX1" fmla="*/ 5295207 w 6359236"/>
                <a:gd name="connsiteY1" fmla="*/ 656706 h 722672"/>
                <a:gd name="connsiteX2" fmla="*/ 6359236 w 6359236"/>
                <a:gd name="connsiteY2" fmla="*/ 0 h 722672"/>
                <a:gd name="connsiteX0" fmla="*/ 0 w 6249398"/>
                <a:gd name="connsiteY0" fmla="*/ 1309143 h 1366797"/>
                <a:gd name="connsiteX1" fmla="*/ 5295207 w 6249398"/>
                <a:gd name="connsiteY1" fmla="*/ 1300831 h 1366797"/>
                <a:gd name="connsiteX2" fmla="*/ 6247022 w 6249398"/>
                <a:gd name="connsiteY2" fmla="*/ 0 h 1366797"/>
                <a:gd name="connsiteX0" fmla="*/ 0 w 6225781"/>
                <a:gd name="connsiteY0" fmla="*/ 1371766 h 1429420"/>
                <a:gd name="connsiteX1" fmla="*/ 5295207 w 6225781"/>
                <a:gd name="connsiteY1" fmla="*/ 1363454 h 1429420"/>
                <a:gd name="connsiteX2" fmla="*/ 6221127 w 6225781"/>
                <a:gd name="connsiteY2" fmla="*/ 0 h 1429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25781" h="1429420">
                  <a:moveTo>
                    <a:pt x="0" y="1371766"/>
                  </a:moveTo>
                  <a:cubicBezTo>
                    <a:pt x="2117667" y="1423028"/>
                    <a:pt x="4235334" y="1474290"/>
                    <a:pt x="5295207" y="1363454"/>
                  </a:cubicBezTo>
                  <a:cubicBezTo>
                    <a:pt x="6355080" y="1252618"/>
                    <a:pt x="6219049" y="272935"/>
                    <a:pt x="6221127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299408" y="3280172"/>
            <a:ext cx="2534664" cy="2339042"/>
            <a:chOff x="3299408" y="3280172"/>
            <a:chExt cx="2534664" cy="2339042"/>
          </a:xfrm>
        </p:grpSpPr>
        <p:sp>
          <p:nvSpPr>
            <p:cNvPr id="16" name="자유형 15"/>
            <p:cNvSpPr/>
            <p:nvPr/>
          </p:nvSpPr>
          <p:spPr>
            <a:xfrm>
              <a:off x="4219898" y="3731189"/>
              <a:ext cx="1374347" cy="366986"/>
            </a:xfrm>
            <a:custGeom>
              <a:avLst/>
              <a:gdLst>
                <a:gd name="connsiteX0" fmla="*/ 1366254 w 1417672"/>
                <a:gd name="connsiteY0" fmla="*/ 351314 h 367940"/>
                <a:gd name="connsiteX1" fmla="*/ 1374566 w 1417672"/>
                <a:gd name="connsiteY1" fmla="*/ 160121 h 367940"/>
                <a:gd name="connsiteX2" fmla="*/ 1357941 w 1417672"/>
                <a:gd name="connsiteY2" fmla="*/ 43743 h 367940"/>
                <a:gd name="connsiteX3" fmla="*/ 626421 w 1417672"/>
                <a:gd name="connsiteY3" fmla="*/ 10492 h 367940"/>
                <a:gd name="connsiteX4" fmla="*/ 94406 w 1417672"/>
                <a:gd name="connsiteY4" fmla="*/ 35430 h 367940"/>
                <a:gd name="connsiteX5" fmla="*/ 2966 w 1417672"/>
                <a:gd name="connsiteY5" fmla="*/ 367940 h 367940"/>
                <a:gd name="connsiteX0" fmla="*/ 1366254 w 1395716"/>
                <a:gd name="connsiteY0" fmla="*/ 350360 h 366986"/>
                <a:gd name="connsiteX1" fmla="*/ 1374566 w 1395716"/>
                <a:gd name="connsiteY1" fmla="*/ 159167 h 366986"/>
                <a:gd name="connsiteX2" fmla="*/ 1066995 w 1395716"/>
                <a:gd name="connsiteY2" fmla="*/ 26163 h 366986"/>
                <a:gd name="connsiteX3" fmla="*/ 626421 w 1395716"/>
                <a:gd name="connsiteY3" fmla="*/ 9538 h 366986"/>
                <a:gd name="connsiteX4" fmla="*/ 94406 w 1395716"/>
                <a:gd name="connsiteY4" fmla="*/ 34476 h 366986"/>
                <a:gd name="connsiteX5" fmla="*/ 2966 w 1395716"/>
                <a:gd name="connsiteY5" fmla="*/ 366986 h 366986"/>
                <a:gd name="connsiteX0" fmla="*/ 1366254 w 1374347"/>
                <a:gd name="connsiteY0" fmla="*/ 350360 h 366986"/>
                <a:gd name="connsiteX1" fmla="*/ 1341315 w 1374347"/>
                <a:gd name="connsiteY1" fmla="*/ 92665 h 366986"/>
                <a:gd name="connsiteX2" fmla="*/ 1066995 w 1374347"/>
                <a:gd name="connsiteY2" fmla="*/ 26163 h 366986"/>
                <a:gd name="connsiteX3" fmla="*/ 626421 w 1374347"/>
                <a:gd name="connsiteY3" fmla="*/ 9538 h 366986"/>
                <a:gd name="connsiteX4" fmla="*/ 94406 w 1374347"/>
                <a:gd name="connsiteY4" fmla="*/ 34476 h 366986"/>
                <a:gd name="connsiteX5" fmla="*/ 2966 w 1374347"/>
                <a:gd name="connsiteY5" fmla="*/ 366986 h 36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4347" h="366986">
                  <a:moveTo>
                    <a:pt x="1366254" y="350360"/>
                  </a:moveTo>
                  <a:cubicBezTo>
                    <a:pt x="1371102" y="280394"/>
                    <a:pt x="1391192" y="146698"/>
                    <a:pt x="1341315" y="92665"/>
                  </a:cubicBezTo>
                  <a:cubicBezTo>
                    <a:pt x="1291439" y="38632"/>
                    <a:pt x="1186144" y="40017"/>
                    <a:pt x="1066995" y="26163"/>
                  </a:cubicBezTo>
                  <a:cubicBezTo>
                    <a:pt x="947846" y="12309"/>
                    <a:pt x="788519" y="8153"/>
                    <a:pt x="626421" y="9538"/>
                  </a:cubicBezTo>
                  <a:cubicBezTo>
                    <a:pt x="464323" y="10923"/>
                    <a:pt x="198315" y="-25099"/>
                    <a:pt x="94406" y="34476"/>
                  </a:cubicBezTo>
                  <a:cubicBezTo>
                    <a:pt x="-9503" y="94051"/>
                    <a:pt x="-3269" y="230518"/>
                    <a:pt x="2966" y="366986"/>
                  </a:cubicBezTo>
                </a:path>
              </a:pathLst>
            </a:custGeom>
            <a:noFill/>
            <a:ln w="38100">
              <a:solidFill>
                <a:srgbClr val="9A57C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 flipV="1">
              <a:off x="3974278" y="3280172"/>
              <a:ext cx="0" cy="808343"/>
            </a:xfrm>
            <a:prstGeom prst="straightConnector1">
              <a:avLst/>
            </a:prstGeom>
            <a:noFill/>
            <a:ln w="38100">
              <a:solidFill>
                <a:srgbClr val="9A57C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자유형 14"/>
            <p:cNvSpPr/>
            <p:nvPr/>
          </p:nvSpPr>
          <p:spPr>
            <a:xfrm>
              <a:off x="3299408" y="4315806"/>
              <a:ext cx="2534664" cy="1303408"/>
            </a:xfrm>
            <a:custGeom>
              <a:avLst/>
              <a:gdLst>
                <a:gd name="connsiteX0" fmla="*/ 1802332 w 2752776"/>
                <a:gd name="connsiteY0" fmla="*/ 606829 h 1291336"/>
                <a:gd name="connsiteX1" fmla="*/ 1810645 w 2752776"/>
                <a:gd name="connsiteY1" fmla="*/ 964276 h 1291336"/>
                <a:gd name="connsiteX2" fmla="*/ 1744143 w 2752776"/>
                <a:gd name="connsiteY2" fmla="*/ 1105593 h 1291336"/>
                <a:gd name="connsiteX3" fmla="*/ 389168 w 2752776"/>
                <a:gd name="connsiteY3" fmla="*/ 1113906 h 1291336"/>
                <a:gd name="connsiteX4" fmla="*/ 189663 w 2752776"/>
                <a:gd name="connsiteY4" fmla="*/ 789709 h 1291336"/>
                <a:gd name="connsiteX5" fmla="*/ 181350 w 2752776"/>
                <a:gd name="connsiteY5" fmla="*/ 523702 h 1291336"/>
                <a:gd name="connsiteX6" fmla="*/ 15095 w 2752776"/>
                <a:gd name="connsiteY6" fmla="*/ 532015 h 1291336"/>
                <a:gd name="connsiteX7" fmla="*/ 6783 w 2752776"/>
                <a:gd name="connsiteY7" fmla="*/ 881149 h 1291336"/>
                <a:gd name="connsiteX8" fmla="*/ 6783 w 2752776"/>
                <a:gd name="connsiteY8" fmla="*/ 1122218 h 1291336"/>
                <a:gd name="connsiteX9" fmla="*/ 73285 w 2752776"/>
                <a:gd name="connsiteY9" fmla="*/ 1221971 h 1291336"/>
                <a:gd name="connsiteX10" fmla="*/ 206288 w 2752776"/>
                <a:gd name="connsiteY10" fmla="*/ 1288473 h 1291336"/>
                <a:gd name="connsiteX11" fmla="*/ 2001837 w 2752776"/>
                <a:gd name="connsiteY11" fmla="*/ 1271847 h 1291336"/>
                <a:gd name="connsiteX12" fmla="*/ 2483975 w 2752776"/>
                <a:gd name="connsiteY12" fmla="*/ 1205346 h 1291336"/>
                <a:gd name="connsiteX13" fmla="*/ 2666855 w 2752776"/>
                <a:gd name="connsiteY13" fmla="*/ 1105593 h 1291336"/>
                <a:gd name="connsiteX14" fmla="*/ 2749983 w 2752776"/>
                <a:gd name="connsiteY14" fmla="*/ 922713 h 1291336"/>
                <a:gd name="connsiteX15" fmla="*/ 2725045 w 2752776"/>
                <a:gd name="connsiteY15" fmla="*/ 0 h 1291336"/>
                <a:gd name="connsiteX0" fmla="*/ 1802332 w 2842033"/>
                <a:gd name="connsiteY0" fmla="*/ 606829 h 1291336"/>
                <a:gd name="connsiteX1" fmla="*/ 1810645 w 2842033"/>
                <a:gd name="connsiteY1" fmla="*/ 964276 h 1291336"/>
                <a:gd name="connsiteX2" fmla="*/ 1744143 w 2842033"/>
                <a:gd name="connsiteY2" fmla="*/ 1105593 h 1291336"/>
                <a:gd name="connsiteX3" fmla="*/ 389168 w 2842033"/>
                <a:gd name="connsiteY3" fmla="*/ 1113906 h 1291336"/>
                <a:gd name="connsiteX4" fmla="*/ 189663 w 2842033"/>
                <a:gd name="connsiteY4" fmla="*/ 789709 h 1291336"/>
                <a:gd name="connsiteX5" fmla="*/ 181350 w 2842033"/>
                <a:gd name="connsiteY5" fmla="*/ 523702 h 1291336"/>
                <a:gd name="connsiteX6" fmla="*/ 15095 w 2842033"/>
                <a:gd name="connsiteY6" fmla="*/ 532015 h 1291336"/>
                <a:gd name="connsiteX7" fmla="*/ 6783 w 2842033"/>
                <a:gd name="connsiteY7" fmla="*/ 881149 h 1291336"/>
                <a:gd name="connsiteX8" fmla="*/ 6783 w 2842033"/>
                <a:gd name="connsiteY8" fmla="*/ 1122218 h 1291336"/>
                <a:gd name="connsiteX9" fmla="*/ 73285 w 2842033"/>
                <a:gd name="connsiteY9" fmla="*/ 1221971 h 1291336"/>
                <a:gd name="connsiteX10" fmla="*/ 206288 w 2842033"/>
                <a:gd name="connsiteY10" fmla="*/ 1288473 h 1291336"/>
                <a:gd name="connsiteX11" fmla="*/ 2001837 w 2842033"/>
                <a:gd name="connsiteY11" fmla="*/ 1271847 h 1291336"/>
                <a:gd name="connsiteX12" fmla="*/ 2483975 w 2842033"/>
                <a:gd name="connsiteY12" fmla="*/ 1205346 h 1291336"/>
                <a:gd name="connsiteX13" fmla="*/ 2666855 w 2842033"/>
                <a:gd name="connsiteY13" fmla="*/ 1105593 h 1291336"/>
                <a:gd name="connsiteX14" fmla="*/ 2841423 w 2842033"/>
                <a:gd name="connsiteY14" fmla="*/ 523702 h 1291336"/>
                <a:gd name="connsiteX15" fmla="*/ 2725045 w 2842033"/>
                <a:gd name="connsiteY15" fmla="*/ 0 h 1291336"/>
                <a:gd name="connsiteX0" fmla="*/ 1802332 w 2854738"/>
                <a:gd name="connsiteY0" fmla="*/ 606829 h 1291336"/>
                <a:gd name="connsiteX1" fmla="*/ 1810645 w 2854738"/>
                <a:gd name="connsiteY1" fmla="*/ 964276 h 1291336"/>
                <a:gd name="connsiteX2" fmla="*/ 1744143 w 2854738"/>
                <a:gd name="connsiteY2" fmla="*/ 1105593 h 1291336"/>
                <a:gd name="connsiteX3" fmla="*/ 389168 w 2854738"/>
                <a:gd name="connsiteY3" fmla="*/ 1113906 h 1291336"/>
                <a:gd name="connsiteX4" fmla="*/ 189663 w 2854738"/>
                <a:gd name="connsiteY4" fmla="*/ 789709 h 1291336"/>
                <a:gd name="connsiteX5" fmla="*/ 181350 w 2854738"/>
                <a:gd name="connsiteY5" fmla="*/ 523702 h 1291336"/>
                <a:gd name="connsiteX6" fmla="*/ 15095 w 2854738"/>
                <a:gd name="connsiteY6" fmla="*/ 532015 h 1291336"/>
                <a:gd name="connsiteX7" fmla="*/ 6783 w 2854738"/>
                <a:gd name="connsiteY7" fmla="*/ 881149 h 1291336"/>
                <a:gd name="connsiteX8" fmla="*/ 6783 w 2854738"/>
                <a:gd name="connsiteY8" fmla="*/ 1122218 h 1291336"/>
                <a:gd name="connsiteX9" fmla="*/ 73285 w 2854738"/>
                <a:gd name="connsiteY9" fmla="*/ 1221971 h 1291336"/>
                <a:gd name="connsiteX10" fmla="*/ 206288 w 2854738"/>
                <a:gd name="connsiteY10" fmla="*/ 1288473 h 1291336"/>
                <a:gd name="connsiteX11" fmla="*/ 2001837 w 2854738"/>
                <a:gd name="connsiteY11" fmla="*/ 1271847 h 1291336"/>
                <a:gd name="connsiteX12" fmla="*/ 2483975 w 2854738"/>
                <a:gd name="connsiteY12" fmla="*/ 1205346 h 1291336"/>
                <a:gd name="connsiteX13" fmla="*/ 2666855 w 2854738"/>
                <a:gd name="connsiteY13" fmla="*/ 1105593 h 1291336"/>
                <a:gd name="connsiteX14" fmla="*/ 2841423 w 2854738"/>
                <a:gd name="connsiteY14" fmla="*/ 523702 h 1291336"/>
                <a:gd name="connsiteX15" fmla="*/ 2725045 w 2854738"/>
                <a:gd name="connsiteY15" fmla="*/ 0 h 1291336"/>
                <a:gd name="connsiteX0" fmla="*/ 1802332 w 2886102"/>
                <a:gd name="connsiteY0" fmla="*/ 606829 h 1291336"/>
                <a:gd name="connsiteX1" fmla="*/ 1810645 w 2886102"/>
                <a:gd name="connsiteY1" fmla="*/ 964276 h 1291336"/>
                <a:gd name="connsiteX2" fmla="*/ 1744143 w 2886102"/>
                <a:gd name="connsiteY2" fmla="*/ 1105593 h 1291336"/>
                <a:gd name="connsiteX3" fmla="*/ 389168 w 2886102"/>
                <a:gd name="connsiteY3" fmla="*/ 1113906 h 1291336"/>
                <a:gd name="connsiteX4" fmla="*/ 189663 w 2886102"/>
                <a:gd name="connsiteY4" fmla="*/ 789709 h 1291336"/>
                <a:gd name="connsiteX5" fmla="*/ 181350 w 2886102"/>
                <a:gd name="connsiteY5" fmla="*/ 523702 h 1291336"/>
                <a:gd name="connsiteX6" fmla="*/ 15095 w 2886102"/>
                <a:gd name="connsiteY6" fmla="*/ 532015 h 1291336"/>
                <a:gd name="connsiteX7" fmla="*/ 6783 w 2886102"/>
                <a:gd name="connsiteY7" fmla="*/ 881149 h 1291336"/>
                <a:gd name="connsiteX8" fmla="*/ 6783 w 2886102"/>
                <a:gd name="connsiteY8" fmla="*/ 1122218 h 1291336"/>
                <a:gd name="connsiteX9" fmla="*/ 73285 w 2886102"/>
                <a:gd name="connsiteY9" fmla="*/ 1221971 h 1291336"/>
                <a:gd name="connsiteX10" fmla="*/ 206288 w 2886102"/>
                <a:gd name="connsiteY10" fmla="*/ 1288473 h 1291336"/>
                <a:gd name="connsiteX11" fmla="*/ 2001837 w 2886102"/>
                <a:gd name="connsiteY11" fmla="*/ 1271847 h 1291336"/>
                <a:gd name="connsiteX12" fmla="*/ 2483975 w 2886102"/>
                <a:gd name="connsiteY12" fmla="*/ 1205346 h 1291336"/>
                <a:gd name="connsiteX13" fmla="*/ 2666855 w 2886102"/>
                <a:gd name="connsiteY13" fmla="*/ 1105593 h 1291336"/>
                <a:gd name="connsiteX14" fmla="*/ 2874674 w 2886102"/>
                <a:gd name="connsiteY14" fmla="*/ 315884 h 1291336"/>
                <a:gd name="connsiteX15" fmla="*/ 2725045 w 2886102"/>
                <a:gd name="connsiteY15" fmla="*/ 0 h 1291336"/>
                <a:gd name="connsiteX0" fmla="*/ 1802332 w 2876416"/>
                <a:gd name="connsiteY0" fmla="*/ 631768 h 1316275"/>
                <a:gd name="connsiteX1" fmla="*/ 1810645 w 2876416"/>
                <a:gd name="connsiteY1" fmla="*/ 989215 h 1316275"/>
                <a:gd name="connsiteX2" fmla="*/ 1744143 w 2876416"/>
                <a:gd name="connsiteY2" fmla="*/ 1130532 h 1316275"/>
                <a:gd name="connsiteX3" fmla="*/ 389168 w 2876416"/>
                <a:gd name="connsiteY3" fmla="*/ 1138845 h 1316275"/>
                <a:gd name="connsiteX4" fmla="*/ 189663 w 2876416"/>
                <a:gd name="connsiteY4" fmla="*/ 814648 h 1316275"/>
                <a:gd name="connsiteX5" fmla="*/ 181350 w 2876416"/>
                <a:gd name="connsiteY5" fmla="*/ 548641 h 1316275"/>
                <a:gd name="connsiteX6" fmla="*/ 15095 w 2876416"/>
                <a:gd name="connsiteY6" fmla="*/ 556954 h 1316275"/>
                <a:gd name="connsiteX7" fmla="*/ 6783 w 2876416"/>
                <a:gd name="connsiteY7" fmla="*/ 906088 h 1316275"/>
                <a:gd name="connsiteX8" fmla="*/ 6783 w 2876416"/>
                <a:gd name="connsiteY8" fmla="*/ 1147157 h 1316275"/>
                <a:gd name="connsiteX9" fmla="*/ 73285 w 2876416"/>
                <a:gd name="connsiteY9" fmla="*/ 1246910 h 1316275"/>
                <a:gd name="connsiteX10" fmla="*/ 206288 w 2876416"/>
                <a:gd name="connsiteY10" fmla="*/ 1313412 h 1316275"/>
                <a:gd name="connsiteX11" fmla="*/ 2001837 w 2876416"/>
                <a:gd name="connsiteY11" fmla="*/ 1296786 h 1316275"/>
                <a:gd name="connsiteX12" fmla="*/ 2483975 w 2876416"/>
                <a:gd name="connsiteY12" fmla="*/ 1230285 h 1316275"/>
                <a:gd name="connsiteX13" fmla="*/ 2666855 w 2876416"/>
                <a:gd name="connsiteY13" fmla="*/ 1130532 h 1316275"/>
                <a:gd name="connsiteX14" fmla="*/ 2874674 w 2876416"/>
                <a:gd name="connsiteY14" fmla="*/ 340823 h 1316275"/>
                <a:gd name="connsiteX15" fmla="*/ 2766609 w 2876416"/>
                <a:gd name="connsiteY15" fmla="*/ 0 h 1316275"/>
                <a:gd name="connsiteX0" fmla="*/ 1802332 w 2899625"/>
                <a:gd name="connsiteY0" fmla="*/ 631768 h 1316275"/>
                <a:gd name="connsiteX1" fmla="*/ 1810645 w 2899625"/>
                <a:gd name="connsiteY1" fmla="*/ 989215 h 1316275"/>
                <a:gd name="connsiteX2" fmla="*/ 1744143 w 2899625"/>
                <a:gd name="connsiteY2" fmla="*/ 1130532 h 1316275"/>
                <a:gd name="connsiteX3" fmla="*/ 389168 w 2899625"/>
                <a:gd name="connsiteY3" fmla="*/ 1138845 h 1316275"/>
                <a:gd name="connsiteX4" fmla="*/ 189663 w 2899625"/>
                <a:gd name="connsiteY4" fmla="*/ 814648 h 1316275"/>
                <a:gd name="connsiteX5" fmla="*/ 181350 w 2899625"/>
                <a:gd name="connsiteY5" fmla="*/ 548641 h 1316275"/>
                <a:gd name="connsiteX6" fmla="*/ 15095 w 2899625"/>
                <a:gd name="connsiteY6" fmla="*/ 556954 h 1316275"/>
                <a:gd name="connsiteX7" fmla="*/ 6783 w 2899625"/>
                <a:gd name="connsiteY7" fmla="*/ 906088 h 1316275"/>
                <a:gd name="connsiteX8" fmla="*/ 6783 w 2899625"/>
                <a:gd name="connsiteY8" fmla="*/ 1147157 h 1316275"/>
                <a:gd name="connsiteX9" fmla="*/ 73285 w 2899625"/>
                <a:gd name="connsiteY9" fmla="*/ 1246910 h 1316275"/>
                <a:gd name="connsiteX10" fmla="*/ 206288 w 2899625"/>
                <a:gd name="connsiteY10" fmla="*/ 1313412 h 1316275"/>
                <a:gd name="connsiteX11" fmla="*/ 2001837 w 2899625"/>
                <a:gd name="connsiteY11" fmla="*/ 1296786 h 1316275"/>
                <a:gd name="connsiteX12" fmla="*/ 2483975 w 2899625"/>
                <a:gd name="connsiteY12" fmla="*/ 1230285 h 1316275"/>
                <a:gd name="connsiteX13" fmla="*/ 2666855 w 2899625"/>
                <a:gd name="connsiteY13" fmla="*/ 1130532 h 1316275"/>
                <a:gd name="connsiteX14" fmla="*/ 2874674 w 2899625"/>
                <a:gd name="connsiteY14" fmla="*/ 340823 h 1316275"/>
                <a:gd name="connsiteX15" fmla="*/ 2766609 w 2899625"/>
                <a:gd name="connsiteY15" fmla="*/ 0 h 1316275"/>
                <a:gd name="connsiteX0" fmla="*/ 1802332 w 2885610"/>
                <a:gd name="connsiteY0" fmla="*/ 631768 h 1316275"/>
                <a:gd name="connsiteX1" fmla="*/ 1810645 w 2885610"/>
                <a:gd name="connsiteY1" fmla="*/ 989215 h 1316275"/>
                <a:gd name="connsiteX2" fmla="*/ 1744143 w 2885610"/>
                <a:gd name="connsiteY2" fmla="*/ 1130532 h 1316275"/>
                <a:gd name="connsiteX3" fmla="*/ 389168 w 2885610"/>
                <a:gd name="connsiteY3" fmla="*/ 1138845 h 1316275"/>
                <a:gd name="connsiteX4" fmla="*/ 189663 w 2885610"/>
                <a:gd name="connsiteY4" fmla="*/ 814648 h 1316275"/>
                <a:gd name="connsiteX5" fmla="*/ 181350 w 2885610"/>
                <a:gd name="connsiteY5" fmla="*/ 548641 h 1316275"/>
                <a:gd name="connsiteX6" fmla="*/ 15095 w 2885610"/>
                <a:gd name="connsiteY6" fmla="*/ 556954 h 1316275"/>
                <a:gd name="connsiteX7" fmla="*/ 6783 w 2885610"/>
                <a:gd name="connsiteY7" fmla="*/ 906088 h 1316275"/>
                <a:gd name="connsiteX8" fmla="*/ 6783 w 2885610"/>
                <a:gd name="connsiteY8" fmla="*/ 1147157 h 1316275"/>
                <a:gd name="connsiteX9" fmla="*/ 73285 w 2885610"/>
                <a:gd name="connsiteY9" fmla="*/ 1246910 h 1316275"/>
                <a:gd name="connsiteX10" fmla="*/ 206288 w 2885610"/>
                <a:gd name="connsiteY10" fmla="*/ 1313412 h 1316275"/>
                <a:gd name="connsiteX11" fmla="*/ 2001837 w 2885610"/>
                <a:gd name="connsiteY11" fmla="*/ 1296786 h 1316275"/>
                <a:gd name="connsiteX12" fmla="*/ 2483975 w 2885610"/>
                <a:gd name="connsiteY12" fmla="*/ 1230285 h 1316275"/>
                <a:gd name="connsiteX13" fmla="*/ 2666855 w 2885610"/>
                <a:gd name="connsiteY13" fmla="*/ 1130532 h 1316275"/>
                <a:gd name="connsiteX14" fmla="*/ 2874674 w 2885610"/>
                <a:gd name="connsiteY14" fmla="*/ 340823 h 1316275"/>
                <a:gd name="connsiteX15" fmla="*/ 2766609 w 2885610"/>
                <a:gd name="connsiteY15" fmla="*/ 0 h 1316275"/>
                <a:gd name="connsiteX0" fmla="*/ 1802332 w 2905897"/>
                <a:gd name="connsiteY0" fmla="*/ 631768 h 1316275"/>
                <a:gd name="connsiteX1" fmla="*/ 1810645 w 2905897"/>
                <a:gd name="connsiteY1" fmla="*/ 989215 h 1316275"/>
                <a:gd name="connsiteX2" fmla="*/ 1744143 w 2905897"/>
                <a:gd name="connsiteY2" fmla="*/ 1130532 h 1316275"/>
                <a:gd name="connsiteX3" fmla="*/ 389168 w 2905897"/>
                <a:gd name="connsiteY3" fmla="*/ 1138845 h 1316275"/>
                <a:gd name="connsiteX4" fmla="*/ 189663 w 2905897"/>
                <a:gd name="connsiteY4" fmla="*/ 814648 h 1316275"/>
                <a:gd name="connsiteX5" fmla="*/ 181350 w 2905897"/>
                <a:gd name="connsiteY5" fmla="*/ 548641 h 1316275"/>
                <a:gd name="connsiteX6" fmla="*/ 15095 w 2905897"/>
                <a:gd name="connsiteY6" fmla="*/ 556954 h 1316275"/>
                <a:gd name="connsiteX7" fmla="*/ 6783 w 2905897"/>
                <a:gd name="connsiteY7" fmla="*/ 906088 h 1316275"/>
                <a:gd name="connsiteX8" fmla="*/ 6783 w 2905897"/>
                <a:gd name="connsiteY8" fmla="*/ 1147157 h 1316275"/>
                <a:gd name="connsiteX9" fmla="*/ 73285 w 2905897"/>
                <a:gd name="connsiteY9" fmla="*/ 1246910 h 1316275"/>
                <a:gd name="connsiteX10" fmla="*/ 206288 w 2905897"/>
                <a:gd name="connsiteY10" fmla="*/ 1313412 h 1316275"/>
                <a:gd name="connsiteX11" fmla="*/ 2001837 w 2905897"/>
                <a:gd name="connsiteY11" fmla="*/ 1296786 h 1316275"/>
                <a:gd name="connsiteX12" fmla="*/ 2483975 w 2905897"/>
                <a:gd name="connsiteY12" fmla="*/ 1230285 h 1316275"/>
                <a:gd name="connsiteX13" fmla="*/ 2666855 w 2905897"/>
                <a:gd name="connsiteY13" fmla="*/ 1130532 h 1316275"/>
                <a:gd name="connsiteX14" fmla="*/ 2899612 w 2905897"/>
                <a:gd name="connsiteY14" fmla="*/ 432263 h 1316275"/>
                <a:gd name="connsiteX15" fmla="*/ 2766609 w 2905897"/>
                <a:gd name="connsiteY15" fmla="*/ 0 h 1316275"/>
                <a:gd name="connsiteX0" fmla="*/ 1802332 w 2859382"/>
                <a:gd name="connsiteY0" fmla="*/ 631768 h 1316275"/>
                <a:gd name="connsiteX1" fmla="*/ 1810645 w 2859382"/>
                <a:gd name="connsiteY1" fmla="*/ 989215 h 1316275"/>
                <a:gd name="connsiteX2" fmla="*/ 1744143 w 2859382"/>
                <a:gd name="connsiteY2" fmla="*/ 1130532 h 1316275"/>
                <a:gd name="connsiteX3" fmla="*/ 389168 w 2859382"/>
                <a:gd name="connsiteY3" fmla="*/ 1138845 h 1316275"/>
                <a:gd name="connsiteX4" fmla="*/ 189663 w 2859382"/>
                <a:gd name="connsiteY4" fmla="*/ 814648 h 1316275"/>
                <a:gd name="connsiteX5" fmla="*/ 181350 w 2859382"/>
                <a:gd name="connsiteY5" fmla="*/ 548641 h 1316275"/>
                <a:gd name="connsiteX6" fmla="*/ 15095 w 2859382"/>
                <a:gd name="connsiteY6" fmla="*/ 556954 h 1316275"/>
                <a:gd name="connsiteX7" fmla="*/ 6783 w 2859382"/>
                <a:gd name="connsiteY7" fmla="*/ 906088 h 1316275"/>
                <a:gd name="connsiteX8" fmla="*/ 6783 w 2859382"/>
                <a:gd name="connsiteY8" fmla="*/ 1147157 h 1316275"/>
                <a:gd name="connsiteX9" fmla="*/ 73285 w 2859382"/>
                <a:gd name="connsiteY9" fmla="*/ 1246910 h 1316275"/>
                <a:gd name="connsiteX10" fmla="*/ 206288 w 2859382"/>
                <a:gd name="connsiteY10" fmla="*/ 1313412 h 1316275"/>
                <a:gd name="connsiteX11" fmla="*/ 2001837 w 2859382"/>
                <a:gd name="connsiteY11" fmla="*/ 1296786 h 1316275"/>
                <a:gd name="connsiteX12" fmla="*/ 2483975 w 2859382"/>
                <a:gd name="connsiteY12" fmla="*/ 1230285 h 1316275"/>
                <a:gd name="connsiteX13" fmla="*/ 2666855 w 2859382"/>
                <a:gd name="connsiteY13" fmla="*/ 1130532 h 1316275"/>
                <a:gd name="connsiteX14" fmla="*/ 2833110 w 2859382"/>
                <a:gd name="connsiteY14" fmla="*/ 448889 h 1316275"/>
                <a:gd name="connsiteX15" fmla="*/ 2766609 w 2859382"/>
                <a:gd name="connsiteY15" fmla="*/ 0 h 1316275"/>
                <a:gd name="connsiteX0" fmla="*/ 1802332 w 2853165"/>
                <a:gd name="connsiteY0" fmla="*/ 631768 h 1316275"/>
                <a:gd name="connsiteX1" fmla="*/ 1810645 w 2853165"/>
                <a:gd name="connsiteY1" fmla="*/ 989215 h 1316275"/>
                <a:gd name="connsiteX2" fmla="*/ 1744143 w 2853165"/>
                <a:gd name="connsiteY2" fmla="*/ 1130532 h 1316275"/>
                <a:gd name="connsiteX3" fmla="*/ 389168 w 2853165"/>
                <a:gd name="connsiteY3" fmla="*/ 1138845 h 1316275"/>
                <a:gd name="connsiteX4" fmla="*/ 189663 w 2853165"/>
                <a:gd name="connsiteY4" fmla="*/ 8146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8106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189663 w 2853165"/>
                <a:gd name="connsiteY4" fmla="*/ 8146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7979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189663 w 2853165"/>
                <a:gd name="connsiteY4" fmla="*/ 8146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7979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189663 w 2853165"/>
                <a:gd name="connsiteY4" fmla="*/ 90989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7979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176353 w 2853165"/>
                <a:gd name="connsiteY4" fmla="*/ 9162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7979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222936 w 2853165"/>
                <a:gd name="connsiteY4" fmla="*/ 9162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2332 w 2853165"/>
                <a:gd name="connsiteY0" fmla="*/ 631768 h 1316275"/>
                <a:gd name="connsiteX1" fmla="*/ 1797945 w 2853165"/>
                <a:gd name="connsiteY1" fmla="*/ 989215 h 1316275"/>
                <a:gd name="connsiteX2" fmla="*/ 1458393 w 2853165"/>
                <a:gd name="connsiteY2" fmla="*/ 1130532 h 1316275"/>
                <a:gd name="connsiteX3" fmla="*/ 389168 w 2853165"/>
                <a:gd name="connsiteY3" fmla="*/ 1138845 h 1316275"/>
                <a:gd name="connsiteX4" fmla="*/ 222936 w 2853165"/>
                <a:gd name="connsiteY4" fmla="*/ 916248 h 1316275"/>
                <a:gd name="connsiteX5" fmla="*/ 181350 w 2853165"/>
                <a:gd name="connsiteY5" fmla="*/ 548641 h 1316275"/>
                <a:gd name="connsiteX6" fmla="*/ 15095 w 2853165"/>
                <a:gd name="connsiteY6" fmla="*/ 556954 h 1316275"/>
                <a:gd name="connsiteX7" fmla="*/ 6783 w 2853165"/>
                <a:gd name="connsiteY7" fmla="*/ 906088 h 1316275"/>
                <a:gd name="connsiteX8" fmla="*/ 6783 w 2853165"/>
                <a:gd name="connsiteY8" fmla="*/ 1147157 h 1316275"/>
                <a:gd name="connsiteX9" fmla="*/ 73285 w 2853165"/>
                <a:gd name="connsiteY9" fmla="*/ 1246910 h 1316275"/>
                <a:gd name="connsiteX10" fmla="*/ 206288 w 2853165"/>
                <a:gd name="connsiteY10" fmla="*/ 1313412 h 1316275"/>
                <a:gd name="connsiteX11" fmla="*/ 2001837 w 2853165"/>
                <a:gd name="connsiteY11" fmla="*/ 1296786 h 1316275"/>
                <a:gd name="connsiteX12" fmla="*/ 2483975 w 2853165"/>
                <a:gd name="connsiteY12" fmla="*/ 1230285 h 1316275"/>
                <a:gd name="connsiteX13" fmla="*/ 2666855 w 2853165"/>
                <a:gd name="connsiteY13" fmla="*/ 1130532 h 1316275"/>
                <a:gd name="connsiteX14" fmla="*/ 2833110 w 2853165"/>
                <a:gd name="connsiteY14" fmla="*/ 448889 h 1316275"/>
                <a:gd name="connsiteX15" fmla="*/ 2766609 w 2853165"/>
                <a:gd name="connsiteY15" fmla="*/ 0 h 1316275"/>
                <a:gd name="connsiteX0" fmla="*/ 1805536 w 2856369"/>
                <a:gd name="connsiteY0" fmla="*/ 631768 h 1316275"/>
                <a:gd name="connsiteX1" fmla="*/ 1801149 w 2856369"/>
                <a:gd name="connsiteY1" fmla="*/ 989215 h 1316275"/>
                <a:gd name="connsiteX2" fmla="*/ 1461597 w 2856369"/>
                <a:gd name="connsiteY2" fmla="*/ 1130532 h 1316275"/>
                <a:gd name="connsiteX3" fmla="*/ 392372 w 2856369"/>
                <a:gd name="connsiteY3" fmla="*/ 1138845 h 1316275"/>
                <a:gd name="connsiteX4" fmla="*/ 226140 w 2856369"/>
                <a:gd name="connsiteY4" fmla="*/ 916248 h 1316275"/>
                <a:gd name="connsiteX5" fmla="*/ 184554 w 2856369"/>
                <a:gd name="connsiteY5" fmla="*/ 548641 h 1316275"/>
                <a:gd name="connsiteX6" fmla="*/ 18299 w 2856369"/>
                <a:gd name="connsiteY6" fmla="*/ 556954 h 1316275"/>
                <a:gd name="connsiteX7" fmla="*/ 3332 w 2856369"/>
                <a:gd name="connsiteY7" fmla="*/ 906088 h 1316275"/>
                <a:gd name="connsiteX8" fmla="*/ 9987 w 2856369"/>
                <a:gd name="connsiteY8" fmla="*/ 1147157 h 1316275"/>
                <a:gd name="connsiteX9" fmla="*/ 76489 w 2856369"/>
                <a:gd name="connsiteY9" fmla="*/ 1246910 h 1316275"/>
                <a:gd name="connsiteX10" fmla="*/ 209492 w 2856369"/>
                <a:gd name="connsiteY10" fmla="*/ 1313412 h 1316275"/>
                <a:gd name="connsiteX11" fmla="*/ 2005041 w 2856369"/>
                <a:gd name="connsiteY11" fmla="*/ 1296786 h 1316275"/>
                <a:gd name="connsiteX12" fmla="*/ 2487179 w 2856369"/>
                <a:gd name="connsiteY12" fmla="*/ 1230285 h 1316275"/>
                <a:gd name="connsiteX13" fmla="*/ 2670059 w 2856369"/>
                <a:gd name="connsiteY13" fmla="*/ 1130532 h 1316275"/>
                <a:gd name="connsiteX14" fmla="*/ 2836314 w 2856369"/>
                <a:gd name="connsiteY14" fmla="*/ 448889 h 1316275"/>
                <a:gd name="connsiteX15" fmla="*/ 2769813 w 2856369"/>
                <a:gd name="connsiteY15" fmla="*/ 0 h 1316275"/>
                <a:gd name="connsiteX0" fmla="*/ 1809670 w 2860503"/>
                <a:gd name="connsiteY0" fmla="*/ 631768 h 1316275"/>
                <a:gd name="connsiteX1" fmla="*/ 1805283 w 2860503"/>
                <a:gd name="connsiteY1" fmla="*/ 989215 h 1316275"/>
                <a:gd name="connsiteX2" fmla="*/ 1465731 w 2860503"/>
                <a:gd name="connsiteY2" fmla="*/ 1130532 h 1316275"/>
                <a:gd name="connsiteX3" fmla="*/ 396506 w 2860503"/>
                <a:gd name="connsiteY3" fmla="*/ 1138845 h 1316275"/>
                <a:gd name="connsiteX4" fmla="*/ 230274 w 2860503"/>
                <a:gd name="connsiteY4" fmla="*/ 916248 h 1316275"/>
                <a:gd name="connsiteX5" fmla="*/ 188688 w 2860503"/>
                <a:gd name="connsiteY5" fmla="*/ 548641 h 1316275"/>
                <a:gd name="connsiteX6" fmla="*/ 22433 w 2860503"/>
                <a:gd name="connsiteY6" fmla="*/ 556954 h 1316275"/>
                <a:gd name="connsiteX7" fmla="*/ 811 w 2860503"/>
                <a:gd name="connsiteY7" fmla="*/ 899738 h 1316275"/>
                <a:gd name="connsiteX8" fmla="*/ 14121 w 2860503"/>
                <a:gd name="connsiteY8" fmla="*/ 1147157 h 1316275"/>
                <a:gd name="connsiteX9" fmla="*/ 80623 w 2860503"/>
                <a:gd name="connsiteY9" fmla="*/ 1246910 h 1316275"/>
                <a:gd name="connsiteX10" fmla="*/ 213626 w 2860503"/>
                <a:gd name="connsiteY10" fmla="*/ 1313412 h 1316275"/>
                <a:gd name="connsiteX11" fmla="*/ 2009175 w 2860503"/>
                <a:gd name="connsiteY11" fmla="*/ 1296786 h 1316275"/>
                <a:gd name="connsiteX12" fmla="*/ 2491313 w 2860503"/>
                <a:gd name="connsiteY12" fmla="*/ 1230285 h 1316275"/>
                <a:gd name="connsiteX13" fmla="*/ 2674193 w 2860503"/>
                <a:gd name="connsiteY13" fmla="*/ 1130532 h 1316275"/>
                <a:gd name="connsiteX14" fmla="*/ 2840448 w 2860503"/>
                <a:gd name="connsiteY14" fmla="*/ 448889 h 1316275"/>
                <a:gd name="connsiteX15" fmla="*/ 2773947 w 2860503"/>
                <a:gd name="connsiteY15" fmla="*/ 0 h 1316275"/>
                <a:gd name="connsiteX0" fmla="*/ 1809670 w 2860503"/>
                <a:gd name="connsiteY0" fmla="*/ 631768 h 1310941"/>
                <a:gd name="connsiteX1" fmla="*/ 1805283 w 2860503"/>
                <a:gd name="connsiteY1" fmla="*/ 989215 h 1310941"/>
                <a:gd name="connsiteX2" fmla="*/ 1465731 w 2860503"/>
                <a:gd name="connsiteY2" fmla="*/ 1130532 h 1310941"/>
                <a:gd name="connsiteX3" fmla="*/ 396506 w 2860503"/>
                <a:gd name="connsiteY3" fmla="*/ 1138845 h 1310941"/>
                <a:gd name="connsiteX4" fmla="*/ 230274 w 2860503"/>
                <a:gd name="connsiteY4" fmla="*/ 916248 h 1310941"/>
                <a:gd name="connsiteX5" fmla="*/ 188688 w 2860503"/>
                <a:gd name="connsiteY5" fmla="*/ 548641 h 1310941"/>
                <a:gd name="connsiteX6" fmla="*/ 22433 w 2860503"/>
                <a:gd name="connsiteY6" fmla="*/ 556954 h 1310941"/>
                <a:gd name="connsiteX7" fmla="*/ 811 w 2860503"/>
                <a:gd name="connsiteY7" fmla="*/ 899738 h 1310941"/>
                <a:gd name="connsiteX8" fmla="*/ 14121 w 2860503"/>
                <a:gd name="connsiteY8" fmla="*/ 1147157 h 1310941"/>
                <a:gd name="connsiteX9" fmla="*/ 80623 w 2860503"/>
                <a:gd name="connsiteY9" fmla="*/ 1246910 h 1310941"/>
                <a:gd name="connsiteX10" fmla="*/ 353375 w 2860503"/>
                <a:gd name="connsiteY10" fmla="*/ 1307062 h 1310941"/>
                <a:gd name="connsiteX11" fmla="*/ 2009175 w 2860503"/>
                <a:gd name="connsiteY11" fmla="*/ 1296786 h 1310941"/>
                <a:gd name="connsiteX12" fmla="*/ 2491313 w 2860503"/>
                <a:gd name="connsiteY12" fmla="*/ 1230285 h 1310941"/>
                <a:gd name="connsiteX13" fmla="*/ 2674193 w 2860503"/>
                <a:gd name="connsiteY13" fmla="*/ 1130532 h 1310941"/>
                <a:gd name="connsiteX14" fmla="*/ 2840448 w 2860503"/>
                <a:gd name="connsiteY14" fmla="*/ 448889 h 1310941"/>
                <a:gd name="connsiteX15" fmla="*/ 2773947 w 2860503"/>
                <a:gd name="connsiteY15" fmla="*/ 0 h 1310941"/>
                <a:gd name="connsiteX0" fmla="*/ 1809670 w 2860503"/>
                <a:gd name="connsiteY0" fmla="*/ 631768 h 1310941"/>
                <a:gd name="connsiteX1" fmla="*/ 1805283 w 2860503"/>
                <a:gd name="connsiteY1" fmla="*/ 989215 h 1310941"/>
                <a:gd name="connsiteX2" fmla="*/ 1465731 w 2860503"/>
                <a:gd name="connsiteY2" fmla="*/ 1130532 h 1310941"/>
                <a:gd name="connsiteX3" fmla="*/ 396506 w 2860503"/>
                <a:gd name="connsiteY3" fmla="*/ 1138845 h 1310941"/>
                <a:gd name="connsiteX4" fmla="*/ 230274 w 2860503"/>
                <a:gd name="connsiteY4" fmla="*/ 916248 h 1310941"/>
                <a:gd name="connsiteX5" fmla="*/ 188688 w 2860503"/>
                <a:gd name="connsiteY5" fmla="*/ 548641 h 1310941"/>
                <a:gd name="connsiteX6" fmla="*/ 22433 w 2860503"/>
                <a:gd name="connsiteY6" fmla="*/ 556954 h 1310941"/>
                <a:gd name="connsiteX7" fmla="*/ 811 w 2860503"/>
                <a:gd name="connsiteY7" fmla="*/ 899738 h 1310941"/>
                <a:gd name="connsiteX8" fmla="*/ 14121 w 2860503"/>
                <a:gd name="connsiteY8" fmla="*/ 1147157 h 1310941"/>
                <a:gd name="connsiteX9" fmla="*/ 80623 w 2860503"/>
                <a:gd name="connsiteY9" fmla="*/ 1246910 h 1310941"/>
                <a:gd name="connsiteX10" fmla="*/ 499779 w 2860503"/>
                <a:gd name="connsiteY10" fmla="*/ 1307062 h 1310941"/>
                <a:gd name="connsiteX11" fmla="*/ 2009175 w 2860503"/>
                <a:gd name="connsiteY11" fmla="*/ 1296786 h 1310941"/>
                <a:gd name="connsiteX12" fmla="*/ 2491313 w 2860503"/>
                <a:gd name="connsiteY12" fmla="*/ 1230285 h 1310941"/>
                <a:gd name="connsiteX13" fmla="*/ 2674193 w 2860503"/>
                <a:gd name="connsiteY13" fmla="*/ 1130532 h 1310941"/>
                <a:gd name="connsiteX14" fmla="*/ 2840448 w 2860503"/>
                <a:gd name="connsiteY14" fmla="*/ 448889 h 1310941"/>
                <a:gd name="connsiteX15" fmla="*/ 2773947 w 2860503"/>
                <a:gd name="connsiteY15" fmla="*/ 0 h 1310941"/>
                <a:gd name="connsiteX0" fmla="*/ 1809670 w 2860503"/>
                <a:gd name="connsiteY0" fmla="*/ 631768 h 1322006"/>
                <a:gd name="connsiteX1" fmla="*/ 1805283 w 2860503"/>
                <a:gd name="connsiteY1" fmla="*/ 989215 h 1322006"/>
                <a:gd name="connsiteX2" fmla="*/ 1465731 w 2860503"/>
                <a:gd name="connsiteY2" fmla="*/ 1130532 h 1322006"/>
                <a:gd name="connsiteX3" fmla="*/ 396506 w 2860503"/>
                <a:gd name="connsiteY3" fmla="*/ 1138845 h 1322006"/>
                <a:gd name="connsiteX4" fmla="*/ 230274 w 2860503"/>
                <a:gd name="connsiteY4" fmla="*/ 916248 h 1322006"/>
                <a:gd name="connsiteX5" fmla="*/ 188688 w 2860503"/>
                <a:gd name="connsiteY5" fmla="*/ 548641 h 1322006"/>
                <a:gd name="connsiteX6" fmla="*/ 22433 w 2860503"/>
                <a:gd name="connsiteY6" fmla="*/ 556954 h 1322006"/>
                <a:gd name="connsiteX7" fmla="*/ 811 w 2860503"/>
                <a:gd name="connsiteY7" fmla="*/ 899738 h 1322006"/>
                <a:gd name="connsiteX8" fmla="*/ 14121 w 2860503"/>
                <a:gd name="connsiteY8" fmla="*/ 1147157 h 1322006"/>
                <a:gd name="connsiteX9" fmla="*/ 80623 w 2860503"/>
                <a:gd name="connsiteY9" fmla="*/ 1246910 h 1322006"/>
                <a:gd name="connsiteX10" fmla="*/ 453196 w 2860503"/>
                <a:gd name="connsiteY10" fmla="*/ 1319762 h 1322006"/>
                <a:gd name="connsiteX11" fmla="*/ 2009175 w 2860503"/>
                <a:gd name="connsiteY11" fmla="*/ 1296786 h 1322006"/>
                <a:gd name="connsiteX12" fmla="*/ 2491313 w 2860503"/>
                <a:gd name="connsiteY12" fmla="*/ 1230285 h 1322006"/>
                <a:gd name="connsiteX13" fmla="*/ 2674193 w 2860503"/>
                <a:gd name="connsiteY13" fmla="*/ 1130532 h 1322006"/>
                <a:gd name="connsiteX14" fmla="*/ 2840448 w 2860503"/>
                <a:gd name="connsiteY14" fmla="*/ 448889 h 1322006"/>
                <a:gd name="connsiteX15" fmla="*/ 2773947 w 2860503"/>
                <a:gd name="connsiteY15" fmla="*/ 0 h 1322006"/>
                <a:gd name="connsiteX0" fmla="*/ 1809670 w 2860503"/>
                <a:gd name="connsiteY0" fmla="*/ 631768 h 1322006"/>
                <a:gd name="connsiteX1" fmla="*/ 1805283 w 2860503"/>
                <a:gd name="connsiteY1" fmla="*/ 989215 h 1322006"/>
                <a:gd name="connsiteX2" fmla="*/ 1465731 w 2860503"/>
                <a:gd name="connsiteY2" fmla="*/ 1130532 h 1322006"/>
                <a:gd name="connsiteX3" fmla="*/ 476363 w 2860503"/>
                <a:gd name="connsiteY3" fmla="*/ 1113445 h 1322006"/>
                <a:gd name="connsiteX4" fmla="*/ 230274 w 2860503"/>
                <a:gd name="connsiteY4" fmla="*/ 916248 h 1322006"/>
                <a:gd name="connsiteX5" fmla="*/ 188688 w 2860503"/>
                <a:gd name="connsiteY5" fmla="*/ 548641 h 1322006"/>
                <a:gd name="connsiteX6" fmla="*/ 22433 w 2860503"/>
                <a:gd name="connsiteY6" fmla="*/ 556954 h 1322006"/>
                <a:gd name="connsiteX7" fmla="*/ 811 w 2860503"/>
                <a:gd name="connsiteY7" fmla="*/ 899738 h 1322006"/>
                <a:gd name="connsiteX8" fmla="*/ 14121 w 2860503"/>
                <a:gd name="connsiteY8" fmla="*/ 1147157 h 1322006"/>
                <a:gd name="connsiteX9" fmla="*/ 80623 w 2860503"/>
                <a:gd name="connsiteY9" fmla="*/ 1246910 h 1322006"/>
                <a:gd name="connsiteX10" fmla="*/ 453196 w 2860503"/>
                <a:gd name="connsiteY10" fmla="*/ 1319762 h 1322006"/>
                <a:gd name="connsiteX11" fmla="*/ 2009175 w 2860503"/>
                <a:gd name="connsiteY11" fmla="*/ 1296786 h 1322006"/>
                <a:gd name="connsiteX12" fmla="*/ 2491313 w 2860503"/>
                <a:gd name="connsiteY12" fmla="*/ 1230285 h 1322006"/>
                <a:gd name="connsiteX13" fmla="*/ 2674193 w 2860503"/>
                <a:gd name="connsiteY13" fmla="*/ 1130532 h 1322006"/>
                <a:gd name="connsiteX14" fmla="*/ 2840448 w 2860503"/>
                <a:gd name="connsiteY14" fmla="*/ 448889 h 1322006"/>
                <a:gd name="connsiteX15" fmla="*/ 2773947 w 2860503"/>
                <a:gd name="connsiteY15" fmla="*/ 0 h 1322006"/>
                <a:gd name="connsiteX0" fmla="*/ 1809670 w 2860503"/>
                <a:gd name="connsiteY0" fmla="*/ 631768 h 1322006"/>
                <a:gd name="connsiteX1" fmla="*/ 1805283 w 2860503"/>
                <a:gd name="connsiteY1" fmla="*/ 989215 h 1322006"/>
                <a:gd name="connsiteX2" fmla="*/ 1425803 w 2860503"/>
                <a:gd name="connsiteY2" fmla="*/ 1079732 h 1322006"/>
                <a:gd name="connsiteX3" fmla="*/ 476363 w 2860503"/>
                <a:gd name="connsiteY3" fmla="*/ 1113445 h 1322006"/>
                <a:gd name="connsiteX4" fmla="*/ 230274 w 2860503"/>
                <a:gd name="connsiteY4" fmla="*/ 916248 h 1322006"/>
                <a:gd name="connsiteX5" fmla="*/ 188688 w 2860503"/>
                <a:gd name="connsiteY5" fmla="*/ 548641 h 1322006"/>
                <a:gd name="connsiteX6" fmla="*/ 22433 w 2860503"/>
                <a:gd name="connsiteY6" fmla="*/ 556954 h 1322006"/>
                <a:gd name="connsiteX7" fmla="*/ 811 w 2860503"/>
                <a:gd name="connsiteY7" fmla="*/ 899738 h 1322006"/>
                <a:gd name="connsiteX8" fmla="*/ 14121 w 2860503"/>
                <a:gd name="connsiteY8" fmla="*/ 1147157 h 1322006"/>
                <a:gd name="connsiteX9" fmla="*/ 80623 w 2860503"/>
                <a:gd name="connsiteY9" fmla="*/ 1246910 h 1322006"/>
                <a:gd name="connsiteX10" fmla="*/ 453196 w 2860503"/>
                <a:gd name="connsiteY10" fmla="*/ 1319762 h 1322006"/>
                <a:gd name="connsiteX11" fmla="*/ 2009175 w 2860503"/>
                <a:gd name="connsiteY11" fmla="*/ 1296786 h 1322006"/>
                <a:gd name="connsiteX12" fmla="*/ 2491313 w 2860503"/>
                <a:gd name="connsiteY12" fmla="*/ 1230285 h 1322006"/>
                <a:gd name="connsiteX13" fmla="*/ 2674193 w 2860503"/>
                <a:gd name="connsiteY13" fmla="*/ 1130532 h 1322006"/>
                <a:gd name="connsiteX14" fmla="*/ 2840448 w 2860503"/>
                <a:gd name="connsiteY14" fmla="*/ 448889 h 1322006"/>
                <a:gd name="connsiteX15" fmla="*/ 2773947 w 2860503"/>
                <a:gd name="connsiteY15" fmla="*/ 0 h 1322006"/>
                <a:gd name="connsiteX0" fmla="*/ 1809670 w 2860503"/>
                <a:gd name="connsiteY0" fmla="*/ 631768 h 1322006"/>
                <a:gd name="connsiteX1" fmla="*/ 1778665 w 2860503"/>
                <a:gd name="connsiteY1" fmla="*/ 989215 h 1322006"/>
                <a:gd name="connsiteX2" fmla="*/ 1425803 w 2860503"/>
                <a:gd name="connsiteY2" fmla="*/ 1079732 h 1322006"/>
                <a:gd name="connsiteX3" fmla="*/ 476363 w 2860503"/>
                <a:gd name="connsiteY3" fmla="*/ 1113445 h 1322006"/>
                <a:gd name="connsiteX4" fmla="*/ 230274 w 2860503"/>
                <a:gd name="connsiteY4" fmla="*/ 916248 h 1322006"/>
                <a:gd name="connsiteX5" fmla="*/ 188688 w 2860503"/>
                <a:gd name="connsiteY5" fmla="*/ 548641 h 1322006"/>
                <a:gd name="connsiteX6" fmla="*/ 22433 w 2860503"/>
                <a:gd name="connsiteY6" fmla="*/ 556954 h 1322006"/>
                <a:gd name="connsiteX7" fmla="*/ 811 w 2860503"/>
                <a:gd name="connsiteY7" fmla="*/ 899738 h 1322006"/>
                <a:gd name="connsiteX8" fmla="*/ 14121 w 2860503"/>
                <a:gd name="connsiteY8" fmla="*/ 1147157 h 1322006"/>
                <a:gd name="connsiteX9" fmla="*/ 80623 w 2860503"/>
                <a:gd name="connsiteY9" fmla="*/ 1246910 h 1322006"/>
                <a:gd name="connsiteX10" fmla="*/ 453196 w 2860503"/>
                <a:gd name="connsiteY10" fmla="*/ 1319762 h 1322006"/>
                <a:gd name="connsiteX11" fmla="*/ 2009175 w 2860503"/>
                <a:gd name="connsiteY11" fmla="*/ 1296786 h 1322006"/>
                <a:gd name="connsiteX12" fmla="*/ 2491313 w 2860503"/>
                <a:gd name="connsiteY12" fmla="*/ 1230285 h 1322006"/>
                <a:gd name="connsiteX13" fmla="*/ 2674193 w 2860503"/>
                <a:gd name="connsiteY13" fmla="*/ 1130532 h 1322006"/>
                <a:gd name="connsiteX14" fmla="*/ 2840448 w 2860503"/>
                <a:gd name="connsiteY14" fmla="*/ 448889 h 1322006"/>
                <a:gd name="connsiteX15" fmla="*/ 2773947 w 2860503"/>
                <a:gd name="connsiteY15" fmla="*/ 0 h 1322006"/>
                <a:gd name="connsiteX0" fmla="*/ 1809670 w 2860503"/>
                <a:gd name="connsiteY0" fmla="*/ 631768 h 1296967"/>
                <a:gd name="connsiteX1" fmla="*/ 1778665 w 2860503"/>
                <a:gd name="connsiteY1" fmla="*/ 989215 h 1296967"/>
                <a:gd name="connsiteX2" fmla="*/ 1425803 w 2860503"/>
                <a:gd name="connsiteY2" fmla="*/ 1079732 h 1296967"/>
                <a:gd name="connsiteX3" fmla="*/ 476363 w 2860503"/>
                <a:gd name="connsiteY3" fmla="*/ 1113445 h 1296967"/>
                <a:gd name="connsiteX4" fmla="*/ 230274 w 2860503"/>
                <a:gd name="connsiteY4" fmla="*/ 916248 h 1296967"/>
                <a:gd name="connsiteX5" fmla="*/ 188688 w 2860503"/>
                <a:gd name="connsiteY5" fmla="*/ 548641 h 1296967"/>
                <a:gd name="connsiteX6" fmla="*/ 22433 w 2860503"/>
                <a:gd name="connsiteY6" fmla="*/ 556954 h 1296967"/>
                <a:gd name="connsiteX7" fmla="*/ 811 w 2860503"/>
                <a:gd name="connsiteY7" fmla="*/ 899738 h 1296967"/>
                <a:gd name="connsiteX8" fmla="*/ 14121 w 2860503"/>
                <a:gd name="connsiteY8" fmla="*/ 1147157 h 1296967"/>
                <a:gd name="connsiteX9" fmla="*/ 80623 w 2860503"/>
                <a:gd name="connsiteY9" fmla="*/ 1246910 h 1296967"/>
                <a:gd name="connsiteX10" fmla="*/ 519744 w 2860503"/>
                <a:gd name="connsiteY10" fmla="*/ 1249912 h 1296967"/>
                <a:gd name="connsiteX11" fmla="*/ 2009175 w 2860503"/>
                <a:gd name="connsiteY11" fmla="*/ 1296786 h 1296967"/>
                <a:gd name="connsiteX12" fmla="*/ 2491313 w 2860503"/>
                <a:gd name="connsiteY12" fmla="*/ 1230285 h 1296967"/>
                <a:gd name="connsiteX13" fmla="*/ 2674193 w 2860503"/>
                <a:gd name="connsiteY13" fmla="*/ 1130532 h 1296967"/>
                <a:gd name="connsiteX14" fmla="*/ 2840448 w 2860503"/>
                <a:gd name="connsiteY14" fmla="*/ 448889 h 1296967"/>
                <a:gd name="connsiteX15" fmla="*/ 2773947 w 2860503"/>
                <a:gd name="connsiteY15" fmla="*/ 0 h 1296967"/>
                <a:gd name="connsiteX0" fmla="*/ 1809670 w 2860503"/>
                <a:gd name="connsiteY0" fmla="*/ 631768 h 1296967"/>
                <a:gd name="connsiteX1" fmla="*/ 1778665 w 2860503"/>
                <a:gd name="connsiteY1" fmla="*/ 989215 h 1296967"/>
                <a:gd name="connsiteX2" fmla="*/ 1425803 w 2860503"/>
                <a:gd name="connsiteY2" fmla="*/ 1079732 h 1296967"/>
                <a:gd name="connsiteX3" fmla="*/ 476363 w 2860503"/>
                <a:gd name="connsiteY3" fmla="*/ 1113445 h 1296967"/>
                <a:gd name="connsiteX4" fmla="*/ 230274 w 2860503"/>
                <a:gd name="connsiteY4" fmla="*/ 916248 h 1296967"/>
                <a:gd name="connsiteX5" fmla="*/ 188688 w 2860503"/>
                <a:gd name="connsiteY5" fmla="*/ 548641 h 1296967"/>
                <a:gd name="connsiteX6" fmla="*/ 22433 w 2860503"/>
                <a:gd name="connsiteY6" fmla="*/ 556954 h 1296967"/>
                <a:gd name="connsiteX7" fmla="*/ 811 w 2860503"/>
                <a:gd name="connsiteY7" fmla="*/ 899738 h 1296967"/>
                <a:gd name="connsiteX8" fmla="*/ 14121 w 2860503"/>
                <a:gd name="connsiteY8" fmla="*/ 1077307 h 1296967"/>
                <a:gd name="connsiteX9" fmla="*/ 80623 w 2860503"/>
                <a:gd name="connsiteY9" fmla="*/ 1246910 h 1296967"/>
                <a:gd name="connsiteX10" fmla="*/ 519744 w 2860503"/>
                <a:gd name="connsiteY10" fmla="*/ 1249912 h 1296967"/>
                <a:gd name="connsiteX11" fmla="*/ 2009175 w 2860503"/>
                <a:gd name="connsiteY11" fmla="*/ 1296786 h 1296967"/>
                <a:gd name="connsiteX12" fmla="*/ 2491313 w 2860503"/>
                <a:gd name="connsiteY12" fmla="*/ 1230285 h 1296967"/>
                <a:gd name="connsiteX13" fmla="*/ 2674193 w 2860503"/>
                <a:gd name="connsiteY13" fmla="*/ 1130532 h 1296967"/>
                <a:gd name="connsiteX14" fmla="*/ 2840448 w 2860503"/>
                <a:gd name="connsiteY14" fmla="*/ 448889 h 1296967"/>
                <a:gd name="connsiteX15" fmla="*/ 2773947 w 2860503"/>
                <a:gd name="connsiteY15" fmla="*/ 0 h 1296967"/>
                <a:gd name="connsiteX0" fmla="*/ 1810522 w 2861355"/>
                <a:gd name="connsiteY0" fmla="*/ 631768 h 1297016"/>
                <a:gd name="connsiteX1" fmla="*/ 1779517 w 2861355"/>
                <a:gd name="connsiteY1" fmla="*/ 989215 h 1297016"/>
                <a:gd name="connsiteX2" fmla="*/ 1426655 w 2861355"/>
                <a:gd name="connsiteY2" fmla="*/ 1079732 h 1297016"/>
                <a:gd name="connsiteX3" fmla="*/ 477215 w 2861355"/>
                <a:gd name="connsiteY3" fmla="*/ 1113445 h 1297016"/>
                <a:gd name="connsiteX4" fmla="*/ 231126 w 2861355"/>
                <a:gd name="connsiteY4" fmla="*/ 916248 h 1297016"/>
                <a:gd name="connsiteX5" fmla="*/ 189540 w 2861355"/>
                <a:gd name="connsiteY5" fmla="*/ 548641 h 1297016"/>
                <a:gd name="connsiteX6" fmla="*/ 23285 w 2861355"/>
                <a:gd name="connsiteY6" fmla="*/ 556954 h 1297016"/>
                <a:gd name="connsiteX7" fmla="*/ 1663 w 2861355"/>
                <a:gd name="connsiteY7" fmla="*/ 899738 h 1297016"/>
                <a:gd name="connsiteX8" fmla="*/ 14973 w 2861355"/>
                <a:gd name="connsiteY8" fmla="*/ 1077307 h 1297016"/>
                <a:gd name="connsiteX9" fmla="*/ 121403 w 2861355"/>
                <a:gd name="connsiteY9" fmla="*/ 1189760 h 1297016"/>
                <a:gd name="connsiteX10" fmla="*/ 520596 w 2861355"/>
                <a:gd name="connsiteY10" fmla="*/ 1249912 h 1297016"/>
                <a:gd name="connsiteX11" fmla="*/ 2010027 w 2861355"/>
                <a:gd name="connsiteY11" fmla="*/ 1296786 h 1297016"/>
                <a:gd name="connsiteX12" fmla="*/ 2492165 w 2861355"/>
                <a:gd name="connsiteY12" fmla="*/ 1230285 h 1297016"/>
                <a:gd name="connsiteX13" fmla="*/ 2675045 w 2861355"/>
                <a:gd name="connsiteY13" fmla="*/ 1130532 h 1297016"/>
                <a:gd name="connsiteX14" fmla="*/ 2841300 w 2861355"/>
                <a:gd name="connsiteY14" fmla="*/ 448889 h 1297016"/>
                <a:gd name="connsiteX15" fmla="*/ 2774799 w 2861355"/>
                <a:gd name="connsiteY15" fmla="*/ 0 h 1297016"/>
                <a:gd name="connsiteX0" fmla="*/ 1810522 w 2861355"/>
                <a:gd name="connsiteY0" fmla="*/ 631768 h 1297016"/>
                <a:gd name="connsiteX1" fmla="*/ 1779517 w 2861355"/>
                <a:gd name="connsiteY1" fmla="*/ 989215 h 1297016"/>
                <a:gd name="connsiteX2" fmla="*/ 1426655 w 2861355"/>
                <a:gd name="connsiteY2" fmla="*/ 1079732 h 1297016"/>
                <a:gd name="connsiteX3" fmla="*/ 477215 w 2861355"/>
                <a:gd name="connsiteY3" fmla="*/ 1113445 h 1297016"/>
                <a:gd name="connsiteX4" fmla="*/ 231126 w 2861355"/>
                <a:gd name="connsiteY4" fmla="*/ 916248 h 1297016"/>
                <a:gd name="connsiteX5" fmla="*/ 189540 w 2861355"/>
                <a:gd name="connsiteY5" fmla="*/ 548641 h 1297016"/>
                <a:gd name="connsiteX6" fmla="*/ 23285 w 2861355"/>
                <a:gd name="connsiteY6" fmla="*/ 556954 h 1297016"/>
                <a:gd name="connsiteX7" fmla="*/ 1663 w 2861355"/>
                <a:gd name="connsiteY7" fmla="*/ 817188 h 1297016"/>
                <a:gd name="connsiteX8" fmla="*/ 14973 w 2861355"/>
                <a:gd name="connsiteY8" fmla="*/ 1077307 h 1297016"/>
                <a:gd name="connsiteX9" fmla="*/ 121403 w 2861355"/>
                <a:gd name="connsiteY9" fmla="*/ 1189760 h 1297016"/>
                <a:gd name="connsiteX10" fmla="*/ 520596 w 2861355"/>
                <a:gd name="connsiteY10" fmla="*/ 1249912 h 1297016"/>
                <a:gd name="connsiteX11" fmla="*/ 2010027 w 2861355"/>
                <a:gd name="connsiteY11" fmla="*/ 1296786 h 1297016"/>
                <a:gd name="connsiteX12" fmla="*/ 2492165 w 2861355"/>
                <a:gd name="connsiteY12" fmla="*/ 1230285 h 1297016"/>
                <a:gd name="connsiteX13" fmla="*/ 2675045 w 2861355"/>
                <a:gd name="connsiteY13" fmla="*/ 1130532 h 1297016"/>
                <a:gd name="connsiteX14" fmla="*/ 2841300 w 2861355"/>
                <a:gd name="connsiteY14" fmla="*/ 448889 h 1297016"/>
                <a:gd name="connsiteX15" fmla="*/ 2774799 w 2861355"/>
                <a:gd name="connsiteY15" fmla="*/ 0 h 1297016"/>
                <a:gd name="connsiteX0" fmla="*/ 1810522 w 2861355"/>
                <a:gd name="connsiteY0" fmla="*/ 631768 h 1252353"/>
                <a:gd name="connsiteX1" fmla="*/ 1779517 w 2861355"/>
                <a:gd name="connsiteY1" fmla="*/ 989215 h 1252353"/>
                <a:gd name="connsiteX2" fmla="*/ 1426655 w 2861355"/>
                <a:gd name="connsiteY2" fmla="*/ 1079732 h 1252353"/>
                <a:gd name="connsiteX3" fmla="*/ 477215 w 2861355"/>
                <a:gd name="connsiteY3" fmla="*/ 1113445 h 1252353"/>
                <a:gd name="connsiteX4" fmla="*/ 231126 w 2861355"/>
                <a:gd name="connsiteY4" fmla="*/ 916248 h 1252353"/>
                <a:gd name="connsiteX5" fmla="*/ 189540 w 2861355"/>
                <a:gd name="connsiteY5" fmla="*/ 548641 h 1252353"/>
                <a:gd name="connsiteX6" fmla="*/ 23285 w 2861355"/>
                <a:gd name="connsiteY6" fmla="*/ 556954 h 1252353"/>
                <a:gd name="connsiteX7" fmla="*/ 1663 w 2861355"/>
                <a:gd name="connsiteY7" fmla="*/ 817188 h 1252353"/>
                <a:gd name="connsiteX8" fmla="*/ 14973 w 2861355"/>
                <a:gd name="connsiteY8" fmla="*/ 1077307 h 1252353"/>
                <a:gd name="connsiteX9" fmla="*/ 121403 w 2861355"/>
                <a:gd name="connsiteY9" fmla="*/ 1189760 h 1252353"/>
                <a:gd name="connsiteX10" fmla="*/ 520596 w 2861355"/>
                <a:gd name="connsiteY10" fmla="*/ 1249912 h 1252353"/>
                <a:gd name="connsiteX11" fmla="*/ 2036646 w 2861355"/>
                <a:gd name="connsiteY11" fmla="*/ 1239636 h 1252353"/>
                <a:gd name="connsiteX12" fmla="*/ 2492165 w 2861355"/>
                <a:gd name="connsiteY12" fmla="*/ 1230285 h 1252353"/>
                <a:gd name="connsiteX13" fmla="*/ 2675045 w 2861355"/>
                <a:gd name="connsiteY13" fmla="*/ 1130532 h 1252353"/>
                <a:gd name="connsiteX14" fmla="*/ 2841300 w 2861355"/>
                <a:gd name="connsiteY14" fmla="*/ 448889 h 1252353"/>
                <a:gd name="connsiteX15" fmla="*/ 2774799 w 2861355"/>
                <a:gd name="connsiteY15" fmla="*/ 0 h 1252353"/>
                <a:gd name="connsiteX0" fmla="*/ 1810522 w 2858575"/>
                <a:gd name="connsiteY0" fmla="*/ 631768 h 1270724"/>
                <a:gd name="connsiteX1" fmla="*/ 1779517 w 2858575"/>
                <a:gd name="connsiteY1" fmla="*/ 989215 h 1270724"/>
                <a:gd name="connsiteX2" fmla="*/ 1426655 w 2858575"/>
                <a:gd name="connsiteY2" fmla="*/ 1079732 h 1270724"/>
                <a:gd name="connsiteX3" fmla="*/ 477215 w 2858575"/>
                <a:gd name="connsiteY3" fmla="*/ 1113445 h 1270724"/>
                <a:gd name="connsiteX4" fmla="*/ 231126 w 2858575"/>
                <a:gd name="connsiteY4" fmla="*/ 916248 h 1270724"/>
                <a:gd name="connsiteX5" fmla="*/ 189540 w 2858575"/>
                <a:gd name="connsiteY5" fmla="*/ 548641 h 1270724"/>
                <a:gd name="connsiteX6" fmla="*/ 23285 w 2858575"/>
                <a:gd name="connsiteY6" fmla="*/ 556954 h 1270724"/>
                <a:gd name="connsiteX7" fmla="*/ 1663 w 2858575"/>
                <a:gd name="connsiteY7" fmla="*/ 817188 h 1270724"/>
                <a:gd name="connsiteX8" fmla="*/ 14973 w 2858575"/>
                <a:gd name="connsiteY8" fmla="*/ 1077307 h 1270724"/>
                <a:gd name="connsiteX9" fmla="*/ 121403 w 2858575"/>
                <a:gd name="connsiteY9" fmla="*/ 1189760 h 1270724"/>
                <a:gd name="connsiteX10" fmla="*/ 520596 w 2858575"/>
                <a:gd name="connsiteY10" fmla="*/ 1249912 h 1270724"/>
                <a:gd name="connsiteX11" fmla="*/ 2036646 w 2858575"/>
                <a:gd name="connsiteY11" fmla="*/ 1239636 h 1270724"/>
                <a:gd name="connsiteX12" fmla="*/ 2492165 w 2858575"/>
                <a:gd name="connsiteY12" fmla="*/ 1230285 h 1270724"/>
                <a:gd name="connsiteX13" fmla="*/ 2821449 w 2858575"/>
                <a:gd name="connsiteY13" fmla="*/ 717782 h 1270724"/>
                <a:gd name="connsiteX14" fmla="*/ 2841300 w 2858575"/>
                <a:gd name="connsiteY14" fmla="*/ 448889 h 1270724"/>
                <a:gd name="connsiteX15" fmla="*/ 2774799 w 2858575"/>
                <a:gd name="connsiteY15" fmla="*/ 0 h 1270724"/>
                <a:gd name="connsiteX0" fmla="*/ 1810522 w 2858575"/>
                <a:gd name="connsiteY0" fmla="*/ 631768 h 1260266"/>
                <a:gd name="connsiteX1" fmla="*/ 1779517 w 2858575"/>
                <a:gd name="connsiteY1" fmla="*/ 989215 h 1260266"/>
                <a:gd name="connsiteX2" fmla="*/ 1426655 w 2858575"/>
                <a:gd name="connsiteY2" fmla="*/ 1079732 h 1260266"/>
                <a:gd name="connsiteX3" fmla="*/ 477215 w 2858575"/>
                <a:gd name="connsiteY3" fmla="*/ 1113445 h 1260266"/>
                <a:gd name="connsiteX4" fmla="*/ 231126 w 2858575"/>
                <a:gd name="connsiteY4" fmla="*/ 916248 h 1260266"/>
                <a:gd name="connsiteX5" fmla="*/ 189540 w 2858575"/>
                <a:gd name="connsiteY5" fmla="*/ 548641 h 1260266"/>
                <a:gd name="connsiteX6" fmla="*/ 23285 w 2858575"/>
                <a:gd name="connsiteY6" fmla="*/ 556954 h 1260266"/>
                <a:gd name="connsiteX7" fmla="*/ 1663 w 2858575"/>
                <a:gd name="connsiteY7" fmla="*/ 817188 h 1260266"/>
                <a:gd name="connsiteX8" fmla="*/ 14973 w 2858575"/>
                <a:gd name="connsiteY8" fmla="*/ 1077307 h 1260266"/>
                <a:gd name="connsiteX9" fmla="*/ 121403 w 2858575"/>
                <a:gd name="connsiteY9" fmla="*/ 1189760 h 1260266"/>
                <a:gd name="connsiteX10" fmla="*/ 520596 w 2858575"/>
                <a:gd name="connsiteY10" fmla="*/ 1249912 h 1260266"/>
                <a:gd name="connsiteX11" fmla="*/ 2036646 w 2858575"/>
                <a:gd name="connsiteY11" fmla="*/ 1239636 h 1260266"/>
                <a:gd name="connsiteX12" fmla="*/ 2618605 w 2858575"/>
                <a:gd name="connsiteY12" fmla="*/ 1052485 h 1260266"/>
                <a:gd name="connsiteX13" fmla="*/ 2821449 w 2858575"/>
                <a:gd name="connsiteY13" fmla="*/ 717782 h 1260266"/>
                <a:gd name="connsiteX14" fmla="*/ 2841300 w 2858575"/>
                <a:gd name="connsiteY14" fmla="*/ 448889 h 1260266"/>
                <a:gd name="connsiteX15" fmla="*/ 2774799 w 2858575"/>
                <a:gd name="connsiteY15" fmla="*/ 0 h 1260266"/>
                <a:gd name="connsiteX0" fmla="*/ 1810522 w 2882687"/>
                <a:gd name="connsiteY0" fmla="*/ 631768 h 1260266"/>
                <a:gd name="connsiteX1" fmla="*/ 1779517 w 2882687"/>
                <a:gd name="connsiteY1" fmla="*/ 989215 h 1260266"/>
                <a:gd name="connsiteX2" fmla="*/ 1426655 w 2882687"/>
                <a:gd name="connsiteY2" fmla="*/ 1079732 h 1260266"/>
                <a:gd name="connsiteX3" fmla="*/ 477215 w 2882687"/>
                <a:gd name="connsiteY3" fmla="*/ 1113445 h 1260266"/>
                <a:gd name="connsiteX4" fmla="*/ 231126 w 2882687"/>
                <a:gd name="connsiteY4" fmla="*/ 916248 h 1260266"/>
                <a:gd name="connsiteX5" fmla="*/ 189540 w 2882687"/>
                <a:gd name="connsiteY5" fmla="*/ 548641 h 1260266"/>
                <a:gd name="connsiteX6" fmla="*/ 23285 w 2882687"/>
                <a:gd name="connsiteY6" fmla="*/ 556954 h 1260266"/>
                <a:gd name="connsiteX7" fmla="*/ 1663 w 2882687"/>
                <a:gd name="connsiteY7" fmla="*/ 817188 h 1260266"/>
                <a:gd name="connsiteX8" fmla="*/ 14973 w 2882687"/>
                <a:gd name="connsiteY8" fmla="*/ 1077307 h 1260266"/>
                <a:gd name="connsiteX9" fmla="*/ 121403 w 2882687"/>
                <a:gd name="connsiteY9" fmla="*/ 1189760 h 1260266"/>
                <a:gd name="connsiteX10" fmla="*/ 520596 w 2882687"/>
                <a:gd name="connsiteY10" fmla="*/ 1249912 h 1260266"/>
                <a:gd name="connsiteX11" fmla="*/ 2036646 w 2882687"/>
                <a:gd name="connsiteY11" fmla="*/ 1239636 h 1260266"/>
                <a:gd name="connsiteX12" fmla="*/ 2618605 w 2882687"/>
                <a:gd name="connsiteY12" fmla="*/ 1052485 h 1260266"/>
                <a:gd name="connsiteX13" fmla="*/ 2821449 w 2882687"/>
                <a:gd name="connsiteY13" fmla="*/ 717782 h 1260266"/>
                <a:gd name="connsiteX14" fmla="*/ 2881228 w 2882687"/>
                <a:gd name="connsiteY14" fmla="*/ 391739 h 1260266"/>
                <a:gd name="connsiteX15" fmla="*/ 2774799 w 2882687"/>
                <a:gd name="connsiteY15" fmla="*/ 0 h 1260266"/>
                <a:gd name="connsiteX0" fmla="*/ 1810522 w 2887652"/>
                <a:gd name="connsiteY0" fmla="*/ 631768 h 1260266"/>
                <a:gd name="connsiteX1" fmla="*/ 1779517 w 2887652"/>
                <a:gd name="connsiteY1" fmla="*/ 989215 h 1260266"/>
                <a:gd name="connsiteX2" fmla="*/ 1426655 w 2887652"/>
                <a:gd name="connsiteY2" fmla="*/ 1079732 h 1260266"/>
                <a:gd name="connsiteX3" fmla="*/ 477215 w 2887652"/>
                <a:gd name="connsiteY3" fmla="*/ 1113445 h 1260266"/>
                <a:gd name="connsiteX4" fmla="*/ 231126 w 2887652"/>
                <a:gd name="connsiteY4" fmla="*/ 916248 h 1260266"/>
                <a:gd name="connsiteX5" fmla="*/ 189540 w 2887652"/>
                <a:gd name="connsiteY5" fmla="*/ 548641 h 1260266"/>
                <a:gd name="connsiteX6" fmla="*/ 23285 w 2887652"/>
                <a:gd name="connsiteY6" fmla="*/ 556954 h 1260266"/>
                <a:gd name="connsiteX7" fmla="*/ 1663 w 2887652"/>
                <a:gd name="connsiteY7" fmla="*/ 817188 h 1260266"/>
                <a:gd name="connsiteX8" fmla="*/ 14973 w 2887652"/>
                <a:gd name="connsiteY8" fmla="*/ 1077307 h 1260266"/>
                <a:gd name="connsiteX9" fmla="*/ 121403 w 2887652"/>
                <a:gd name="connsiteY9" fmla="*/ 1189760 h 1260266"/>
                <a:gd name="connsiteX10" fmla="*/ 520596 w 2887652"/>
                <a:gd name="connsiteY10" fmla="*/ 1249912 h 1260266"/>
                <a:gd name="connsiteX11" fmla="*/ 2036646 w 2887652"/>
                <a:gd name="connsiteY11" fmla="*/ 1239636 h 1260266"/>
                <a:gd name="connsiteX12" fmla="*/ 2618605 w 2887652"/>
                <a:gd name="connsiteY12" fmla="*/ 1052485 h 1260266"/>
                <a:gd name="connsiteX13" fmla="*/ 2821449 w 2887652"/>
                <a:gd name="connsiteY13" fmla="*/ 717782 h 1260266"/>
                <a:gd name="connsiteX14" fmla="*/ 2881228 w 2887652"/>
                <a:gd name="connsiteY14" fmla="*/ 391739 h 1260266"/>
                <a:gd name="connsiteX15" fmla="*/ 2774799 w 2887652"/>
                <a:gd name="connsiteY15" fmla="*/ 0 h 1260266"/>
                <a:gd name="connsiteX0" fmla="*/ 1810522 w 2883015"/>
                <a:gd name="connsiteY0" fmla="*/ 688918 h 1317416"/>
                <a:gd name="connsiteX1" fmla="*/ 1779517 w 2883015"/>
                <a:gd name="connsiteY1" fmla="*/ 1046365 h 1317416"/>
                <a:gd name="connsiteX2" fmla="*/ 1426655 w 2883015"/>
                <a:gd name="connsiteY2" fmla="*/ 1136882 h 1317416"/>
                <a:gd name="connsiteX3" fmla="*/ 477215 w 2883015"/>
                <a:gd name="connsiteY3" fmla="*/ 1170595 h 1317416"/>
                <a:gd name="connsiteX4" fmla="*/ 231126 w 2883015"/>
                <a:gd name="connsiteY4" fmla="*/ 973398 h 1317416"/>
                <a:gd name="connsiteX5" fmla="*/ 189540 w 2883015"/>
                <a:gd name="connsiteY5" fmla="*/ 605791 h 1317416"/>
                <a:gd name="connsiteX6" fmla="*/ 23285 w 2883015"/>
                <a:gd name="connsiteY6" fmla="*/ 614104 h 1317416"/>
                <a:gd name="connsiteX7" fmla="*/ 1663 w 2883015"/>
                <a:gd name="connsiteY7" fmla="*/ 874338 h 1317416"/>
                <a:gd name="connsiteX8" fmla="*/ 14973 w 2883015"/>
                <a:gd name="connsiteY8" fmla="*/ 1134457 h 1317416"/>
                <a:gd name="connsiteX9" fmla="*/ 121403 w 2883015"/>
                <a:gd name="connsiteY9" fmla="*/ 1246910 h 1317416"/>
                <a:gd name="connsiteX10" fmla="*/ 520596 w 2883015"/>
                <a:gd name="connsiteY10" fmla="*/ 1307062 h 1317416"/>
                <a:gd name="connsiteX11" fmla="*/ 2036646 w 2883015"/>
                <a:gd name="connsiteY11" fmla="*/ 1296786 h 1317416"/>
                <a:gd name="connsiteX12" fmla="*/ 2618605 w 2883015"/>
                <a:gd name="connsiteY12" fmla="*/ 1109635 h 1317416"/>
                <a:gd name="connsiteX13" fmla="*/ 2821449 w 2883015"/>
                <a:gd name="connsiteY13" fmla="*/ 774932 h 1317416"/>
                <a:gd name="connsiteX14" fmla="*/ 2881228 w 2883015"/>
                <a:gd name="connsiteY14" fmla="*/ 448889 h 1317416"/>
                <a:gd name="connsiteX15" fmla="*/ 2768145 w 2883015"/>
                <a:gd name="connsiteY15" fmla="*/ 0 h 1317416"/>
                <a:gd name="connsiteX0" fmla="*/ 1810522 w 2883015"/>
                <a:gd name="connsiteY0" fmla="*/ 688918 h 1317416"/>
                <a:gd name="connsiteX1" fmla="*/ 1779517 w 2883015"/>
                <a:gd name="connsiteY1" fmla="*/ 1046365 h 1317416"/>
                <a:gd name="connsiteX2" fmla="*/ 1426655 w 2883015"/>
                <a:gd name="connsiteY2" fmla="*/ 1136882 h 1317416"/>
                <a:gd name="connsiteX3" fmla="*/ 477215 w 2883015"/>
                <a:gd name="connsiteY3" fmla="*/ 1170595 h 1317416"/>
                <a:gd name="connsiteX4" fmla="*/ 231126 w 2883015"/>
                <a:gd name="connsiteY4" fmla="*/ 973398 h 1317416"/>
                <a:gd name="connsiteX5" fmla="*/ 189540 w 2883015"/>
                <a:gd name="connsiteY5" fmla="*/ 605791 h 1317416"/>
                <a:gd name="connsiteX6" fmla="*/ 23285 w 2883015"/>
                <a:gd name="connsiteY6" fmla="*/ 614104 h 1317416"/>
                <a:gd name="connsiteX7" fmla="*/ 1663 w 2883015"/>
                <a:gd name="connsiteY7" fmla="*/ 874338 h 1317416"/>
                <a:gd name="connsiteX8" fmla="*/ 14973 w 2883015"/>
                <a:gd name="connsiteY8" fmla="*/ 1134457 h 1317416"/>
                <a:gd name="connsiteX9" fmla="*/ 121403 w 2883015"/>
                <a:gd name="connsiteY9" fmla="*/ 1246910 h 1317416"/>
                <a:gd name="connsiteX10" fmla="*/ 520596 w 2883015"/>
                <a:gd name="connsiteY10" fmla="*/ 1307062 h 1317416"/>
                <a:gd name="connsiteX11" fmla="*/ 2036646 w 2883015"/>
                <a:gd name="connsiteY11" fmla="*/ 1296786 h 1317416"/>
                <a:gd name="connsiteX12" fmla="*/ 2618605 w 2883015"/>
                <a:gd name="connsiteY12" fmla="*/ 1109635 h 1317416"/>
                <a:gd name="connsiteX13" fmla="*/ 2821449 w 2883015"/>
                <a:gd name="connsiteY13" fmla="*/ 774932 h 1317416"/>
                <a:gd name="connsiteX14" fmla="*/ 2881228 w 2883015"/>
                <a:gd name="connsiteY14" fmla="*/ 448889 h 1317416"/>
                <a:gd name="connsiteX15" fmla="*/ 2768145 w 2883015"/>
                <a:gd name="connsiteY15" fmla="*/ 0 h 1317416"/>
                <a:gd name="connsiteX0" fmla="*/ 1810522 w 2864492"/>
                <a:gd name="connsiteY0" fmla="*/ 688918 h 1317416"/>
                <a:gd name="connsiteX1" fmla="*/ 1779517 w 2864492"/>
                <a:gd name="connsiteY1" fmla="*/ 1046365 h 1317416"/>
                <a:gd name="connsiteX2" fmla="*/ 1426655 w 2864492"/>
                <a:gd name="connsiteY2" fmla="*/ 1136882 h 1317416"/>
                <a:gd name="connsiteX3" fmla="*/ 477215 w 2864492"/>
                <a:gd name="connsiteY3" fmla="*/ 1170595 h 1317416"/>
                <a:gd name="connsiteX4" fmla="*/ 231126 w 2864492"/>
                <a:gd name="connsiteY4" fmla="*/ 973398 h 1317416"/>
                <a:gd name="connsiteX5" fmla="*/ 189540 w 2864492"/>
                <a:gd name="connsiteY5" fmla="*/ 605791 h 1317416"/>
                <a:gd name="connsiteX6" fmla="*/ 23285 w 2864492"/>
                <a:gd name="connsiteY6" fmla="*/ 614104 h 1317416"/>
                <a:gd name="connsiteX7" fmla="*/ 1663 w 2864492"/>
                <a:gd name="connsiteY7" fmla="*/ 874338 h 1317416"/>
                <a:gd name="connsiteX8" fmla="*/ 14973 w 2864492"/>
                <a:gd name="connsiteY8" fmla="*/ 1134457 h 1317416"/>
                <a:gd name="connsiteX9" fmla="*/ 121403 w 2864492"/>
                <a:gd name="connsiteY9" fmla="*/ 1246910 h 1317416"/>
                <a:gd name="connsiteX10" fmla="*/ 520596 w 2864492"/>
                <a:gd name="connsiteY10" fmla="*/ 1307062 h 1317416"/>
                <a:gd name="connsiteX11" fmla="*/ 2036646 w 2864492"/>
                <a:gd name="connsiteY11" fmla="*/ 1296786 h 1317416"/>
                <a:gd name="connsiteX12" fmla="*/ 2618605 w 2864492"/>
                <a:gd name="connsiteY12" fmla="*/ 1109635 h 1317416"/>
                <a:gd name="connsiteX13" fmla="*/ 2821449 w 2864492"/>
                <a:gd name="connsiteY13" fmla="*/ 774932 h 1317416"/>
                <a:gd name="connsiteX14" fmla="*/ 2861264 w 2864492"/>
                <a:gd name="connsiteY14" fmla="*/ 499689 h 1317416"/>
                <a:gd name="connsiteX15" fmla="*/ 2768145 w 2864492"/>
                <a:gd name="connsiteY15" fmla="*/ 0 h 1317416"/>
                <a:gd name="connsiteX0" fmla="*/ 1810522 w 2870491"/>
                <a:gd name="connsiteY0" fmla="*/ 688918 h 1317416"/>
                <a:gd name="connsiteX1" fmla="*/ 1779517 w 2870491"/>
                <a:gd name="connsiteY1" fmla="*/ 1046365 h 1317416"/>
                <a:gd name="connsiteX2" fmla="*/ 1426655 w 2870491"/>
                <a:gd name="connsiteY2" fmla="*/ 1136882 h 1317416"/>
                <a:gd name="connsiteX3" fmla="*/ 477215 w 2870491"/>
                <a:gd name="connsiteY3" fmla="*/ 1170595 h 1317416"/>
                <a:gd name="connsiteX4" fmla="*/ 231126 w 2870491"/>
                <a:gd name="connsiteY4" fmla="*/ 973398 h 1317416"/>
                <a:gd name="connsiteX5" fmla="*/ 189540 w 2870491"/>
                <a:gd name="connsiteY5" fmla="*/ 605791 h 1317416"/>
                <a:gd name="connsiteX6" fmla="*/ 23285 w 2870491"/>
                <a:gd name="connsiteY6" fmla="*/ 614104 h 1317416"/>
                <a:gd name="connsiteX7" fmla="*/ 1663 w 2870491"/>
                <a:gd name="connsiteY7" fmla="*/ 874338 h 1317416"/>
                <a:gd name="connsiteX8" fmla="*/ 14973 w 2870491"/>
                <a:gd name="connsiteY8" fmla="*/ 1134457 h 1317416"/>
                <a:gd name="connsiteX9" fmla="*/ 121403 w 2870491"/>
                <a:gd name="connsiteY9" fmla="*/ 1246910 h 1317416"/>
                <a:gd name="connsiteX10" fmla="*/ 520596 w 2870491"/>
                <a:gd name="connsiteY10" fmla="*/ 1307062 h 1317416"/>
                <a:gd name="connsiteX11" fmla="*/ 2036646 w 2870491"/>
                <a:gd name="connsiteY11" fmla="*/ 1296786 h 1317416"/>
                <a:gd name="connsiteX12" fmla="*/ 2618605 w 2870491"/>
                <a:gd name="connsiteY12" fmla="*/ 1109635 h 1317416"/>
                <a:gd name="connsiteX13" fmla="*/ 2821449 w 2870491"/>
                <a:gd name="connsiteY13" fmla="*/ 774932 h 1317416"/>
                <a:gd name="connsiteX14" fmla="*/ 2867919 w 2870491"/>
                <a:gd name="connsiteY14" fmla="*/ 499689 h 1317416"/>
                <a:gd name="connsiteX15" fmla="*/ 2768145 w 2870491"/>
                <a:gd name="connsiteY15" fmla="*/ 0 h 1317416"/>
                <a:gd name="connsiteX0" fmla="*/ 1810522 w 2874334"/>
                <a:gd name="connsiteY0" fmla="*/ 688918 h 1317416"/>
                <a:gd name="connsiteX1" fmla="*/ 1779517 w 2874334"/>
                <a:gd name="connsiteY1" fmla="*/ 1046365 h 1317416"/>
                <a:gd name="connsiteX2" fmla="*/ 1426655 w 2874334"/>
                <a:gd name="connsiteY2" fmla="*/ 1136882 h 1317416"/>
                <a:gd name="connsiteX3" fmla="*/ 477215 w 2874334"/>
                <a:gd name="connsiteY3" fmla="*/ 1170595 h 1317416"/>
                <a:gd name="connsiteX4" fmla="*/ 231126 w 2874334"/>
                <a:gd name="connsiteY4" fmla="*/ 973398 h 1317416"/>
                <a:gd name="connsiteX5" fmla="*/ 189540 w 2874334"/>
                <a:gd name="connsiteY5" fmla="*/ 605791 h 1317416"/>
                <a:gd name="connsiteX6" fmla="*/ 23285 w 2874334"/>
                <a:gd name="connsiteY6" fmla="*/ 614104 h 1317416"/>
                <a:gd name="connsiteX7" fmla="*/ 1663 w 2874334"/>
                <a:gd name="connsiteY7" fmla="*/ 874338 h 1317416"/>
                <a:gd name="connsiteX8" fmla="*/ 14973 w 2874334"/>
                <a:gd name="connsiteY8" fmla="*/ 1134457 h 1317416"/>
                <a:gd name="connsiteX9" fmla="*/ 121403 w 2874334"/>
                <a:gd name="connsiteY9" fmla="*/ 1246910 h 1317416"/>
                <a:gd name="connsiteX10" fmla="*/ 520596 w 2874334"/>
                <a:gd name="connsiteY10" fmla="*/ 1307062 h 1317416"/>
                <a:gd name="connsiteX11" fmla="*/ 2036646 w 2874334"/>
                <a:gd name="connsiteY11" fmla="*/ 1296786 h 1317416"/>
                <a:gd name="connsiteX12" fmla="*/ 2618605 w 2874334"/>
                <a:gd name="connsiteY12" fmla="*/ 1109635 h 1317416"/>
                <a:gd name="connsiteX13" fmla="*/ 2821449 w 2874334"/>
                <a:gd name="connsiteY13" fmla="*/ 774932 h 1317416"/>
                <a:gd name="connsiteX14" fmla="*/ 2867919 w 2874334"/>
                <a:gd name="connsiteY14" fmla="*/ 499689 h 1317416"/>
                <a:gd name="connsiteX15" fmla="*/ 2768145 w 2874334"/>
                <a:gd name="connsiteY15" fmla="*/ 0 h 1317416"/>
                <a:gd name="connsiteX0" fmla="*/ 1810522 w 2868574"/>
                <a:gd name="connsiteY0" fmla="*/ 688918 h 1317416"/>
                <a:gd name="connsiteX1" fmla="*/ 1779517 w 2868574"/>
                <a:gd name="connsiteY1" fmla="*/ 1046365 h 1317416"/>
                <a:gd name="connsiteX2" fmla="*/ 1426655 w 2868574"/>
                <a:gd name="connsiteY2" fmla="*/ 1136882 h 1317416"/>
                <a:gd name="connsiteX3" fmla="*/ 477215 w 2868574"/>
                <a:gd name="connsiteY3" fmla="*/ 1170595 h 1317416"/>
                <a:gd name="connsiteX4" fmla="*/ 231126 w 2868574"/>
                <a:gd name="connsiteY4" fmla="*/ 973398 h 1317416"/>
                <a:gd name="connsiteX5" fmla="*/ 189540 w 2868574"/>
                <a:gd name="connsiteY5" fmla="*/ 605791 h 1317416"/>
                <a:gd name="connsiteX6" fmla="*/ 23285 w 2868574"/>
                <a:gd name="connsiteY6" fmla="*/ 614104 h 1317416"/>
                <a:gd name="connsiteX7" fmla="*/ 1663 w 2868574"/>
                <a:gd name="connsiteY7" fmla="*/ 874338 h 1317416"/>
                <a:gd name="connsiteX8" fmla="*/ 14973 w 2868574"/>
                <a:gd name="connsiteY8" fmla="*/ 1134457 h 1317416"/>
                <a:gd name="connsiteX9" fmla="*/ 121403 w 2868574"/>
                <a:gd name="connsiteY9" fmla="*/ 1246910 h 1317416"/>
                <a:gd name="connsiteX10" fmla="*/ 520596 w 2868574"/>
                <a:gd name="connsiteY10" fmla="*/ 1307062 h 1317416"/>
                <a:gd name="connsiteX11" fmla="*/ 2036646 w 2868574"/>
                <a:gd name="connsiteY11" fmla="*/ 1296786 h 1317416"/>
                <a:gd name="connsiteX12" fmla="*/ 2618605 w 2868574"/>
                <a:gd name="connsiteY12" fmla="*/ 1109635 h 1317416"/>
                <a:gd name="connsiteX13" fmla="*/ 2801485 w 2868574"/>
                <a:gd name="connsiteY13" fmla="*/ 863832 h 1317416"/>
                <a:gd name="connsiteX14" fmla="*/ 2867919 w 2868574"/>
                <a:gd name="connsiteY14" fmla="*/ 499689 h 1317416"/>
                <a:gd name="connsiteX15" fmla="*/ 2768145 w 2868574"/>
                <a:gd name="connsiteY15" fmla="*/ 0 h 1317416"/>
                <a:gd name="connsiteX0" fmla="*/ 1810522 w 2868660"/>
                <a:gd name="connsiteY0" fmla="*/ 688918 h 1316191"/>
                <a:gd name="connsiteX1" fmla="*/ 1779517 w 2868660"/>
                <a:gd name="connsiteY1" fmla="*/ 1046365 h 1316191"/>
                <a:gd name="connsiteX2" fmla="*/ 1426655 w 2868660"/>
                <a:gd name="connsiteY2" fmla="*/ 1136882 h 1316191"/>
                <a:gd name="connsiteX3" fmla="*/ 477215 w 2868660"/>
                <a:gd name="connsiteY3" fmla="*/ 1170595 h 1316191"/>
                <a:gd name="connsiteX4" fmla="*/ 231126 w 2868660"/>
                <a:gd name="connsiteY4" fmla="*/ 973398 h 1316191"/>
                <a:gd name="connsiteX5" fmla="*/ 189540 w 2868660"/>
                <a:gd name="connsiteY5" fmla="*/ 605791 h 1316191"/>
                <a:gd name="connsiteX6" fmla="*/ 23285 w 2868660"/>
                <a:gd name="connsiteY6" fmla="*/ 614104 h 1316191"/>
                <a:gd name="connsiteX7" fmla="*/ 1663 w 2868660"/>
                <a:gd name="connsiteY7" fmla="*/ 874338 h 1316191"/>
                <a:gd name="connsiteX8" fmla="*/ 14973 w 2868660"/>
                <a:gd name="connsiteY8" fmla="*/ 1134457 h 1316191"/>
                <a:gd name="connsiteX9" fmla="*/ 121403 w 2868660"/>
                <a:gd name="connsiteY9" fmla="*/ 1246910 h 1316191"/>
                <a:gd name="connsiteX10" fmla="*/ 520596 w 2868660"/>
                <a:gd name="connsiteY10" fmla="*/ 1307062 h 1316191"/>
                <a:gd name="connsiteX11" fmla="*/ 2036646 w 2868660"/>
                <a:gd name="connsiteY11" fmla="*/ 1296786 h 1316191"/>
                <a:gd name="connsiteX12" fmla="*/ 2591986 w 2868660"/>
                <a:gd name="connsiteY12" fmla="*/ 1128685 h 1316191"/>
                <a:gd name="connsiteX13" fmla="*/ 2801485 w 2868660"/>
                <a:gd name="connsiteY13" fmla="*/ 863832 h 1316191"/>
                <a:gd name="connsiteX14" fmla="*/ 2867919 w 2868660"/>
                <a:gd name="connsiteY14" fmla="*/ 499689 h 1316191"/>
                <a:gd name="connsiteX15" fmla="*/ 2768145 w 2868660"/>
                <a:gd name="connsiteY15" fmla="*/ 0 h 1316191"/>
                <a:gd name="connsiteX0" fmla="*/ 1810522 w 2875207"/>
                <a:gd name="connsiteY0" fmla="*/ 688918 h 1316191"/>
                <a:gd name="connsiteX1" fmla="*/ 1779517 w 2875207"/>
                <a:gd name="connsiteY1" fmla="*/ 1046365 h 1316191"/>
                <a:gd name="connsiteX2" fmla="*/ 1426655 w 2875207"/>
                <a:gd name="connsiteY2" fmla="*/ 1136882 h 1316191"/>
                <a:gd name="connsiteX3" fmla="*/ 477215 w 2875207"/>
                <a:gd name="connsiteY3" fmla="*/ 1170595 h 1316191"/>
                <a:gd name="connsiteX4" fmla="*/ 231126 w 2875207"/>
                <a:gd name="connsiteY4" fmla="*/ 973398 h 1316191"/>
                <a:gd name="connsiteX5" fmla="*/ 189540 w 2875207"/>
                <a:gd name="connsiteY5" fmla="*/ 605791 h 1316191"/>
                <a:gd name="connsiteX6" fmla="*/ 23285 w 2875207"/>
                <a:gd name="connsiteY6" fmla="*/ 614104 h 1316191"/>
                <a:gd name="connsiteX7" fmla="*/ 1663 w 2875207"/>
                <a:gd name="connsiteY7" fmla="*/ 874338 h 1316191"/>
                <a:gd name="connsiteX8" fmla="*/ 14973 w 2875207"/>
                <a:gd name="connsiteY8" fmla="*/ 1134457 h 1316191"/>
                <a:gd name="connsiteX9" fmla="*/ 121403 w 2875207"/>
                <a:gd name="connsiteY9" fmla="*/ 1246910 h 1316191"/>
                <a:gd name="connsiteX10" fmla="*/ 520596 w 2875207"/>
                <a:gd name="connsiteY10" fmla="*/ 1307062 h 1316191"/>
                <a:gd name="connsiteX11" fmla="*/ 2036646 w 2875207"/>
                <a:gd name="connsiteY11" fmla="*/ 1296786 h 1316191"/>
                <a:gd name="connsiteX12" fmla="*/ 2591986 w 2875207"/>
                <a:gd name="connsiteY12" fmla="*/ 1128685 h 1316191"/>
                <a:gd name="connsiteX13" fmla="*/ 2801485 w 2875207"/>
                <a:gd name="connsiteY13" fmla="*/ 863832 h 1316191"/>
                <a:gd name="connsiteX14" fmla="*/ 2874574 w 2875207"/>
                <a:gd name="connsiteY14" fmla="*/ 499689 h 1316191"/>
                <a:gd name="connsiteX15" fmla="*/ 2768145 w 2875207"/>
                <a:gd name="connsiteY15" fmla="*/ 0 h 1316191"/>
                <a:gd name="connsiteX0" fmla="*/ 1810522 w 2878987"/>
                <a:gd name="connsiteY0" fmla="*/ 688918 h 1316191"/>
                <a:gd name="connsiteX1" fmla="*/ 1779517 w 2878987"/>
                <a:gd name="connsiteY1" fmla="*/ 1046365 h 1316191"/>
                <a:gd name="connsiteX2" fmla="*/ 1426655 w 2878987"/>
                <a:gd name="connsiteY2" fmla="*/ 1136882 h 1316191"/>
                <a:gd name="connsiteX3" fmla="*/ 477215 w 2878987"/>
                <a:gd name="connsiteY3" fmla="*/ 1170595 h 1316191"/>
                <a:gd name="connsiteX4" fmla="*/ 231126 w 2878987"/>
                <a:gd name="connsiteY4" fmla="*/ 973398 h 1316191"/>
                <a:gd name="connsiteX5" fmla="*/ 189540 w 2878987"/>
                <a:gd name="connsiteY5" fmla="*/ 605791 h 1316191"/>
                <a:gd name="connsiteX6" fmla="*/ 23285 w 2878987"/>
                <a:gd name="connsiteY6" fmla="*/ 614104 h 1316191"/>
                <a:gd name="connsiteX7" fmla="*/ 1663 w 2878987"/>
                <a:gd name="connsiteY7" fmla="*/ 874338 h 1316191"/>
                <a:gd name="connsiteX8" fmla="*/ 14973 w 2878987"/>
                <a:gd name="connsiteY8" fmla="*/ 1134457 h 1316191"/>
                <a:gd name="connsiteX9" fmla="*/ 121403 w 2878987"/>
                <a:gd name="connsiteY9" fmla="*/ 1246910 h 1316191"/>
                <a:gd name="connsiteX10" fmla="*/ 520596 w 2878987"/>
                <a:gd name="connsiteY10" fmla="*/ 1307062 h 1316191"/>
                <a:gd name="connsiteX11" fmla="*/ 2036646 w 2878987"/>
                <a:gd name="connsiteY11" fmla="*/ 1296786 h 1316191"/>
                <a:gd name="connsiteX12" fmla="*/ 2591986 w 2878987"/>
                <a:gd name="connsiteY12" fmla="*/ 1128685 h 1316191"/>
                <a:gd name="connsiteX13" fmla="*/ 2801485 w 2878987"/>
                <a:gd name="connsiteY13" fmla="*/ 863832 h 1316191"/>
                <a:gd name="connsiteX14" fmla="*/ 2874574 w 2878987"/>
                <a:gd name="connsiteY14" fmla="*/ 499689 h 1316191"/>
                <a:gd name="connsiteX15" fmla="*/ 2768145 w 2878987"/>
                <a:gd name="connsiteY15" fmla="*/ 0 h 1316191"/>
                <a:gd name="connsiteX0" fmla="*/ 1810522 w 2891948"/>
                <a:gd name="connsiteY0" fmla="*/ 688918 h 1316191"/>
                <a:gd name="connsiteX1" fmla="*/ 1779517 w 2891948"/>
                <a:gd name="connsiteY1" fmla="*/ 1046365 h 1316191"/>
                <a:gd name="connsiteX2" fmla="*/ 1426655 w 2891948"/>
                <a:gd name="connsiteY2" fmla="*/ 1136882 h 1316191"/>
                <a:gd name="connsiteX3" fmla="*/ 477215 w 2891948"/>
                <a:gd name="connsiteY3" fmla="*/ 1170595 h 1316191"/>
                <a:gd name="connsiteX4" fmla="*/ 231126 w 2891948"/>
                <a:gd name="connsiteY4" fmla="*/ 973398 h 1316191"/>
                <a:gd name="connsiteX5" fmla="*/ 189540 w 2891948"/>
                <a:gd name="connsiteY5" fmla="*/ 605791 h 1316191"/>
                <a:gd name="connsiteX6" fmla="*/ 23285 w 2891948"/>
                <a:gd name="connsiteY6" fmla="*/ 614104 h 1316191"/>
                <a:gd name="connsiteX7" fmla="*/ 1663 w 2891948"/>
                <a:gd name="connsiteY7" fmla="*/ 874338 h 1316191"/>
                <a:gd name="connsiteX8" fmla="*/ 14973 w 2891948"/>
                <a:gd name="connsiteY8" fmla="*/ 1134457 h 1316191"/>
                <a:gd name="connsiteX9" fmla="*/ 121403 w 2891948"/>
                <a:gd name="connsiteY9" fmla="*/ 1246910 h 1316191"/>
                <a:gd name="connsiteX10" fmla="*/ 520596 w 2891948"/>
                <a:gd name="connsiteY10" fmla="*/ 1307062 h 1316191"/>
                <a:gd name="connsiteX11" fmla="*/ 2036646 w 2891948"/>
                <a:gd name="connsiteY11" fmla="*/ 1296786 h 1316191"/>
                <a:gd name="connsiteX12" fmla="*/ 2591986 w 2891948"/>
                <a:gd name="connsiteY12" fmla="*/ 1128685 h 1316191"/>
                <a:gd name="connsiteX13" fmla="*/ 2801485 w 2891948"/>
                <a:gd name="connsiteY13" fmla="*/ 863832 h 1316191"/>
                <a:gd name="connsiteX14" fmla="*/ 2888211 w 2891948"/>
                <a:gd name="connsiteY14" fmla="*/ 506039 h 1316191"/>
                <a:gd name="connsiteX15" fmla="*/ 2768145 w 2891948"/>
                <a:gd name="connsiteY15" fmla="*/ 0 h 1316191"/>
                <a:gd name="connsiteX0" fmla="*/ 1810522 w 2891948"/>
                <a:gd name="connsiteY0" fmla="*/ 688918 h 1316191"/>
                <a:gd name="connsiteX1" fmla="*/ 1779517 w 2891948"/>
                <a:gd name="connsiteY1" fmla="*/ 1046365 h 1316191"/>
                <a:gd name="connsiteX2" fmla="*/ 1426655 w 2891948"/>
                <a:gd name="connsiteY2" fmla="*/ 1136882 h 1316191"/>
                <a:gd name="connsiteX3" fmla="*/ 477215 w 2891948"/>
                <a:gd name="connsiteY3" fmla="*/ 1170595 h 1316191"/>
                <a:gd name="connsiteX4" fmla="*/ 231126 w 2891948"/>
                <a:gd name="connsiteY4" fmla="*/ 973398 h 1316191"/>
                <a:gd name="connsiteX5" fmla="*/ 189540 w 2891948"/>
                <a:gd name="connsiteY5" fmla="*/ 605791 h 1316191"/>
                <a:gd name="connsiteX6" fmla="*/ 23285 w 2891948"/>
                <a:gd name="connsiteY6" fmla="*/ 614104 h 1316191"/>
                <a:gd name="connsiteX7" fmla="*/ 1663 w 2891948"/>
                <a:gd name="connsiteY7" fmla="*/ 874338 h 1316191"/>
                <a:gd name="connsiteX8" fmla="*/ 14973 w 2891948"/>
                <a:gd name="connsiteY8" fmla="*/ 1134457 h 1316191"/>
                <a:gd name="connsiteX9" fmla="*/ 121403 w 2891948"/>
                <a:gd name="connsiteY9" fmla="*/ 1246910 h 1316191"/>
                <a:gd name="connsiteX10" fmla="*/ 520596 w 2891948"/>
                <a:gd name="connsiteY10" fmla="*/ 1307062 h 1316191"/>
                <a:gd name="connsiteX11" fmla="*/ 2036646 w 2891948"/>
                <a:gd name="connsiteY11" fmla="*/ 1296786 h 1316191"/>
                <a:gd name="connsiteX12" fmla="*/ 2591986 w 2891948"/>
                <a:gd name="connsiteY12" fmla="*/ 1128685 h 1316191"/>
                <a:gd name="connsiteX13" fmla="*/ 2801485 w 2891948"/>
                <a:gd name="connsiteY13" fmla="*/ 863832 h 1316191"/>
                <a:gd name="connsiteX14" fmla="*/ 2888211 w 2891948"/>
                <a:gd name="connsiteY14" fmla="*/ 429839 h 1316191"/>
                <a:gd name="connsiteX15" fmla="*/ 2768145 w 2891948"/>
                <a:gd name="connsiteY15" fmla="*/ 0 h 1316191"/>
                <a:gd name="connsiteX0" fmla="*/ 1810522 w 2891948"/>
                <a:gd name="connsiteY0" fmla="*/ 688918 h 1316191"/>
                <a:gd name="connsiteX1" fmla="*/ 1779517 w 2891948"/>
                <a:gd name="connsiteY1" fmla="*/ 1046365 h 1316191"/>
                <a:gd name="connsiteX2" fmla="*/ 1426655 w 2891948"/>
                <a:gd name="connsiteY2" fmla="*/ 1136882 h 1316191"/>
                <a:gd name="connsiteX3" fmla="*/ 477215 w 2891948"/>
                <a:gd name="connsiteY3" fmla="*/ 1170595 h 1316191"/>
                <a:gd name="connsiteX4" fmla="*/ 231126 w 2891948"/>
                <a:gd name="connsiteY4" fmla="*/ 973398 h 1316191"/>
                <a:gd name="connsiteX5" fmla="*/ 189540 w 2891948"/>
                <a:gd name="connsiteY5" fmla="*/ 605791 h 1316191"/>
                <a:gd name="connsiteX6" fmla="*/ 23285 w 2891948"/>
                <a:gd name="connsiteY6" fmla="*/ 614104 h 1316191"/>
                <a:gd name="connsiteX7" fmla="*/ 1663 w 2891948"/>
                <a:gd name="connsiteY7" fmla="*/ 874338 h 1316191"/>
                <a:gd name="connsiteX8" fmla="*/ 14973 w 2891948"/>
                <a:gd name="connsiteY8" fmla="*/ 1134457 h 1316191"/>
                <a:gd name="connsiteX9" fmla="*/ 121403 w 2891948"/>
                <a:gd name="connsiteY9" fmla="*/ 1246910 h 1316191"/>
                <a:gd name="connsiteX10" fmla="*/ 520596 w 2891948"/>
                <a:gd name="connsiteY10" fmla="*/ 1307062 h 1316191"/>
                <a:gd name="connsiteX11" fmla="*/ 2036646 w 2891948"/>
                <a:gd name="connsiteY11" fmla="*/ 1296786 h 1316191"/>
                <a:gd name="connsiteX12" fmla="*/ 2591986 w 2891948"/>
                <a:gd name="connsiteY12" fmla="*/ 1128685 h 1316191"/>
                <a:gd name="connsiteX13" fmla="*/ 2801485 w 2891948"/>
                <a:gd name="connsiteY13" fmla="*/ 863832 h 1316191"/>
                <a:gd name="connsiteX14" fmla="*/ 2888211 w 2891948"/>
                <a:gd name="connsiteY14" fmla="*/ 467939 h 1316191"/>
                <a:gd name="connsiteX15" fmla="*/ 2768145 w 2891948"/>
                <a:gd name="connsiteY15" fmla="*/ 0 h 1316191"/>
                <a:gd name="connsiteX0" fmla="*/ 1810522 w 2888696"/>
                <a:gd name="connsiteY0" fmla="*/ 688918 h 1316191"/>
                <a:gd name="connsiteX1" fmla="*/ 1779517 w 2888696"/>
                <a:gd name="connsiteY1" fmla="*/ 1046365 h 1316191"/>
                <a:gd name="connsiteX2" fmla="*/ 1426655 w 2888696"/>
                <a:gd name="connsiteY2" fmla="*/ 1136882 h 1316191"/>
                <a:gd name="connsiteX3" fmla="*/ 477215 w 2888696"/>
                <a:gd name="connsiteY3" fmla="*/ 1170595 h 1316191"/>
                <a:gd name="connsiteX4" fmla="*/ 231126 w 2888696"/>
                <a:gd name="connsiteY4" fmla="*/ 973398 h 1316191"/>
                <a:gd name="connsiteX5" fmla="*/ 189540 w 2888696"/>
                <a:gd name="connsiteY5" fmla="*/ 605791 h 1316191"/>
                <a:gd name="connsiteX6" fmla="*/ 23285 w 2888696"/>
                <a:gd name="connsiteY6" fmla="*/ 614104 h 1316191"/>
                <a:gd name="connsiteX7" fmla="*/ 1663 w 2888696"/>
                <a:gd name="connsiteY7" fmla="*/ 874338 h 1316191"/>
                <a:gd name="connsiteX8" fmla="*/ 14973 w 2888696"/>
                <a:gd name="connsiteY8" fmla="*/ 1134457 h 1316191"/>
                <a:gd name="connsiteX9" fmla="*/ 121403 w 2888696"/>
                <a:gd name="connsiteY9" fmla="*/ 1246910 h 1316191"/>
                <a:gd name="connsiteX10" fmla="*/ 520596 w 2888696"/>
                <a:gd name="connsiteY10" fmla="*/ 1307062 h 1316191"/>
                <a:gd name="connsiteX11" fmla="*/ 2036646 w 2888696"/>
                <a:gd name="connsiteY11" fmla="*/ 1296786 h 1316191"/>
                <a:gd name="connsiteX12" fmla="*/ 2591986 w 2888696"/>
                <a:gd name="connsiteY12" fmla="*/ 1128685 h 1316191"/>
                <a:gd name="connsiteX13" fmla="*/ 2801485 w 2888696"/>
                <a:gd name="connsiteY13" fmla="*/ 922021 h 1316191"/>
                <a:gd name="connsiteX14" fmla="*/ 2888211 w 2888696"/>
                <a:gd name="connsiteY14" fmla="*/ 467939 h 1316191"/>
                <a:gd name="connsiteX15" fmla="*/ 2768145 w 2888696"/>
                <a:gd name="connsiteY15" fmla="*/ 0 h 1316191"/>
                <a:gd name="connsiteX0" fmla="*/ 1810522 w 2888211"/>
                <a:gd name="connsiteY0" fmla="*/ 688918 h 1316191"/>
                <a:gd name="connsiteX1" fmla="*/ 1779517 w 2888211"/>
                <a:gd name="connsiteY1" fmla="*/ 1046365 h 1316191"/>
                <a:gd name="connsiteX2" fmla="*/ 1426655 w 2888211"/>
                <a:gd name="connsiteY2" fmla="*/ 1136882 h 1316191"/>
                <a:gd name="connsiteX3" fmla="*/ 477215 w 2888211"/>
                <a:gd name="connsiteY3" fmla="*/ 1170595 h 1316191"/>
                <a:gd name="connsiteX4" fmla="*/ 231126 w 2888211"/>
                <a:gd name="connsiteY4" fmla="*/ 973398 h 1316191"/>
                <a:gd name="connsiteX5" fmla="*/ 189540 w 2888211"/>
                <a:gd name="connsiteY5" fmla="*/ 605791 h 1316191"/>
                <a:gd name="connsiteX6" fmla="*/ 23285 w 2888211"/>
                <a:gd name="connsiteY6" fmla="*/ 614104 h 1316191"/>
                <a:gd name="connsiteX7" fmla="*/ 1663 w 2888211"/>
                <a:gd name="connsiteY7" fmla="*/ 874338 h 1316191"/>
                <a:gd name="connsiteX8" fmla="*/ 14973 w 2888211"/>
                <a:gd name="connsiteY8" fmla="*/ 1134457 h 1316191"/>
                <a:gd name="connsiteX9" fmla="*/ 121403 w 2888211"/>
                <a:gd name="connsiteY9" fmla="*/ 1246910 h 1316191"/>
                <a:gd name="connsiteX10" fmla="*/ 520596 w 2888211"/>
                <a:gd name="connsiteY10" fmla="*/ 1307062 h 1316191"/>
                <a:gd name="connsiteX11" fmla="*/ 2036646 w 2888211"/>
                <a:gd name="connsiteY11" fmla="*/ 1296786 h 1316191"/>
                <a:gd name="connsiteX12" fmla="*/ 2591986 w 2888211"/>
                <a:gd name="connsiteY12" fmla="*/ 1128685 h 1316191"/>
                <a:gd name="connsiteX13" fmla="*/ 2888211 w 2888211"/>
                <a:gd name="connsiteY13" fmla="*/ 467939 h 1316191"/>
                <a:gd name="connsiteX14" fmla="*/ 2768145 w 2888211"/>
                <a:gd name="connsiteY14" fmla="*/ 0 h 1316191"/>
                <a:gd name="connsiteX0" fmla="*/ 1810522 w 2768145"/>
                <a:gd name="connsiteY0" fmla="*/ 688918 h 1316191"/>
                <a:gd name="connsiteX1" fmla="*/ 1779517 w 2768145"/>
                <a:gd name="connsiteY1" fmla="*/ 1046365 h 1316191"/>
                <a:gd name="connsiteX2" fmla="*/ 1426655 w 2768145"/>
                <a:gd name="connsiteY2" fmla="*/ 1136882 h 1316191"/>
                <a:gd name="connsiteX3" fmla="*/ 477215 w 2768145"/>
                <a:gd name="connsiteY3" fmla="*/ 1170595 h 1316191"/>
                <a:gd name="connsiteX4" fmla="*/ 231126 w 2768145"/>
                <a:gd name="connsiteY4" fmla="*/ 973398 h 1316191"/>
                <a:gd name="connsiteX5" fmla="*/ 189540 w 2768145"/>
                <a:gd name="connsiteY5" fmla="*/ 605791 h 1316191"/>
                <a:gd name="connsiteX6" fmla="*/ 23285 w 2768145"/>
                <a:gd name="connsiteY6" fmla="*/ 614104 h 1316191"/>
                <a:gd name="connsiteX7" fmla="*/ 1663 w 2768145"/>
                <a:gd name="connsiteY7" fmla="*/ 874338 h 1316191"/>
                <a:gd name="connsiteX8" fmla="*/ 14973 w 2768145"/>
                <a:gd name="connsiteY8" fmla="*/ 1134457 h 1316191"/>
                <a:gd name="connsiteX9" fmla="*/ 121403 w 2768145"/>
                <a:gd name="connsiteY9" fmla="*/ 1246910 h 1316191"/>
                <a:gd name="connsiteX10" fmla="*/ 520596 w 2768145"/>
                <a:gd name="connsiteY10" fmla="*/ 1307062 h 1316191"/>
                <a:gd name="connsiteX11" fmla="*/ 2036646 w 2768145"/>
                <a:gd name="connsiteY11" fmla="*/ 1296786 h 1316191"/>
                <a:gd name="connsiteX12" fmla="*/ 2591986 w 2768145"/>
                <a:gd name="connsiteY12" fmla="*/ 1128685 h 1316191"/>
                <a:gd name="connsiteX13" fmla="*/ 2768145 w 2768145"/>
                <a:gd name="connsiteY13" fmla="*/ 0 h 1316191"/>
                <a:gd name="connsiteX0" fmla="*/ 1810522 w 2857408"/>
                <a:gd name="connsiteY0" fmla="*/ 119089 h 746362"/>
                <a:gd name="connsiteX1" fmla="*/ 1779517 w 2857408"/>
                <a:gd name="connsiteY1" fmla="*/ 476536 h 746362"/>
                <a:gd name="connsiteX2" fmla="*/ 1426655 w 2857408"/>
                <a:gd name="connsiteY2" fmla="*/ 567053 h 746362"/>
                <a:gd name="connsiteX3" fmla="*/ 477215 w 2857408"/>
                <a:gd name="connsiteY3" fmla="*/ 600766 h 746362"/>
                <a:gd name="connsiteX4" fmla="*/ 231126 w 2857408"/>
                <a:gd name="connsiteY4" fmla="*/ 403569 h 746362"/>
                <a:gd name="connsiteX5" fmla="*/ 189540 w 2857408"/>
                <a:gd name="connsiteY5" fmla="*/ 35962 h 746362"/>
                <a:gd name="connsiteX6" fmla="*/ 23285 w 2857408"/>
                <a:gd name="connsiteY6" fmla="*/ 44275 h 746362"/>
                <a:gd name="connsiteX7" fmla="*/ 1663 w 2857408"/>
                <a:gd name="connsiteY7" fmla="*/ 304509 h 746362"/>
                <a:gd name="connsiteX8" fmla="*/ 14973 w 2857408"/>
                <a:gd name="connsiteY8" fmla="*/ 564628 h 746362"/>
                <a:gd name="connsiteX9" fmla="*/ 121403 w 2857408"/>
                <a:gd name="connsiteY9" fmla="*/ 677081 h 746362"/>
                <a:gd name="connsiteX10" fmla="*/ 520596 w 2857408"/>
                <a:gd name="connsiteY10" fmla="*/ 737233 h 746362"/>
                <a:gd name="connsiteX11" fmla="*/ 2036646 w 2857408"/>
                <a:gd name="connsiteY11" fmla="*/ 726957 h 746362"/>
                <a:gd name="connsiteX12" fmla="*/ 2591986 w 2857408"/>
                <a:gd name="connsiteY12" fmla="*/ 558856 h 746362"/>
                <a:gd name="connsiteX13" fmla="*/ 2857408 w 2857408"/>
                <a:gd name="connsiteY13" fmla="*/ 120128 h 746362"/>
                <a:gd name="connsiteX0" fmla="*/ 1810522 w 2669953"/>
                <a:gd name="connsiteY0" fmla="*/ 614103 h 1241376"/>
                <a:gd name="connsiteX1" fmla="*/ 1779517 w 2669953"/>
                <a:gd name="connsiteY1" fmla="*/ 971550 h 1241376"/>
                <a:gd name="connsiteX2" fmla="*/ 1426655 w 2669953"/>
                <a:gd name="connsiteY2" fmla="*/ 1062067 h 1241376"/>
                <a:gd name="connsiteX3" fmla="*/ 477215 w 2669953"/>
                <a:gd name="connsiteY3" fmla="*/ 1095780 h 1241376"/>
                <a:gd name="connsiteX4" fmla="*/ 231126 w 2669953"/>
                <a:gd name="connsiteY4" fmla="*/ 898583 h 1241376"/>
                <a:gd name="connsiteX5" fmla="*/ 189540 w 2669953"/>
                <a:gd name="connsiteY5" fmla="*/ 530976 h 1241376"/>
                <a:gd name="connsiteX6" fmla="*/ 23285 w 2669953"/>
                <a:gd name="connsiteY6" fmla="*/ 539289 h 1241376"/>
                <a:gd name="connsiteX7" fmla="*/ 1663 w 2669953"/>
                <a:gd name="connsiteY7" fmla="*/ 799523 h 1241376"/>
                <a:gd name="connsiteX8" fmla="*/ 14973 w 2669953"/>
                <a:gd name="connsiteY8" fmla="*/ 1059642 h 1241376"/>
                <a:gd name="connsiteX9" fmla="*/ 121403 w 2669953"/>
                <a:gd name="connsiteY9" fmla="*/ 1172095 h 1241376"/>
                <a:gd name="connsiteX10" fmla="*/ 520596 w 2669953"/>
                <a:gd name="connsiteY10" fmla="*/ 1232247 h 1241376"/>
                <a:gd name="connsiteX11" fmla="*/ 2036646 w 2669953"/>
                <a:gd name="connsiteY11" fmla="*/ 1221971 h 1241376"/>
                <a:gd name="connsiteX12" fmla="*/ 2591986 w 2669953"/>
                <a:gd name="connsiteY12" fmla="*/ 1053870 h 1241376"/>
                <a:gd name="connsiteX13" fmla="*/ 2669953 w 2669953"/>
                <a:gd name="connsiteY13" fmla="*/ 0 h 1241376"/>
                <a:gd name="connsiteX0" fmla="*/ 1810522 w 2700768"/>
                <a:gd name="connsiteY0" fmla="*/ 614103 h 1241376"/>
                <a:gd name="connsiteX1" fmla="*/ 1779517 w 2700768"/>
                <a:gd name="connsiteY1" fmla="*/ 971550 h 1241376"/>
                <a:gd name="connsiteX2" fmla="*/ 1426655 w 2700768"/>
                <a:gd name="connsiteY2" fmla="*/ 1062067 h 1241376"/>
                <a:gd name="connsiteX3" fmla="*/ 477215 w 2700768"/>
                <a:gd name="connsiteY3" fmla="*/ 1095780 h 1241376"/>
                <a:gd name="connsiteX4" fmla="*/ 231126 w 2700768"/>
                <a:gd name="connsiteY4" fmla="*/ 898583 h 1241376"/>
                <a:gd name="connsiteX5" fmla="*/ 189540 w 2700768"/>
                <a:gd name="connsiteY5" fmla="*/ 530976 h 1241376"/>
                <a:gd name="connsiteX6" fmla="*/ 23285 w 2700768"/>
                <a:gd name="connsiteY6" fmla="*/ 539289 h 1241376"/>
                <a:gd name="connsiteX7" fmla="*/ 1663 w 2700768"/>
                <a:gd name="connsiteY7" fmla="*/ 799523 h 1241376"/>
                <a:gd name="connsiteX8" fmla="*/ 14973 w 2700768"/>
                <a:gd name="connsiteY8" fmla="*/ 1059642 h 1241376"/>
                <a:gd name="connsiteX9" fmla="*/ 121403 w 2700768"/>
                <a:gd name="connsiteY9" fmla="*/ 1172095 h 1241376"/>
                <a:gd name="connsiteX10" fmla="*/ 520596 w 2700768"/>
                <a:gd name="connsiteY10" fmla="*/ 1232247 h 1241376"/>
                <a:gd name="connsiteX11" fmla="*/ 2036646 w 2700768"/>
                <a:gd name="connsiteY11" fmla="*/ 1221971 h 1241376"/>
                <a:gd name="connsiteX12" fmla="*/ 2591986 w 2700768"/>
                <a:gd name="connsiteY12" fmla="*/ 1053870 h 1241376"/>
                <a:gd name="connsiteX13" fmla="*/ 2669953 w 2700768"/>
                <a:gd name="connsiteY13" fmla="*/ 0 h 1241376"/>
                <a:gd name="connsiteX0" fmla="*/ 1810522 w 2704180"/>
                <a:gd name="connsiteY0" fmla="*/ 614103 h 1245219"/>
                <a:gd name="connsiteX1" fmla="*/ 1779517 w 2704180"/>
                <a:gd name="connsiteY1" fmla="*/ 971550 h 1245219"/>
                <a:gd name="connsiteX2" fmla="*/ 1426655 w 2704180"/>
                <a:gd name="connsiteY2" fmla="*/ 1062067 h 1245219"/>
                <a:gd name="connsiteX3" fmla="*/ 477215 w 2704180"/>
                <a:gd name="connsiteY3" fmla="*/ 1095780 h 1245219"/>
                <a:gd name="connsiteX4" fmla="*/ 231126 w 2704180"/>
                <a:gd name="connsiteY4" fmla="*/ 898583 h 1245219"/>
                <a:gd name="connsiteX5" fmla="*/ 189540 w 2704180"/>
                <a:gd name="connsiteY5" fmla="*/ 530976 h 1245219"/>
                <a:gd name="connsiteX6" fmla="*/ 23285 w 2704180"/>
                <a:gd name="connsiteY6" fmla="*/ 539289 h 1245219"/>
                <a:gd name="connsiteX7" fmla="*/ 1663 w 2704180"/>
                <a:gd name="connsiteY7" fmla="*/ 799523 h 1245219"/>
                <a:gd name="connsiteX8" fmla="*/ 14973 w 2704180"/>
                <a:gd name="connsiteY8" fmla="*/ 1059642 h 1245219"/>
                <a:gd name="connsiteX9" fmla="*/ 121403 w 2704180"/>
                <a:gd name="connsiteY9" fmla="*/ 1172095 h 1245219"/>
                <a:gd name="connsiteX10" fmla="*/ 520596 w 2704180"/>
                <a:gd name="connsiteY10" fmla="*/ 1232247 h 1245219"/>
                <a:gd name="connsiteX11" fmla="*/ 2036646 w 2704180"/>
                <a:gd name="connsiteY11" fmla="*/ 1221971 h 1245219"/>
                <a:gd name="connsiteX12" fmla="*/ 2600912 w 2704180"/>
                <a:gd name="connsiteY12" fmla="*/ 995681 h 1245219"/>
                <a:gd name="connsiteX13" fmla="*/ 2669953 w 2704180"/>
                <a:gd name="connsiteY13" fmla="*/ 0 h 1245219"/>
                <a:gd name="connsiteX0" fmla="*/ 1810522 w 2728304"/>
                <a:gd name="connsiteY0" fmla="*/ 639041 h 1270157"/>
                <a:gd name="connsiteX1" fmla="*/ 1779517 w 2728304"/>
                <a:gd name="connsiteY1" fmla="*/ 996488 h 1270157"/>
                <a:gd name="connsiteX2" fmla="*/ 1426655 w 2728304"/>
                <a:gd name="connsiteY2" fmla="*/ 1087005 h 1270157"/>
                <a:gd name="connsiteX3" fmla="*/ 477215 w 2728304"/>
                <a:gd name="connsiteY3" fmla="*/ 1120718 h 1270157"/>
                <a:gd name="connsiteX4" fmla="*/ 231126 w 2728304"/>
                <a:gd name="connsiteY4" fmla="*/ 923521 h 1270157"/>
                <a:gd name="connsiteX5" fmla="*/ 189540 w 2728304"/>
                <a:gd name="connsiteY5" fmla="*/ 555914 h 1270157"/>
                <a:gd name="connsiteX6" fmla="*/ 23285 w 2728304"/>
                <a:gd name="connsiteY6" fmla="*/ 564227 h 1270157"/>
                <a:gd name="connsiteX7" fmla="*/ 1663 w 2728304"/>
                <a:gd name="connsiteY7" fmla="*/ 824461 h 1270157"/>
                <a:gd name="connsiteX8" fmla="*/ 14973 w 2728304"/>
                <a:gd name="connsiteY8" fmla="*/ 1084580 h 1270157"/>
                <a:gd name="connsiteX9" fmla="*/ 121403 w 2728304"/>
                <a:gd name="connsiteY9" fmla="*/ 1197033 h 1270157"/>
                <a:gd name="connsiteX10" fmla="*/ 520596 w 2728304"/>
                <a:gd name="connsiteY10" fmla="*/ 1257185 h 1270157"/>
                <a:gd name="connsiteX11" fmla="*/ 2036646 w 2728304"/>
                <a:gd name="connsiteY11" fmla="*/ 1246909 h 1270157"/>
                <a:gd name="connsiteX12" fmla="*/ 2600912 w 2728304"/>
                <a:gd name="connsiteY12" fmla="*/ 1020619 h 1270157"/>
                <a:gd name="connsiteX13" fmla="*/ 2705659 w 2728304"/>
                <a:gd name="connsiteY13" fmla="*/ 0 h 1270157"/>
                <a:gd name="connsiteX0" fmla="*/ 1810522 w 2721772"/>
                <a:gd name="connsiteY0" fmla="*/ 672292 h 1303408"/>
                <a:gd name="connsiteX1" fmla="*/ 1779517 w 2721772"/>
                <a:gd name="connsiteY1" fmla="*/ 1029739 h 1303408"/>
                <a:gd name="connsiteX2" fmla="*/ 1426655 w 2721772"/>
                <a:gd name="connsiteY2" fmla="*/ 1120256 h 1303408"/>
                <a:gd name="connsiteX3" fmla="*/ 477215 w 2721772"/>
                <a:gd name="connsiteY3" fmla="*/ 1153969 h 1303408"/>
                <a:gd name="connsiteX4" fmla="*/ 231126 w 2721772"/>
                <a:gd name="connsiteY4" fmla="*/ 956772 h 1303408"/>
                <a:gd name="connsiteX5" fmla="*/ 189540 w 2721772"/>
                <a:gd name="connsiteY5" fmla="*/ 589165 h 1303408"/>
                <a:gd name="connsiteX6" fmla="*/ 23285 w 2721772"/>
                <a:gd name="connsiteY6" fmla="*/ 597478 h 1303408"/>
                <a:gd name="connsiteX7" fmla="*/ 1663 w 2721772"/>
                <a:gd name="connsiteY7" fmla="*/ 857712 h 1303408"/>
                <a:gd name="connsiteX8" fmla="*/ 14973 w 2721772"/>
                <a:gd name="connsiteY8" fmla="*/ 1117831 h 1303408"/>
                <a:gd name="connsiteX9" fmla="*/ 121403 w 2721772"/>
                <a:gd name="connsiteY9" fmla="*/ 1230284 h 1303408"/>
                <a:gd name="connsiteX10" fmla="*/ 520596 w 2721772"/>
                <a:gd name="connsiteY10" fmla="*/ 1290436 h 1303408"/>
                <a:gd name="connsiteX11" fmla="*/ 2036646 w 2721772"/>
                <a:gd name="connsiteY11" fmla="*/ 1280160 h 1303408"/>
                <a:gd name="connsiteX12" fmla="*/ 2600912 w 2721772"/>
                <a:gd name="connsiteY12" fmla="*/ 1053870 h 1303408"/>
                <a:gd name="connsiteX13" fmla="*/ 2696733 w 2721772"/>
                <a:gd name="connsiteY13" fmla="*/ 0 h 1303408"/>
                <a:gd name="connsiteX0" fmla="*/ 1810522 w 2721772"/>
                <a:gd name="connsiteY0" fmla="*/ 672292 h 1303408"/>
                <a:gd name="connsiteX1" fmla="*/ 1779517 w 2721772"/>
                <a:gd name="connsiteY1" fmla="*/ 1029739 h 1303408"/>
                <a:gd name="connsiteX2" fmla="*/ 1426655 w 2721772"/>
                <a:gd name="connsiteY2" fmla="*/ 1120256 h 1303408"/>
                <a:gd name="connsiteX3" fmla="*/ 477215 w 2721772"/>
                <a:gd name="connsiteY3" fmla="*/ 1153969 h 1303408"/>
                <a:gd name="connsiteX4" fmla="*/ 231126 w 2721772"/>
                <a:gd name="connsiteY4" fmla="*/ 956772 h 1303408"/>
                <a:gd name="connsiteX5" fmla="*/ 189540 w 2721772"/>
                <a:gd name="connsiteY5" fmla="*/ 589165 h 1303408"/>
                <a:gd name="connsiteX6" fmla="*/ 23285 w 2721772"/>
                <a:gd name="connsiteY6" fmla="*/ 597478 h 1303408"/>
                <a:gd name="connsiteX7" fmla="*/ 1663 w 2721772"/>
                <a:gd name="connsiteY7" fmla="*/ 857712 h 1303408"/>
                <a:gd name="connsiteX8" fmla="*/ 14973 w 2721772"/>
                <a:gd name="connsiteY8" fmla="*/ 1117831 h 1303408"/>
                <a:gd name="connsiteX9" fmla="*/ 121403 w 2721772"/>
                <a:gd name="connsiteY9" fmla="*/ 1230284 h 1303408"/>
                <a:gd name="connsiteX10" fmla="*/ 520596 w 2721772"/>
                <a:gd name="connsiteY10" fmla="*/ 1290436 h 1303408"/>
                <a:gd name="connsiteX11" fmla="*/ 2036646 w 2721772"/>
                <a:gd name="connsiteY11" fmla="*/ 1280160 h 1303408"/>
                <a:gd name="connsiteX12" fmla="*/ 2600912 w 2721772"/>
                <a:gd name="connsiteY12" fmla="*/ 1053870 h 1303408"/>
                <a:gd name="connsiteX13" fmla="*/ 2696733 w 2721772"/>
                <a:gd name="connsiteY13" fmla="*/ 0 h 130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1772" h="1303408">
                  <a:moveTo>
                    <a:pt x="1810522" y="672292"/>
                  </a:moveTo>
                  <a:cubicBezTo>
                    <a:pt x="1819527" y="809452"/>
                    <a:pt x="1843495" y="955078"/>
                    <a:pt x="1779517" y="1029739"/>
                  </a:cubicBezTo>
                  <a:cubicBezTo>
                    <a:pt x="1715539" y="1104400"/>
                    <a:pt x="1643705" y="1099551"/>
                    <a:pt x="1426655" y="1120256"/>
                  </a:cubicBezTo>
                  <a:cubicBezTo>
                    <a:pt x="1209605" y="1140961"/>
                    <a:pt x="676470" y="1181216"/>
                    <a:pt x="477215" y="1153969"/>
                  </a:cubicBezTo>
                  <a:cubicBezTo>
                    <a:pt x="277960" y="1126722"/>
                    <a:pt x="279072" y="1050906"/>
                    <a:pt x="231126" y="956772"/>
                  </a:cubicBezTo>
                  <a:cubicBezTo>
                    <a:pt x="183180" y="862638"/>
                    <a:pt x="224180" y="649047"/>
                    <a:pt x="189540" y="589165"/>
                  </a:cubicBezTo>
                  <a:cubicBezTo>
                    <a:pt x="154900" y="529283"/>
                    <a:pt x="54598" y="552720"/>
                    <a:pt x="23285" y="597478"/>
                  </a:cubicBezTo>
                  <a:cubicBezTo>
                    <a:pt x="-8028" y="642236"/>
                    <a:pt x="3048" y="770987"/>
                    <a:pt x="1663" y="857712"/>
                  </a:cubicBezTo>
                  <a:cubicBezTo>
                    <a:pt x="278" y="944437"/>
                    <a:pt x="-4984" y="1055736"/>
                    <a:pt x="14973" y="1117831"/>
                  </a:cubicBezTo>
                  <a:cubicBezTo>
                    <a:pt x="34930" y="1179926"/>
                    <a:pt x="37133" y="1201517"/>
                    <a:pt x="121403" y="1230284"/>
                  </a:cubicBezTo>
                  <a:cubicBezTo>
                    <a:pt x="205673" y="1259051"/>
                    <a:pt x="201389" y="1282123"/>
                    <a:pt x="520596" y="1290436"/>
                  </a:cubicBezTo>
                  <a:cubicBezTo>
                    <a:pt x="839803" y="1298749"/>
                    <a:pt x="1689927" y="1319588"/>
                    <a:pt x="2036646" y="1280160"/>
                  </a:cubicBezTo>
                  <a:cubicBezTo>
                    <a:pt x="2383365" y="1240732"/>
                    <a:pt x="2464119" y="1155008"/>
                    <a:pt x="2600912" y="1053870"/>
                  </a:cubicBezTo>
                  <a:cubicBezTo>
                    <a:pt x="2737705" y="869605"/>
                    <a:pt x="2740371" y="384772"/>
                    <a:pt x="2696733" y="0"/>
                  </a:cubicBezTo>
                </a:path>
              </a:pathLst>
            </a:custGeom>
            <a:noFill/>
            <a:ln w="38100">
              <a:solidFill>
                <a:srgbClr val="9A57C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832703" y="4205594"/>
            <a:ext cx="356299" cy="780523"/>
            <a:chOff x="5832703" y="4205594"/>
            <a:chExt cx="356299" cy="780523"/>
          </a:xfrm>
        </p:grpSpPr>
        <p:sp>
          <p:nvSpPr>
            <p:cNvPr id="105" name="순서도: 문서 104"/>
            <p:cNvSpPr/>
            <p:nvPr/>
          </p:nvSpPr>
          <p:spPr>
            <a:xfrm>
              <a:off x="5904357" y="4746511"/>
              <a:ext cx="284645" cy="239606"/>
            </a:xfrm>
            <a:prstGeom prst="flowChartDocument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36" latinLnBrk="0"/>
              <a:r>
                <a:rPr lang="ko-KR" altLang="en-US" sz="932" dirty="0" smtClean="0">
                  <a:solidFill>
                    <a:schemeClr val="tx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캐시</a:t>
              </a:r>
              <a:endParaRPr lang="ko-KR" altLang="en-US" sz="932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cxnSp>
          <p:nvCxnSpPr>
            <p:cNvPr id="106" name="구부러진 연결선 105"/>
            <p:cNvCxnSpPr>
              <a:stCxn id="105" idx="3"/>
              <a:endCxn id="72" idx="4"/>
            </p:cNvCxnSpPr>
            <p:nvPr/>
          </p:nvCxnSpPr>
          <p:spPr>
            <a:xfrm flipH="1" flipV="1">
              <a:off x="5832703" y="4205594"/>
              <a:ext cx="356299" cy="660720"/>
            </a:xfrm>
            <a:prstGeom prst="curvedConnector3">
              <a:avLst>
                <a:gd name="adj1" fmla="val -45495"/>
              </a:avLst>
            </a:prstGeom>
            <a:noFill/>
            <a:ln w="38100">
              <a:solidFill>
                <a:srgbClr val="9A57C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구부러진 연결선 98"/>
            <p:cNvCxnSpPr/>
            <p:nvPr/>
          </p:nvCxnSpPr>
          <p:spPr>
            <a:xfrm flipH="1" flipV="1">
              <a:off x="5851790" y="4325325"/>
              <a:ext cx="252609" cy="423683"/>
            </a:xfrm>
            <a:prstGeom prst="curvedConnector3">
              <a:avLst>
                <a:gd name="adj1" fmla="val -45495"/>
              </a:avLst>
            </a:prstGeom>
            <a:noFill/>
            <a:ln w="28575">
              <a:solidFill>
                <a:srgbClr val="9A57CD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8259279" y="4194039"/>
            <a:ext cx="3205767" cy="1789350"/>
            <a:chOff x="8259279" y="4194039"/>
            <a:chExt cx="3205767" cy="1789350"/>
          </a:xfrm>
        </p:grpSpPr>
        <p:sp>
          <p:nvSpPr>
            <p:cNvPr id="96" name="순서도: 문서 95"/>
            <p:cNvSpPr/>
            <p:nvPr/>
          </p:nvSpPr>
          <p:spPr>
            <a:xfrm>
              <a:off x="11180401" y="4741462"/>
              <a:ext cx="284645" cy="239606"/>
            </a:xfrm>
            <a:prstGeom prst="flowChartDocument">
              <a:avLst/>
            </a:prstGeom>
            <a:solidFill>
              <a:schemeClr val="bg1"/>
            </a:solidFill>
            <a:ln w="31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036" latinLnBrk="0"/>
              <a:r>
                <a:rPr lang="ko-KR" altLang="en-US" sz="932" dirty="0" smtClean="0">
                  <a:solidFill>
                    <a:schemeClr val="tx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캐시</a:t>
              </a:r>
              <a:endParaRPr lang="ko-KR" altLang="en-US" sz="932" dirty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cxnSp>
          <p:nvCxnSpPr>
            <p:cNvPr id="100" name="구부러진 연결선 99"/>
            <p:cNvCxnSpPr>
              <a:stCxn id="96" idx="3"/>
              <a:endCxn id="91" idx="4"/>
            </p:cNvCxnSpPr>
            <p:nvPr/>
          </p:nvCxnSpPr>
          <p:spPr>
            <a:xfrm flipH="1" flipV="1">
              <a:off x="11140733" y="4194039"/>
              <a:ext cx="324313" cy="667226"/>
            </a:xfrm>
            <a:prstGeom prst="curvedConnector3">
              <a:avLst>
                <a:gd name="adj1" fmla="val -70487"/>
              </a:avLst>
            </a:prstGeom>
            <a:noFill/>
            <a:ln w="3810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1" name="구부러진 연결선 100"/>
            <p:cNvCxnSpPr/>
            <p:nvPr/>
          </p:nvCxnSpPr>
          <p:spPr>
            <a:xfrm flipH="1" flipV="1">
              <a:off x="11167297" y="4292840"/>
              <a:ext cx="252609" cy="423683"/>
            </a:xfrm>
            <a:prstGeom prst="curvedConnector3">
              <a:avLst>
                <a:gd name="adj1" fmla="val -45495"/>
              </a:avLst>
            </a:prstGeom>
            <a:noFill/>
            <a:ln w="28575">
              <a:solidFill>
                <a:srgbClr val="FFFF00"/>
              </a:solidFill>
              <a:prstDash val="sysDot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8259279" y="5337058"/>
              <a:ext cx="4764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3600" dirty="0" smtClean="0">
                  <a:solidFill>
                    <a:srgbClr val="FF0000"/>
                  </a:solidFill>
                  <a:latin typeface="DIGICO TTF Medium" panose="020B0600000101010101" pitchFamily="50" charset="-127"/>
                  <a:ea typeface="DIGICO TTF Medium" panose="020B0600000101010101" pitchFamily="50" charset="-127"/>
                </a:rPr>
                <a:t>X</a:t>
              </a:r>
              <a:endParaRPr lang="ko-KR" altLang="en-US" sz="3600" dirty="0" smtClean="0">
                <a:solidFill>
                  <a:srgbClr val="FF00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118763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smtClean="0"/>
              <a:t>Image Pre-Cache </a:t>
            </a:r>
            <a:r>
              <a:rPr lang="ko-KR" altLang="en-US" dirty="0" smtClean="0"/>
              <a:t>활용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05578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Glance Multi-Store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가 가장 많이 사용되는 최초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생성에 대한 대안으로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Image Pre-Cache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기능 활용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10" name="그림 9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653" y="2047677"/>
            <a:ext cx="4236191" cy="1913879"/>
          </a:xfrm>
          <a:prstGeom prst="rect">
            <a:avLst/>
          </a:prstGeom>
        </p:spPr>
      </p:pic>
      <p:pic>
        <p:nvPicPr>
          <p:cNvPr id="11" name="그림 10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20" b="2720"/>
          <a:stretch>
            <a:fillRect/>
          </a:stretch>
        </p:blipFill>
        <p:spPr bwMode="auto">
          <a:xfrm>
            <a:off x="761653" y="4323958"/>
            <a:ext cx="4243862" cy="1812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88855" y="3770757"/>
            <a:ext cx="1144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Cinder Pool </a:t>
            </a:r>
            <a:r>
              <a:rPr lang="ko-KR" altLang="en-US" sz="10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용량</a:t>
            </a:r>
            <a:endParaRPr lang="ko-KR" altLang="en-US" sz="1000" b="1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5659499" y="3282787"/>
            <a:ext cx="0" cy="3170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5673591" y="3445802"/>
            <a:ext cx="5216502" cy="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>
            <a:off x="10890092" y="3290786"/>
            <a:ext cx="0" cy="3170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7799181" y="3287263"/>
            <a:ext cx="0" cy="3170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9682852" y="3287263"/>
            <a:ext cx="0" cy="31707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93594" y="3619277"/>
            <a:ext cx="373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0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%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18543" y="361927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40%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87055" y="3619277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8</a:t>
            </a:r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0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%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73156" y="3619277"/>
            <a:ext cx="5341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100%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52421" y="3827982"/>
            <a:ext cx="15071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thres_avl_size_perc_start</a:t>
            </a:r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= 20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9384" y="3825154"/>
            <a:ext cx="1499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thres_avl_size_perc_stop</a:t>
            </a:r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= 60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0627" y="3063788"/>
            <a:ext cx="1444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Image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Cache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클린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시작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 flipH="1">
            <a:off x="7812982" y="3196885"/>
            <a:ext cx="1869870" cy="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90223" y="3064573"/>
            <a:ext cx="1444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Image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Cache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클린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중지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315512" y="3134434"/>
            <a:ext cx="138929" cy="138929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8516771" y="3134434"/>
            <a:ext cx="138929" cy="138929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718030" y="3134434"/>
            <a:ext cx="138929" cy="138929"/>
          </a:xfrm>
          <a:prstGeom prst="rect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8919289" y="3134434"/>
            <a:ext cx="138929" cy="138929"/>
          </a:xfrm>
          <a:prstGeom prst="rect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9120548" y="3134434"/>
            <a:ext cx="138929" cy="138929"/>
          </a:xfrm>
          <a:prstGeom prst="rect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97533" y="2621433"/>
            <a:ext cx="2480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000"/>
            </a:lvl1pPr>
          </a:lstStyle>
          <a:p>
            <a:pPr algn="ctr"/>
            <a:r>
              <a:rPr lang="en-US" altLang="ko-KR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720</a:t>
            </a:r>
            <a:r>
              <a: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분 동안 액세스가 없는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캐시</a:t>
            </a:r>
            <a:r>
              <a:rPr lang="en-US" altLang="ko-KR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이미지를 </a:t>
            </a:r>
            <a:endParaRPr lang="en-US" altLang="ko-KR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40%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도달할 때까지 삭제 후 캐시</a:t>
            </a:r>
            <a:r>
              <a:rPr lang="en-US" altLang="ko-KR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클린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중지</a:t>
            </a:r>
            <a:endParaRPr lang="ko-KR" altLang="en-US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7482" y="4437791"/>
            <a:ext cx="4423614" cy="156218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419148" y="4485854"/>
            <a:ext cx="144595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3rd Party Storage</a:t>
            </a:r>
          </a:p>
          <a:p>
            <a:r>
              <a:rPr lang="en-US" altLang="ko-KR" sz="14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Unified Driver</a:t>
            </a:r>
          </a:p>
          <a:p>
            <a:endParaRPr lang="en-US" altLang="ko-KR" sz="1400" b="1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Configuration options for Storage OS</a:t>
            </a: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with NFS</a:t>
            </a:r>
            <a:endParaRPr lang="ko-KR" altLang="en-US" sz="1000" dirty="0" err="1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19148" y="2115858"/>
            <a:ext cx="5878471" cy="288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036" latinLnBrk="0">
              <a:lnSpc>
                <a:spcPct val="130000"/>
              </a:lnSpc>
            </a:pPr>
            <a:r>
              <a:rPr lang="en-US" altLang="ko-KR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</a:t>
            </a:r>
            <a:r>
              <a:rPr lang="ko-KR" altLang="en-US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</a:t>
            </a:r>
            <a:r>
              <a:rPr lang="en-US" altLang="ko-KR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 Multi-Store</a:t>
            </a:r>
            <a:r>
              <a:rPr lang="ko-KR" altLang="en-US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Image Pre-Cache</a:t>
            </a:r>
            <a:r>
              <a:rPr lang="ko-KR" altLang="en-US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와 </a:t>
            </a:r>
            <a:r>
              <a:rPr lang="en-US" altLang="ko-KR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Cache </a:t>
            </a:r>
            <a:r>
              <a:rPr lang="ko-KR" altLang="en-US" sz="1600" b="1" spc="-8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만료 시간 조정</a:t>
            </a:r>
            <a:endParaRPr lang="en-US" altLang="ko-KR" sz="1600" b="1" spc="-8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2841" y="2036677"/>
            <a:ext cx="1819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최초 생성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캐시 없는 경우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2841" y="4330527"/>
            <a:ext cx="2149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이후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생성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캐시가 생성된 경우</a:t>
            </a:r>
          </a:p>
        </p:txBody>
      </p:sp>
      <p:sp>
        <p:nvSpPr>
          <p:cNvPr id="47" name="위쪽 화살표 46"/>
          <p:cNvSpPr/>
          <p:nvPr/>
        </p:nvSpPr>
        <p:spPr>
          <a:xfrm>
            <a:off x="8336036" y="5643882"/>
            <a:ext cx="180735" cy="429543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07983" y="5790587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캐시 만료 시간 변경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61956" y="1534951"/>
            <a:ext cx="620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 err="1" smtClean="0"/>
              <a:t>스토리지의</a:t>
            </a:r>
            <a:r>
              <a:rPr lang="ko-KR" altLang="en-US" dirty="0" smtClean="0"/>
              <a:t> 이미지 캐시 설정 변경</a:t>
            </a:r>
            <a:endParaRPr lang="en-US" altLang="ko-KR" dirty="0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673474" y="1963857"/>
            <a:ext cx="4397287" cy="2099691"/>
          </a:xfrm>
          <a:prstGeom prst="roundRect">
            <a:avLst>
              <a:gd name="adj" fmla="val 341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673474" y="4257455"/>
            <a:ext cx="4397287" cy="2002030"/>
          </a:xfrm>
          <a:prstGeom prst="roundRect">
            <a:avLst>
              <a:gd name="adj" fmla="val 2999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모서리가 둥근 직사각형 50"/>
          <p:cNvSpPr/>
          <p:nvPr/>
        </p:nvSpPr>
        <p:spPr>
          <a:xfrm>
            <a:off x="5261956" y="1963857"/>
            <a:ext cx="6201295" cy="4295628"/>
          </a:xfrm>
          <a:prstGeom prst="roundRect">
            <a:avLst>
              <a:gd name="adj" fmla="val 165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1088674" y="1534951"/>
            <a:ext cx="370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/>
              <a:t>이미지 캐시 동작 방식</a:t>
            </a:r>
            <a:endParaRPr lang="en-US" altLang="ko-KR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5544589" y="4239490"/>
            <a:ext cx="56543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1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6066493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err="1" smtClean="0"/>
              <a:t>a.k.a</a:t>
            </a:r>
            <a:r>
              <a:rPr lang="en-US" altLang="ko-KR" dirty="0" smtClean="0"/>
              <a:t> DAZ (Distributed Availability Zones)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05578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오픈스택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컴포넌트 재배치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등을 통해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을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테일러링한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DAZ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구조 설계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97" name="표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44503"/>
              </p:ext>
            </p:extLst>
          </p:nvPr>
        </p:nvGraphicFramePr>
        <p:xfrm>
          <a:off x="708134" y="2194007"/>
          <a:ext cx="3730430" cy="3890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351">
                  <a:extLst>
                    <a:ext uri="{9D8B030D-6E8A-4147-A177-3AD203B41FA5}">
                      <a16:colId xmlns:a16="http://schemas.microsoft.com/office/drawing/2014/main" val="2655191243"/>
                    </a:ext>
                  </a:extLst>
                </a:gridCol>
                <a:gridCol w="1033693">
                  <a:extLst>
                    <a:ext uri="{9D8B030D-6E8A-4147-A177-3AD203B41FA5}">
                      <a16:colId xmlns:a16="http://schemas.microsoft.com/office/drawing/2014/main" val="2890739318"/>
                    </a:ext>
                  </a:extLst>
                </a:gridCol>
                <a:gridCol w="1033693">
                  <a:extLst>
                    <a:ext uri="{9D8B030D-6E8A-4147-A177-3AD203B41FA5}">
                      <a16:colId xmlns:a16="http://schemas.microsoft.com/office/drawing/2014/main" val="957946602"/>
                    </a:ext>
                  </a:extLst>
                </a:gridCol>
                <a:gridCol w="1033693">
                  <a:extLst>
                    <a:ext uri="{9D8B030D-6E8A-4147-A177-3AD203B41FA5}">
                      <a16:colId xmlns:a16="http://schemas.microsoft.com/office/drawing/2014/main" val="554068934"/>
                    </a:ext>
                  </a:extLst>
                </a:gridCol>
              </a:tblGrid>
              <a:tr h="284475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i="0" dirty="0" smtClean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rgbClr val="00B0F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Center</a:t>
                      </a:r>
                      <a:r>
                        <a:rPr lang="en-US" altLang="ko-KR" sz="1100" b="0" baseline="0" dirty="0" smtClean="0">
                          <a:solidFill>
                            <a:srgbClr val="00B0F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CTRL</a:t>
                      </a:r>
                      <a:endParaRPr lang="ko-KR" altLang="en-US" sz="1100" b="0" dirty="0">
                        <a:solidFill>
                          <a:srgbClr val="00B0F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rgbClr val="00B0F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Center AZ</a:t>
                      </a:r>
                      <a:endParaRPr lang="ko-KR" altLang="en-US" sz="1100" b="0" dirty="0">
                        <a:solidFill>
                          <a:srgbClr val="00B0F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rgbClr val="00B0F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Edge AZ</a:t>
                      </a:r>
                      <a:endParaRPr lang="ko-KR" altLang="en-US" sz="1100" b="0" dirty="0">
                        <a:solidFill>
                          <a:srgbClr val="00B0F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62213"/>
                  </a:ext>
                </a:extLst>
              </a:tr>
              <a:tr h="5739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Nova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API</a:t>
                      </a:r>
                    </a:p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Compute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 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Libvirt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Compute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 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Libvirt</a:t>
                      </a: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130412"/>
                  </a:ext>
                </a:extLst>
              </a:tr>
              <a:tr h="5739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Glance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 API</a:t>
                      </a:r>
                    </a:p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Image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Ceph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 API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Image Backend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</a:t>
                      </a:r>
                      <a:r>
                        <a:rPr lang="en-US" altLang="ko-KR" sz="900" b="0" baseline="0" dirty="0" err="1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Ceph</a:t>
                      </a:r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604226"/>
                  </a:ext>
                </a:extLst>
              </a:tr>
              <a:tr h="899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Cinder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API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Volume (Cinder A-P)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Volume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Ceph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, 3</a:t>
                      </a:r>
                      <a:r>
                        <a:rPr lang="en-US" altLang="ko-KR" sz="900" b="0" baseline="300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rd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Party)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Volume </a:t>
                      </a:r>
                      <a:r>
                        <a:rPr lang="en-US" altLang="ko-KR" sz="900" b="0" baseline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(Cinder A-A)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Volume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Ceph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570781"/>
                  </a:ext>
                </a:extLst>
              </a:tr>
              <a:tr h="7367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Manila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Manila API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Manila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Share</a:t>
                      </a:r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NAS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(NetApp)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760301"/>
                  </a:ext>
                </a:extLst>
              </a:tr>
              <a:tr h="4111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Neutron</a:t>
                      </a:r>
                      <a:endParaRPr lang="ko-KR" altLang="en-US" sz="1100" b="1" kern="120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Neutron Server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OVN/OVS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OVN/OVS</a:t>
                      </a: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857728"/>
                  </a:ext>
                </a:extLst>
              </a:tr>
              <a:tr h="411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kern="120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스토리지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센터</a:t>
                      </a: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, </a:t>
                      </a:r>
                      <a:r>
                        <a:rPr lang="ko-KR" altLang="en-US" sz="900" b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엣지에</a:t>
                      </a:r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개별 </a:t>
                      </a: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Glance, Cinder </a:t>
                      </a:r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구성</a:t>
                      </a:r>
                    </a:p>
                    <a:p>
                      <a:pPr algn="ctr" latinLnBrk="1"/>
                      <a:r>
                        <a:rPr lang="en-US" altLang="ko-KR" sz="900" b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Ceph</a:t>
                      </a: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스토리지 사용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675123"/>
                  </a:ext>
                </a:extLst>
              </a:tr>
            </a:tbl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1346662" y="1712654"/>
            <a:ext cx="309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/>
              <a:t>DCN</a:t>
            </a:r>
            <a:r>
              <a:rPr lang="en-US" altLang="ko-KR" sz="1400" dirty="0" smtClean="0"/>
              <a:t> (Distributed Compute Nodes)</a:t>
            </a:r>
            <a:endParaRPr lang="ko-KR" alt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4485230" y="1712654"/>
            <a:ext cx="310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accent2"/>
                </a:solidFill>
              </a:rPr>
              <a:t>DAZ</a:t>
            </a:r>
            <a:r>
              <a:rPr lang="en-US" altLang="ko-KR" sz="1400" dirty="0" smtClean="0">
                <a:solidFill>
                  <a:schemeClr val="accent2"/>
                </a:solidFill>
              </a:rPr>
              <a:t> (Distributed Availability Zones)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5494" y="5525233"/>
            <a:ext cx="364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Cinder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와 볼륨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백엔드인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스토리지 장비는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API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통신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구간으로 센터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분산 배치 가능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5494" y="4669297"/>
            <a:ext cx="364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r>
              <a:rPr lang="en-US" altLang="ko-KR" sz="12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스토리지에서 제공하는 이미지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캐싱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활용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- </a:t>
            </a:r>
            <a:r>
              <a:rPr lang="en-US" altLang="ko-KR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cinder.conf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이미지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캐싱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지속 시간을 늘림</a:t>
            </a:r>
            <a:endParaRPr lang="en-US" altLang="ko-KR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-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신규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OS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탬플릿에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대한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 Image Pre-Cache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수행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850014"/>
              </p:ext>
            </p:extLst>
          </p:nvPr>
        </p:nvGraphicFramePr>
        <p:xfrm>
          <a:off x="4485229" y="2194007"/>
          <a:ext cx="3101079" cy="3890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693">
                  <a:extLst>
                    <a:ext uri="{9D8B030D-6E8A-4147-A177-3AD203B41FA5}">
                      <a16:colId xmlns:a16="http://schemas.microsoft.com/office/drawing/2014/main" val="2704304739"/>
                    </a:ext>
                  </a:extLst>
                </a:gridCol>
                <a:gridCol w="1033693">
                  <a:extLst>
                    <a:ext uri="{9D8B030D-6E8A-4147-A177-3AD203B41FA5}">
                      <a16:colId xmlns:a16="http://schemas.microsoft.com/office/drawing/2014/main" val="1891946537"/>
                    </a:ext>
                  </a:extLst>
                </a:gridCol>
                <a:gridCol w="1033693">
                  <a:extLst>
                    <a:ext uri="{9D8B030D-6E8A-4147-A177-3AD203B41FA5}">
                      <a16:colId xmlns:a16="http://schemas.microsoft.com/office/drawing/2014/main" val="371141023"/>
                    </a:ext>
                  </a:extLst>
                </a:gridCol>
              </a:tblGrid>
              <a:tr h="28447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accent2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Center</a:t>
                      </a:r>
                      <a:r>
                        <a:rPr lang="en-US" altLang="ko-KR" sz="1100" b="0" baseline="0" dirty="0" smtClean="0">
                          <a:solidFill>
                            <a:schemeClr val="accent2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CTRL</a:t>
                      </a:r>
                      <a:endParaRPr lang="ko-KR" altLang="en-US" sz="1100" b="0" dirty="0">
                        <a:solidFill>
                          <a:schemeClr val="accent2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accent2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Center AZ</a:t>
                      </a:r>
                      <a:endParaRPr lang="ko-KR" altLang="en-US" sz="1100" b="0" dirty="0">
                        <a:solidFill>
                          <a:schemeClr val="accent2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accent2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Edge AZ</a:t>
                      </a:r>
                      <a:endParaRPr lang="ko-KR" altLang="en-US" sz="1100" b="0" dirty="0">
                        <a:solidFill>
                          <a:schemeClr val="accent2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89269"/>
                  </a:ext>
                </a:extLst>
              </a:tr>
              <a:tr h="5739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API</a:t>
                      </a:r>
                    </a:p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Compute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 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Libvirt</a:t>
                      </a: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Compute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Nova </a:t>
                      </a:r>
                      <a:r>
                        <a:rPr lang="en-US" altLang="ko-KR" sz="900" b="0" baseline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Libvirt</a:t>
                      </a: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615885"/>
                  </a:ext>
                </a:extLst>
              </a:tr>
              <a:tr h="5739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 API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Image Backend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(3</a:t>
                      </a:r>
                      <a:r>
                        <a:rPr lang="en-US" altLang="ko-KR" sz="900" b="0" baseline="3000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rd</a:t>
                      </a:r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Party)</a:t>
                      </a:r>
                      <a:endParaRPr lang="ko-KR" altLang="en-US" sz="900" b="0" dirty="0" smtClean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4516502"/>
                  </a:ext>
                </a:extLst>
              </a:tr>
              <a:tr h="89957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API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Cinder Volume (Cinder A-P)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Volume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(3rd Party)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baseline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baseline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0" baseline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Volume Backend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(3rd Party)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444276"/>
                  </a:ext>
                </a:extLst>
              </a:tr>
              <a:tr h="7367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Manila API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Manila Share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NAS</a:t>
                      </a:r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(3rd Party)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NAS</a:t>
                      </a:r>
                      <a:r>
                        <a:rPr lang="en-US" altLang="ko-KR" sz="900" b="0" baseline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Backend</a:t>
                      </a:r>
                    </a:p>
                    <a:p>
                      <a:pPr algn="ctr" latinLnBrk="1"/>
                      <a:r>
                        <a:rPr lang="en-US" altLang="ko-KR" sz="900" b="0" baseline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(3rd Party)</a:t>
                      </a:r>
                      <a:endParaRPr lang="ko-KR" altLang="en-US" sz="900" b="0" dirty="0" smtClean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871634"/>
                  </a:ext>
                </a:extLst>
              </a:tr>
              <a:tr h="4111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Neutron Server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OVN/OVS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OVN/OVS</a:t>
                      </a: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6129342"/>
                  </a:ext>
                </a:extLst>
              </a:tr>
              <a:tr h="411114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센터 </a:t>
                      </a:r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Glance, Cinder </a:t>
                      </a:r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기반 엣지 확장</a:t>
                      </a:r>
                    </a:p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3rd Party </a:t>
                      </a:r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스토리지 사용</a:t>
                      </a:r>
                    </a:p>
                  </a:txBody>
                  <a:tcPr marL="36000" marR="36000" marT="72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9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73341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82493" y="1712654"/>
            <a:ext cx="3091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>
                <a:solidFill>
                  <a:schemeClr val="accent2"/>
                </a:solidFill>
              </a:rPr>
              <a:t>DAZ </a:t>
            </a:r>
            <a:r>
              <a:rPr lang="ko-KR" altLang="en-US" dirty="0" smtClean="0">
                <a:solidFill>
                  <a:schemeClr val="accent2"/>
                </a:solidFill>
              </a:rPr>
              <a:t>컴포넌트 구성도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412" y="2219897"/>
            <a:ext cx="3748836" cy="237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1937286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DAZ </a:t>
            </a:r>
            <a:r>
              <a:rPr lang="ko-KR" altLang="en-US" dirty="0"/>
              <a:t>기술 검증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05578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DAZ </a:t>
            </a:r>
            <a:r>
              <a:rPr lang="en-US" altLang="ko-KR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PoC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환경을 구성하고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DCN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과의 차이점을 중심으로 기능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성능 검증 진행</a:t>
            </a:r>
            <a:endParaRPr lang="en-US" altLang="ko-KR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24835" y="1578619"/>
            <a:ext cx="602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/>
              <a:t>DAZ </a:t>
            </a:r>
            <a:r>
              <a:rPr lang="ko-KR" altLang="en-US" dirty="0"/>
              <a:t>기술 검증 주요 내용</a:t>
            </a:r>
            <a:endParaRPr lang="en-US" altLang="ko-KR" dirty="0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10139526" y="2314873"/>
            <a:ext cx="1239674" cy="3482362"/>
          </a:xfrm>
          <a:prstGeom prst="roundRect">
            <a:avLst>
              <a:gd name="adj" fmla="val 573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모서리가 둥근 직사각형 21"/>
          <p:cNvSpPr/>
          <p:nvPr/>
        </p:nvSpPr>
        <p:spPr>
          <a:xfrm>
            <a:off x="10268801" y="2460276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MGMT </a:t>
            </a:r>
            <a:r>
              <a:rPr lang="en-US" altLang="ko-KR" sz="10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ToR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10268801" y="3192792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Firewall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0268801" y="3559050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Service </a:t>
            </a:r>
            <a:r>
              <a:rPr lang="en-US" altLang="ko-KR" sz="10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ToR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268801" y="3925308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Storage </a:t>
            </a:r>
            <a:r>
              <a:rPr lang="en-US" altLang="ko-KR" sz="10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ToR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10268801" y="4291566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 #1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10268801" y="4657824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 #2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10268801" y="5024082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 #3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0268801" y="5390342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Director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0" name="모서리가 둥근 직사각형 49"/>
          <p:cNvSpPr/>
          <p:nvPr/>
        </p:nvSpPr>
        <p:spPr>
          <a:xfrm>
            <a:off x="8320851" y="3758307"/>
            <a:ext cx="1239674" cy="2038928"/>
          </a:xfrm>
          <a:prstGeom prst="roundRect">
            <a:avLst>
              <a:gd name="adj" fmla="val 573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모서리가 둥근 직사각형 55"/>
          <p:cNvSpPr/>
          <p:nvPr/>
        </p:nvSpPr>
        <p:spPr>
          <a:xfrm>
            <a:off x="8450126" y="4291566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Firewall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8450126" y="4657824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Compute #1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8450126" y="5024082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Compute #2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8450126" y="5390342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Storage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85828" y="583916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강남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LAB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093252" y="5839162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목동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IDC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478877" y="1932310"/>
            <a:ext cx="86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/>
              <a:t>Center</a:t>
            </a:r>
            <a:endParaRPr lang="ko-KR" alt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519259" y="3380289"/>
            <a:ext cx="70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/>
              <a:t>Edge</a:t>
            </a:r>
            <a:endParaRPr lang="ko-KR" altLang="en-US" dirty="0"/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8377997" y="3410697"/>
            <a:ext cx="166625" cy="270346"/>
            <a:chOff x="239713" y="11771313"/>
            <a:chExt cx="550863" cy="893763"/>
          </a:xfrm>
          <a:solidFill>
            <a:srgbClr val="00B0F0"/>
          </a:solidFill>
        </p:grpSpPr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CFB84CBA-134E-41A5-AB56-E82858CBD355}"/>
              </a:ext>
            </a:extLst>
          </p:cNvPr>
          <p:cNvGrpSpPr>
            <a:grpSpLocks noChangeAspect="1"/>
          </p:cNvGrpSpPr>
          <p:nvPr/>
        </p:nvGrpSpPr>
        <p:grpSpPr>
          <a:xfrm>
            <a:off x="10260334" y="1984851"/>
            <a:ext cx="239320" cy="239746"/>
            <a:chOff x="3775075" y="8428038"/>
            <a:chExt cx="892175" cy="893763"/>
          </a:xfrm>
          <a:solidFill>
            <a:srgbClr val="00B0F0"/>
          </a:solidFill>
        </p:grpSpPr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F715B0F3-4185-42E7-A3A4-88F014E9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840788"/>
              <a:ext cx="138113" cy="68263"/>
            </a:xfrm>
            <a:custGeom>
              <a:avLst/>
              <a:gdLst>
                <a:gd name="T0" fmla="*/ 217 w 434"/>
                <a:gd name="T1" fmla="*/ 0 h 216"/>
                <a:gd name="T2" fmla="*/ 69 w 434"/>
                <a:gd name="T3" fmla="*/ 0 h 216"/>
                <a:gd name="T4" fmla="*/ 61 w 434"/>
                <a:gd name="T5" fmla="*/ 0 h 216"/>
                <a:gd name="T6" fmla="*/ 48 w 434"/>
                <a:gd name="T7" fmla="*/ 3 h 216"/>
                <a:gd name="T8" fmla="*/ 37 w 434"/>
                <a:gd name="T9" fmla="*/ 8 h 216"/>
                <a:gd name="T10" fmla="*/ 20 w 434"/>
                <a:gd name="T11" fmla="*/ 20 h 216"/>
                <a:gd name="T12" fmla="*/ 12 w 434"/>
                <a:gd name="T13" fmla="*/ 30 h 216"/>
                <a:gd name="T14" fmla="*/ 5 w 434"/>
                <a:gd name="T15" fmla="*/ 41 h 216"/>
                <a:gd name="T16" fmla="*/ 2 w 434"/>
                <a:gd name="T17" fmla="*/ 54 h 216"/>
                <a:gd name="T18" fmla="*/ 0 w 434"/>
                <a:gd name="T19" fmla="*/ 67 h 216"/>
                <a:gd name="T20" fmla="*/ 0 w 434"/>
                <a:gd name="T21" fmla="*/ 148 h 216"/>
                <a:gd name="T22" fmla="*/ 2 w 434"/>
                <a:gd name="T23" fmla="*/ 162 h 216"/>
                <a:gd name="T24" fmla="*/ 5 w 434"/>
                <a:gd name="T25" fmla="*/ 174 h 216"/>
                <a:gd name="T26" fmla="*/ 12 w 434"/>
                <a:gd name="T27" fmla="*/ 186 h 216"/>
                <a:gd name="T28" fmla="*/ 30 w 434"/>
                <a:gd name="T29" fmla="*/ 204 h 216"/>
                <a:gd name="T30" fmla="*/ 42 w 434"/>
                <a:gd name="T31" fmla="*/ 210 h 216"/>
                <a:gd name="T32" fmla="*/ 55 w 434"/>
                <a:gd name="T33" fmla="*/ 215 h 216"/>
                <a:gd name="T34" fmla="*/ 69 w 434"/>
                <a:gd name="T35" fmla="*/ 216 h 216"/>
                <a:gd name="T36" fmla="*/ 217 w 434"/>
                <a:gd name="T37" fmla="*/ 216 h 216"/>
                <a:gd name="T38" fmla="*/ 365 w 434"/>
                <a:gd name="T39" fmla="*/ 216 h 216"/>
                <a:gd name="T40" fmla="*/ 379 w 434"/>
                <a:gd name="T41" fmla="*/ 215 h 216"/>
                <a:gd name="T42" fmla="*/ 391 w 434"/>
                <a:gd name="T43" fmla="*/ 210 h 216"/>
                <a:gd name="T44" fmla="*/ 404 w 434"/>
                <a:gd name="T45" fmla="*/ 204 h 216"/>
                <a:gd name="T46" fmla="*/ 413 w 434"/>
                <a:gd name="T47" fmla="*/ 196 h 216"/>
                <a:gd name="T48" fmla="*/ 421 w 434"/>
                <a:gd name="T49" fmla="*/ 186 h 216"/>
                <a:gd name="T50" fmla="*/ 428 w 434"/>
                <a:gd name="T51" fmla="*/ 174 h 216"/>
                <a:gd name="T52" fmla="*/ 432 w 434"/>
                <a:gd name="T53" fmla="*/ 162 h 216"/>
                <a:gd name="T54" fmla="*/ 434 w 434"/>
                <a:gd name="T55" fmla="*/ 148 h 216"/>
                <a:gd name="T56" fmla="*/ 434 w 434"/>
                <a:gd name="T57" fmla="*/ 67 h 216"/>
                <a:gd name="T58" fmla="*/ 432 w 434"/>
                <a:gd name="T59" fmla="*/ 54 h 216"/>
                <a:gd name="T60" fmla="*/ 428 w 434"/>
                <a:gd name="T61" fmla="*/ 41 h 216"/>
                <a:gd name="T62" fmla="*/ 421 w 434"/>
                <a:gd name="T63" fmla="*/ 30 h 216"/>
                <a:gd name="T64" fmla="*/ 413 w 434"/>
                <a:gd name="T65" fmla="*/ 20 h 216"/>
                <a:gd name="T66" fmla="*/ 404 w 434"/>
                <a:gd name="T67" fmla="*/ 11 h 216"/>
                <a:gd name="T68" fmla="*/ 391 w 434"/>
                <a:gd name="T69" fmla="*/ 5 h 216"/>
                <a:gd name="T70" fmla="*/ 379 w 434"/>
                <a:gd name="T71" fmla="*/ 1 h 216"/>
                <a:gd name="T72" fmla="*/ 365 w 434"/>
                <a:gd name="T7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2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6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156" y="216"/>
                  </a:lnTo>
                  <a:lnTo>
                    <a:pt x="21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6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0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DFA3F983-9156-4D7B-BF3A-81B337B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8566150"/>
              <a:ext cx="136525" cy="68263"/>
            </a:xfrm>
            <a:custGeom>
              <a:avLst/>
              <a:gdLst>
                <a:gd name="T0" fmla="*/ 68 w 432"/>
                <a:gd name="T1" fmla="*/ 0 h 217"/>
                <a:gd name="T2" fmla="*/ 61 w 432"/>
                <a:gd name="T3" fmla="*/ 0 h 217"/>
                <a:gd name="T4" fmla="*/ 47 w 432"/>
                <a:gd name="T5" fmla="*/ 4 h 217"/>
                <a:gd name="T6" fmla="*/ 36 w 432"/>
                <a:gd name="T7" fmla="*/ 9 h 217"/>
                <a:gd name="T8" fmla="*/ 19 w 432"/>
                <a:gd name="T9" fmla="*/ 20 h 217"/>
                <a:gd name="T10" fmla="*/ 8 w 432"/>
                <a:gd name="T11" fmla="*/ 36 h 217"/>
                <a:gd name="T12" fmla="*/ 3 w 432"/>
                <a:gd name="T13" fmla="*/ 48 h 217"/>
                <a:gd name="T14" fmla="*/ 1 w 432"/>
                <a:gd name="T15" fmla="*/ 62 h 217"/>
                <a:gd name="T16" fmla="*/ 0 w 432"/>
                <a:gd name="T17" fmla="*/ 149 h 217"/>
                <a:gd name="T18" fmla="*/ 1 w 432"/>
                <a:gd name="T19" fmla="*/ 156 h 217"/>
                <a:gd name="T20" fmla="*/ 3 w 432"/>
                <a:gd name="T21" fmla="*/ 170 h 217"/>
                <a:gd name="T22" fmla="*/ 8 w 432"/>
                <a:gd name="T23" fmla="*/ 181 h 217"/>
                <a:gd name="T24" fmla="*/ 19 w 432"/>
                <a:gd name="T25" fmla="*/ 197 h 217"/>
                <a:gd name="T26" fmla="*/ 36 w 432"/>
                <a:gd name="T27" fmla="*/ 209 h 217"/>
                <a:gd name="T28" fmla="*/ 47 w 432"/>
                <a:gd name="T29" fmla="*/ 214 h 217"/>
                <a:gd name="T30" fmla="*/ 61 w 432"/>
                <a:gd name="T31" fmla="*/ 216 h 217"/>
                <a:gd name="T32" fmla="*/ 365 w 432"/>
                <a:gd name="T33" fmla="*/ 217 h 217"/>
                <a:gd name="T34" fmla="*/ 372 w 432"/>
                <a:gd name="T35" fmla="*/ 216 h 217"/>
                <a:gd name="T36" fmla="*/ 385 w 432"/>
                <a:gd name="T37" fmla="*/ 214 h 217"/>
                <a:gd name="T38" fmla="*/ 397 w 432"/>
                <a:gd name="T39" fmla="*/ 209 h 217"/>
                <a:gd name="T40" fmla="*/ 413 w 432"/>
                <a:gd name="T41" fmla="*/ 197 h 217"/>
                <a:gd name="T42" fmla="*/ 425 w 432"/>
                <a:gd name="T43" fmla="*/ 181 h 217"/>
                <a:gd name="T44" fmla="*/ 430 w 432"/>
                <a:gd name="T45" fmla="*/ 170 h 217"/>
                <a:gd name="T46" fmla="*/ 432 w 432"/>
                <a:gd name="T47" fmla="*/ 156 h 217"/>
                <a:gd name="T48" fmla="*/ 432 w 432"/>
                <a:gd name="T49" fmla="*/ 69 h 217"/>
                <a:gd name="T50" fmla="*/ 432 w 432"/>
                <a:gd name="T51" fmla="*/ 62 h 217"/>
                <a:gd name="T52" fmla="*/ 430 w 432"/>
                <a:gd name="T53" fmla="*/ 48 h 217"/>
                <a:gd name="T54" fmla="*/ 425 w 432"/>
                <a:gd name="T55" fmla="*/ 36 h 217"/>
                <a:gd name="T56" fmla="*/ 413 w 432"/>
                <a:gd name="T57" fmla="*/ 20 h 217"/>
                <a:gd name="T58" fmla="*/ 397 w 432"/>
                <a:gd name="T59" fmla="*/ 9 h 217"/>
                <a:gd name="T60" fmla="*/ 385 w 432"/>
                <a:gd name="T61" fmla="*/ 4 h 217"/>
                <a:gd name="T62" fmla="*/ 372 w 432"/>
                <a:gd name="T63" fmla="*/ 0 h 217"/>
                <a:gd name="T64" fmla="*/ 365 w 432"/>
                <a:gd name="T6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30" y="205"/>
                  </a:lnTo>
                  <a:lnTo>
                    <a:pt x="36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6"/>
                  </a:lnTo>
                  <a:lnTo>
                    <a:pt x="430" y="170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1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6"/>
                  </a:lnTo>
                  <a:lnTo>
                    <a:pt x="385" y="4"/>
                  </a:lnTo>
                  <a:lnTo>
                    <a:pt x="378" y="2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EFD503D8-9835-4FC7-BD2C-FFE2E5FD9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943975"/>
              <a:ext cx="138113" cy="68263"/>
            </a:xfrm>
            <a:custGeom>
              <a:avLst/>
              <a:gdLst>
                <a:gd name="T0" fmla="*/ 217 w 434"/>
                <a:gd name="T1" fmla="*/ 0 h 215"/>
                <a:gd name="T2" fmla="*/ 69 w 434"/>
                <a:gd name="T3" fmla="*/ 0 h 215"/>
                <a:gd name="T4" fmla="*/ 61 w 434"/>
                <a:gd name="T5" fmla="*/ 0 h 215"/>
                <a:gd name="T6" fmla="*/ 48 w 434"/>
                <a:gd name="T7" fmla="*/ 3 h 215"/>
                <a:gd name="T8" fmla="*/ 37 w 434"/>
                <a:gd name="T9" fmla="*/ 8 h 215"/>
                <a:gd name="T10" fmla="*/ 20 w 434"/>
                <a:gd name="T11" fmla="*/ 19 h 215"/>
                <a:gd name="T12" fmla="*/ 8 w 434"/>
                <a:gd name="T13" fmla="*/ 35 h 215"/>
                <a:gd name="T14" fmla="*/ 3 w 434"/>
                <a:gd name="T15" fmla="*/ 47 h 215"/>
                <a:gd name="T16" fmla="*/ 1 w 434"/>
                <a:gd name="T17" fmla="*/ 61 h 215"/>
                <a:gd name="T18" fmla="*/ 0 w 434"/>
                <a:gd name="T19" fmla="*/ 148 h 215"/>
                <a:gd name="T20" fmla="*/ 1 w 434"/>
                <a:gd name="T21" fmla="*/ 155 h 215"/>
                <a:gd name="T22" fmla="*/ 3 w 434"/>
                <a:gd name="T23" fmla="*/ 168 h 215"/>
                <a:gd name="T24" fmla="*/ 8 w 434"/>
                <a:gd name="T25" fmla="*/ 180 h 215"/>
                <a:gd name="T26" fmla="*/ 20 w 434"/>
                <a:gd name="T27" fmla="*/ 196 h 215"/>
                <a:gd name="T28" fmla="*/ 37 w 434"/>
                <a:gd name="T29" fmla="*/ 207 h 215"/>
                <a:gd name="T30" fmla="*/ 48 w 434"/>
                <a:gd name="T31" fmla="*/ 212 h 215"/>
                <a:gd name="T32" fmla="*/ 61 w 434"/>
                <a:gd name="T33" fmla="*/ 215 h 215"/>
                <a:gd name="T34" fmla="*/ 156 w 434"/>
                <a:gd name="T35" fmla="*/ 215 h 215"/>
                <a:gd name="T36" fmla="*/ 365 w 434"/>
                <a:gd name="T37" fmla="*/ 215 h 215"/>
                <a:gd name="T38" fmla="*/ 373 w 434"/>
                <a:gd name="T39" fmla="*/ 215 h 215"/>
                <a:gd name="T40" fmla="*/ 385 w 434"/>
                <a:gd name="T41" fmla="*/ 212 h 215"/>
                <a:gd name="T42" fmla="*/ 398 w 434"/>
                <a:gd name="T43" fmla="*/ 207 h 215"/>
                <a:gd name="T44" fmla="*/ 409 w 434"/>
                <a:gd name="T45" fmla="*/ 200 h 215"/>
                <a:gd name="T46" fmla="*/ 418 w 434"/>
                <a:gd name="T47" fmla="*/ 191 h 215"/>
                <a:gd name="T48" fmla="*/ 426 w 434"/>
                <a:gd name="T49" fmla="*/ 180 h 215"/>
                <a:gd name="T50" fmla="*/ 431 w 434"/>
                <a:gd name="T51" fmla="*/ 168 h 215"/>
                <a:gd name="T52" fmla="*/ 433 w 434"/>
                <a:gd name="T53" fmla="*/ 155 h 215"/>
                <a:gd name="T54" fmla="*/ 434 w 434"/>
                <a:gd name="T55" fmla="*/ 67 h 215"/>
                <a:gd name="T56" fmla="*/ 433 w 434"/>
                <a:gd name="T57" fmla="*/ 61 h 215"/>
                <a:gd name="T58" fmla="*/ 431 w 434"/>
                <a:gd name="T59" fmla="*/ 47 h 215"/>
                <a:gd name="T60" fmla="*/ 426 w 434"/>
                <a:gd name="T61" fmla="*/ 35 h 215"/>
                <a:gd name="T62" fmla="*/ 418 w 434"/>
                <a:gd name="T63" fmla="*/ 24 h 215"/>
                <a:gd name="T64" fmla="*/ 409 w 434"/>
                <a:gd name="T65" fmla="*/ 15 h 215"/>
                <a:gd name="T66" fmla="*/ 398 w 434"/>
                <a:gd name="T67" fmla="*/ 8 h 215"/>
                <a:gd name="T68" fmla="*/ 385 w 434"/>
                <a:gd name="T69" fmla="*/ 3 h 215"/>
                <a:gd name="T70" fmla="*/ 373 w 434"/>
                <a:gd name="T71" fmla="*/ 0 h 215"/>
                <a:gd name="T72" fmla="*/ 365 w 434"/>
                <a:gd name="T7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5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2" y="53"/>
                  </a:lnTo>
                  <a:lnTo>
                    <a:pt x="1" y="61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1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5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4"/>
                  </a:lnTo>
                  <a:lnTo>
                    <a:pt x="61" y="215"/>
                  </a:lnTo>
                  <a:lnTo>
                    <a:pt x="69" y="215"/>
                  </a:lnTo>
                  <a:lnTo>
                    <a:pt x="156" y="215"/>
                  </a:lnTo>
                  <a:lnTo>
                    <a:pt x="217" y="215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73" y="215"/>
                  </a:lnTo>
                  <a:lnTo>
                    <a:pt x="379" y="214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5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1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1"/>
                  </a:lnTo>
                  <a:lnTo>
                    <a:pt x="432" y="53"/>
                  </a:lnTo>
                  <a:lnTo>
                    <a:pt x="431" y="47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4"/>
                  </a:lnTo>
                  <a:lnTo>
                    <a:pt x="413" y="19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E54FE8CA-3DE2-42C3-980C-054EF2AF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8428038"/>
              <a:ext cx="892175" cy="893763"/>
            </a:xfrm>
            <a:custGeom>
              <a:avLst/>
              <a:gdLst>
                <a:gd name="T0" fmla="*/ 2803 w 2814"/>
                <a:gd name="T1" fmla="*/ 1230 h 2814"/>
                <a:gd name="T2" fmla="*/ 2542 w 2814"/>
                <a:gd name="T3" fmla="*/ 937 h 2814"/>
                <a:gd name="T4" fmla="*/ 2416 w 2814"/>
                <a:gd name="T5" fmla="*/ 868 h 2814"/>
                <a:gd name="T6" fmla="*/ 2381 w 2814"/>
                <a:gd name="T7" fmla="*/ 421 h 2814"/>
                <a:gd name="T8" fmla="*/ 2339 w 2814"/>
                <a:gd name="T9" fmla="*/ 305 h 2814"/>
                <a:gd name="T10" fmla="*/ 2057 w 2814"/>
                <a:gd name="T11" fmla="*/ 29 h 2814"/>
                <a:gd name="T12" fmla="*/ 1948 w 2814"/>
                <a:gd name="T13" fmla="*/ 0 h 2814"/>
                <a:gd name="T14" fmla="*/ 1013 w 2814"/>
                <a:gd name="T15" fmla="*/ 10 h 2814"/>
                <a:gd name="T16" fmla="*/ 721 w 2814"/>
                <a:gd name="T17" fmla="*/ 273 h 2814"/>
                <a:gd name="T18" fmla="*/ 652 w 2814"/>
                <a:gd name="T19" fmla="*/ 397 h 2814"/>
                <a:gd name="T20" fmla="*/ 421 w 2814"/>
                <a:gd name="T21" fmla="*/ 866 h 2814"/>
                <a:gd name="T22" fmla="*/ 305 w 2814"/>
                <a:gd name="T23" fmla="*/ 908 h 2814"/>
                <a:gd name="T24" fmla="*/ 29 w 2814"/>
                <a:gd name="T25" fmla="*/ 1190 h 2814"/>
                <a:gd name="T26" fmla="*/ 0 w 2814"/>
                <a:gd name="T27" fmla="*/ 1299 h 2814"/>
                <a:gd name="T28" fmla="*/ 11 w 2814"/>
                <a:gd name="T29" fmla="*/ 2449 h 2814"/>
                <a:gd name="T30" fmla="*/ 272 w 2814"/>
                <a:gd name="T31" fmla="*/ 2743 h 2814"/>
                <a:gd name="T32" fmla="*/ 386 w 2814"/>
                <a:gd name="T33" fmla="*/ 2808 h 2814"/>
                <a:gd name="T34" fmla="*/ 2382 w 2814"/>
                <a:gd name="T35" fmla="*/ 2814 h 2814"/>
                <a:gd name="T36" fmla="*/ 2493 w 2814"/>
                <a:gd name="T37" fmla="*/ 2802 h 2814"/>
                <a:gd name="T38" fmla="*/ 2582 w 2814"/>
                <a:gd name="T39" fmla="*/ 2752 h 2814"/>
                <a:gd name="T40" fmla="*/ 2596 w 2814"/>
                <a:gd name="T41" fmla="*/ 2541 h 2814"/>
                <a:gd name="T42" fmla="*/ 2501 w 2814"/>
                <a:gd name="T43" fmla="*/ 2583 h 2814"/>
                <a:gd name="T44" fmla="*/ 2255 w 2814"/>
                <a:gd name="T45" fmla="*/ 2597 h 2814"/>
                <a:gd name="T46" fmla="*/ 2370 w 2814"/>
                <a:gd name="T47" fmla="*/ 2449 h 2814"/>
                <a:gd name="T48" fmla="*/ 2490 w 2814"/>
                <a:gd name="T49" fmla="*/ 1082 h 2814"/>
                <a:gd name="T50" fmla="*/ 2550 w 2814"/>
                <a:gd name="T51" fmla="*/ 1101 h 2814"/>
                <a:gd name="T52" fmla="*/ 2592 w 2814"/>
                <a:gd name="T53" fmla="*/ 1159 h 2814"/>
                <a:gd name="T54" fmla="*/ 2747 w 2814"/>
                <a:gd name="T55" fmla="*/ 2381 h 2814"/>
                <a:gd name="T56" fmla="*/ 2807 w 2814"/>
                <a:gd name="T57" fmla="*/ 2343 h 2814"/>
                <a:gd name="T58" fmla="*/ 974 w 2814"/>
                <a:gd name="T59" fmla="*/ 2598 h 2814"/>
                <a:gd name="T60" fmla="*/ 324 w 2814"/>
                <a:gd name="T61" fmla="*/ 2598 h 2814"/>
                <a:gd name="T62" fmla="*/ 272 w 2814"/>
                <a:gd name="T63" fmla="*/ 2584 h 2814"/>
                <a:gd name="T64" fmla="*/ 225 w 2814"/>
                <a:gd name="T65" fmla="*/ 2531 h 2814"/>
                <a:gd name="T66" fmla="*/ 216 w 2814"/>
                <a:gd name="T67" fmla="*/ 1179 h 2814"/>
                <a:gd name="T68" fmla="*/ 248 w 2814"/>
                <a:gd name="T69" fmla="*/ 1114 h 2814"/>
                <a:gd name="T70" fmla="*/ 313 w 2814"/>
                <a:gd name="T71" fmla="*/ 1083 h 2814"/>
                <a:gd name="T72" fmla="*/ 967 w 2814"/>
                <a:gd name="T73" fmla="*/ 1082 h 2814"/>
                <a:gd name="T74" fmla="*/ 1242 w 2814"/>
                <a:gd name="T75" fmla="*/ 1095 h 2814"/>
                <a:gd name="T76" fmla="*/ 1290 w 2814"/>
                <a:gd name="T77" fmla="*/ 1148 h 2814"/>
                <a:gd name="T78" fmla="*/ 1298 w 2814"/>
                <a:gd name="T79" fmla="*/ 2500 h 2814"/>
                <a:gd name="T80" fmla="*/ 1266 w 2814"/>
                <a:gd name="T81" fmla="*/ 2566 h 2814"/>
                <a:gd name="T82" fmla="*/ 1201 w 2814"/>
                <a:gd name="T83" fmla="*/ 2597 h 2814"/>
                <a:gd name="T84" fmla="*/ 1444 w 2814"/>
                <a:gd name="T85" fmla="*/ 2541 h 2814"/>
                <a:gd name="T86" fmla="*/ 1512 w 2814"/>
                <a:gd name="T87" fmla="*/ 2416 h 2814"/>
                <a:gd name="T88" fmla="*/ 1513 w 2814"/>
                <a:gd name="T89" fmla="*/ 1275 h 2814"/>
                <a:gd name="T90" fmla="*/ 1458 w 2814"/>
                <a:gd name="T91" fmla="*/ 1154 h 2814"/>
                <a:gd name="T92" fmla="*/ 1171 w 2814"/>
                <a:gd name="T93" fmla="*/ 885 h 2814"/>
                <a:gd name="T94" fmla="*/ 866 w 2814"/>
                <a:gd name="T95" fmla="*/ 865 h 2814"/>
                <a:gd name="T96" fmla="*/ 878 w 2814"/>
                <a:gd name="T97" fmla="*/ 273 h 2814"/>
                <a:gd name="T98" fmla="*/ 931 w 2814"/>
                <a:gd name="T99" fmla="*/ 225 h 2814"/>
                <a:gd name="T100" fmla="*/ 2067 w 2814"/>
                <a:gd name="T101" fmla="*/ 217 h 2814"/>
                <a:gd name="T102" fmla="*/ 2133 w 2814"/>
                <a:gd name="T103" fmla="*/ 248 h 2814"/>
                <a:gd name="T104" fmla="*/ 2164 w 2814"/>
                <a:gd name="T105" fmla="*/ 313 h 2814"/>
                <a:gd name="T106" fmla="*/ 2156 w 2814"/>
                <a:gd name="T107" fmla="*/ 2531 h 2814"/>
                <a:gd name="T108" fmla="*/ 2108 w 2814"/>
                <a:gd name="T109" fmla="*/ 2584 h 2814"/>
                <a:gd name="T110" fmla="*/ 1388 w 2814"/>
                <a:gd name="T111" fmla="*/ 2598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4" h="2814">
                  <a:moveTo>
                    <a:pt x="2814" y="1299"/>
                  </a:moveTo>
                  <a:lnTo>
                    <a:pt x="2814" y="1299"/>
                  </a:lnTo>
                  <a:lnTo>
                    <a:pt x="2813" y="1286"/>
                  </a:lnTo>
                  <a:lnTo>
                    <a:pt x="2812" y="1275"/>
                  </a:lnTo>
                  <a:lnTo>
                    <a:pt x="2811" y="1264"/>
                  </a:lnTo>
                  <a:lnTo>
                    <a:pt x="2809" y="1252"/>
                  </a:lnTo>
                  <a:lnTo>
                    <a:pt x="2803" y="1230"/>
                  </a:lnTo>
                  <a:lnTo>
                    <a:pt x="2795" y="1210"/>
                  </a:lnTo>
                  <a:lnTo>
                    <a:pt x="2784" y="1190"/>
                  </a:lnTo>
                  <a:lnTo>
                    <a:pt x="2772" y="1171"/>
                  </a:lnTo>
                  <a:lnTo>
                    <a:pt x="2758" y="1154"/>
                  </a:lnTo>
                  <a:lnTo>
                    <a:pt x="2743" y="1138"/>
                  </a:lnTo>
                  <a:lnTo>
                    <a:pt x="2542" y="937"/>
                  </a:lnTo>
                  <a:lnTo>
                    <a:pt x="2542" y="937"/>
                  </a:lnTo>
                  <a:lnTo>
                    <a:pt x="2526" y="921"/>
                  </a:lnTo>
                  <a:lnTo>
                    <a:pt x="2508" y="908"/>
                  </a:lnTo>
                  <a:lnTo>
                    <a:pt x="2490" y="895"/>
                  </a:lnTo>
                  <a:lnTo>
                    <a:pt x="2470" y="885"/>
                  </a:lnTo>
                  <a:lnTo>
                    <a:pt x="2449" y="877"/>
                  </a:lnTo>
                  <a:lnTo>
                    <a:pt x="2427" y="870"/>
                  </a:lnTo>
                  <a:lnTo>
                    <a:pt x="2416" y="868"/>
                  </a:lnTo>
                  <a:lnTo>
                    <a:pt x="2405" y="867"/>
                  </a:lnTo>
                  <a:lnTo>
                    <a:pt x="2393" y="866"/>
                  </a:lnTo>
                  <a:lnTo>
                    <a:pt x="2381" y="865"/>
                  </a:lnTo>
                  <a:lnTo>
                    <a:pt x="2381" y="865"/>
                  </a:lnTo>
                  <a:lnTo>
                    <a:pt x="2381" y="432"/>
                  </a:lnTo>
                  <a:lnTo>
                    <a:pt x="2381" y="432"/>
                  </a:lnTo>
                  <a:lnTo>
                    <a:pt x="2381" y="421"/>
                  </a:lnTo>
                  <a:lnTo>
                    <a:pt x="2380" y="409"/>
                  </a:lnTo>
                  <a:lnTo>
                    <a:pt x="2379" y="397"/>
                  </a:lnTo>
                  <a:lnTo>
                    <a:pt x="2376" y="386"/>
                  </a:lnTo>
                  <a:lnTo>
                    <a:pt x="2370" y="364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5" y="287"/>
                  </a:lnTo>
                  <a:lnTo>
                    <a:pt x="2309" y="272"/>
                  </a:lnTo>
                  <a:lnTo>
                    <a:pt x="2108" y="71"/>
                  </a:lnTo>
                  <a:lnTo>
                    <a:pt x="2108" y="71"/>
                  </a:lnTo>
                  <a:lnTo>
                    <a:pt x="2092" y="56"/>
                  </a:lnTo>
                  <a:lnTo>
                    <a:pt x="2076" y="41"/>
                  </a:lnTo>
                  <a:lnTo>
                    <a:pt x="2057" y="29"/>
                  </a:lnTo>
                  <a:lnTo>
                    <a:pt x="2037" y="19"/>
                  </a:lnTo>
                  <a:lnTo>
                    <a:pt x="2017" y="10"/>
                  </a:lnTo>
                  <a:lnTo>
                    <a:pt x="1995" y="5"/>
                  </a:lnTo>
                  <a:lnTo>
                    <a:pt x="1983" y="2"/>
                  </a:lnTo>
                  <a:lnTo>
                    <a:pt x="1972" y="1"/>
                  </a:lnTo>
                  <a:lnTo>
                    <a:pt x="1960" y="0"/>
                  </a:lnTo>
                  <a:lnTo>
                    <a:pt x="1948" y="0"/>
                  </a:lnTo>
                  <a:lnTo>
                    <a:pt x="1082" y="0"/>
                  </a:lnTo>
                  <a:lnTo>
                    <a:pt x="1082" y="0"/>
                  </a:lnTo>
                  <a:lnTo>
                    <a:pt x="1070" y="0"/>
                  </a:lnTo>
                  <a:lnTo>
                    <a:pt x="1058" y="1"/>
                  </a:lnTo>
                  <a:lnTo>
                    <a:pt x="1046" y="2"/>
                  </a:lnTo>
                  <a:lnTo>
                    <a:pt x="1035" y="5"/>
                  </a:lnTo>
                  <a:lnTo>
                    <a:pt x="1013" y="10"/>
                  </a:lnTo>
                  <a:lnTo>
                    <a:pt x="992" y="19"/>
                  </a:lnTo>
                  <a:lnTo>
                    <a:pt x="973" y="29"/>
                  </a:lnTo>
                  <a:lnTo>
                    <a:pt x="954" y="41"/>
                  </a:lnTo>
                  <a:lnTo>
                    <a:pt x="937" y="56"/>
                  </a:lnTo>
                  <a:lnTo>
                    <a:pt x="921" y="71"/>
                  </a:lnTo>
                  <a:lnTo>
                    <a:pt x="721" y="273"/>
                  </a:lnTo>
                  <a:lnTo>
                    <a:pt x="721" y="273"/>
                  </a:lnTo>
                  <a:lnTo>
                    <a:pt x="705" y="288"/>
                  </a:lnTo>
                  <a:lnTo>
                    <a:pt x="691" y="306"/>
                  </a:lnTo>
                  <a:lnTo>
                    <a:pt x="678" y="324"/>
                  </a:lnTo>
                  <a:lnTo>
                    <a:pt x="669" y="343"/>
                  </a:lnTo>
                  <a:lnTo>
                    <a:pt x="660" y="365"/>
                  </a:lnTo>
                  <a:lnTo>
                    <a:pt x="654" y="387"/>
                  </a:lnTo>
                  <a:lnTo>
                    <a:pt x="652" y="397"/>
                  </a:lnTo>
                  <a:lnTo>
                    <a:pt x="650" y="410"/>
                  </a:lnTo>
                  <a:lnTo>
                    <a:pt x="649" y="421"/>
                  </a:lnTo>
                  <a:lnTo>
                    <a:pt x="649" y="432"/>
                  </a:lnTo>
                  <a:lnTo>
                    <a:pt x="649" y="865"/>
                  </a:lnTo>
                  <a:lnTo>
                    <a:pt x="432" y="865"/>
                  </a:lnTo>
                  <a:lnTo>
                    <a:pt x="432" y="865"/>
                  </a:lnTo>
                  <a:lnTo>
                    <a:pt x="421" y="866"/>
                  </a:lnTo>
                  <a:lnTo>
                    <a:pt x="408" y="866"/>
                  </a:lnTo>
                  <a:lnTo>
                    <a:pt x="397" y="868"/>
                  </a:lnTo>
                  <a:lnTo>
                    <a:pt x="386" y="870"/>
                  </a:lnTo>
                  <a:lnTo>
                    <a:pt x="364" y="877"/>
                  </a:lnTo>
                  <a:lnTo>
                    <a:pt x="343" y="885"/>
                  </a:lnTo>
                  <a:lnTo>
                    <a:pt x="323" y="895"/>
                  </a:lnTo>
                  <a:lnTo>
                    <a:pt x="305" y="908"/>
                  </a:lnTo>
                  <a:lnTo>
                    <a:pt x="288" y="921"/>
                  </a:lnTo>
                  <a:lnTo>
                    <a:pt x="271" y="937"/>
                  </a:lnTo>
                  <a:lnTo>
                    <a:pt x="71" y="1138"/>
                  </a:lnTo>
                  <a:lnTo>
                    <a:pt x="71" y="1138"/>
                  </a:lnTo>
                  <a:lnTo>
                    <a:pt x="56" y="1154"/>
                  </a:lnTo>
                  <a:lnTo>
                    <a:pt x="41" y="1171"/>
                  </a:lnTo>
                  <a:lnTo>
                    <a:pt x="29" y="1190"/>
                  </a:lnTo>
                  <a:lnTo>
                    <a:pt x="18" y="1210"/>
                  </a:lnTo>
                  <a:lnTo>
                    <a:pt x="11" y="1230"/>
                  </a:lnTo>
                  <a:lnTo>
                    <a:pt x="5" y="1252"/>
                  </a:lnTo>
                  <a:lnTo>
                    <a:pt x="3" y="1264"/>
                  </a:lnTo>
                  <a:lnTo>
                    <a:pt x="1" y="1275"/>
                  </a:lnTo>
                  <a:lnTo>
                    <a:pt x="0" y="1286"/>
                  </a:lnTo>
                  <a:lnTo>
                    <a:pt x="0" y="1299"/>
                  </a:lnTo>
                  <a:lnTo>
                    <a:pt x="0" y="2381"/>
                  </a:lnTo>
                  <a:lnTo>
                    <a:pt x="0" y="2381"/>
                  </a:lnTo>
                  <a:lnTo>
                    <a:pt x="0" y="2392"/>
                  </a:lnTo>
                  <a:lnTo>
                    <a:pt x="1" y="2405"/>
                  </a:lnTo>
                  <a:lnTo>
                    <a:pt x="3" y="2416"/>
                  </a:lnTo>
                  <a:lnTo>
                    <a:pt x="5" y="2428"/>
                  </a:lnTo>
                  <a:lnTo>
                    <a:pt x="11" y="2449"/>
                  </a:lnTo>
                  <a:lnTo>
                    <a:pt x="19" y="2470"/>
                  </a:lnTo>
                  <a:lnTo>
                    <a:pt x="29" y="2490"/>
                  </a:lnTo>
                  <a:lnTo>
                    <a:pt x="41" y="2509"/>
                  </a:lnTo>
                  <a:lnTo>
                    <a:pt x="56" y="2526"/>
                  </a:lnTo>
                  <a:lnTo>
                    <a:pt x="71" y="2542"/>
                  </a:lnTo>
                  <a:lnTo>
                    <a:pt x="71" y="2542"/>
                  </a:lnTo>
                  <a:lnTo>
                    <a:pt x="272" y="2743"/>
                  </a:lnTo>
                  <a:lnTo>
                    <a:pt x="272" y="2743"/>
                  </a:lnTo>
                  <a:lnTo>
                    <a:pt x="288" y="2759"/>
                  </a:lnTo>
                  <a:lnTo>
                    <a:pt x="305" y="2772"/>
                  </a:lnTo>
                  <a:lnTo>
                    <a:pt x="323" y="2784"/>
                  </a:lnTo>
                  <a:lnTo>
                    <a:pt x="343" y="2795"/>
                  </a:lnTo>
                  <a:lnTo>
                    <a:pt x="364" y="2803"/>
                  </a:lnTo>
                  <a:lnTo>
                    <a:pt x="386" y="2808"/>
                  </a:lnTo>
                  <a:lnTo>
                    <a:pt x="408" y="2813"/>
                  </a:lnTo>
                  <a:lnTo>
                    <a:pt x="421" y="2814"/>
                  </a:lnTo>
                  <a:lnTo>
                    <a:pt x="432" y="2814"/>
                  </a:lnTo>
                  <a:lnTo>
                    <a:pt x="2381" y="2814"/>
                  </a:lnTo>
                  <a:lnTo>
                    <a:pt x="2381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6" y="2814"/>
                  </a:lnTo>
                  <a:lnTo>
                    <a:pt x="2386" y="2814"/>
                  </a:lnTo>
                  <a:lnTo>
                    <a:pt x="2417" y="2813"/>
                  </a:lnTo>
                  <a:lnTo>
                    <a:pt x="2445" y="2809"/>
                  </a:lnTo>
                  <a:lnTo>
                    <a:pt x="2471" y="2806"/>
                  </a:lnTo>
                  <a:lnTo>
                    <a:pt x="2493" y="2802"/>
                  </a:lnTo>
                  <a:lnTo>
                    <a:pt x="2513" y="2797"/>
                  </a:lnTo>
                  <a:lnTo>
                    <a:pt x="2529" y="2792"/>
                  </a:lnTo>
                  <a:lnTo>
                    <a:pt x="2544" y="2786"/>
                  </a:lnTo>
                  <a:lnTo>
                    <a:pt x="2556" y="2778"/>
                  </a:lnTo>
                  <a:lnTo>
                    <a:pt x="2566" y="2770"/>
                  </a:lnTo>
                  <a:lnTo>
                    <a:pt x="2575" y="2762"/>
                  </a:lnTo>
                  <a:lnTo>
                    <a:pt x="2582" y="2752"/>
                  </a:lnTo>
                  <a:lnTo>
                    <a:pt x="2587" y="2742"/>
                  </a:lnTo>
                  <a:lnTo>
                    <a:pt x="2590" y="2733"/>
                  </a:lnTo>
                  <a:lnTo>
                    <a:pt x="2593" y="2721"/>
                  </a:lnTo>
                  <a:lnTo>
                    <a:pt x="2595" y="2710"/>
                  </a:lnTo>
                  <a:lnTo>
                    <a:pt x="2596" y="2698"/>
                  </a:lnTo>
                  <a:lnTo>
                    <a:pt x="2596" y="2689"/>
                  </a:lnTo>
                  <a:lnTo>
                    <a:pt x="2596" y="2541"/>
                  </a:lnTo>
                  <a:lnTo>
                    <a:pt x="2596" y="2541"/>
                  </a:lnTo>
                  <a:lnTo>
                    <a:pt x="2577" y="2552"/>
                  </a:lnTo>
                  <a:lnTo>
                    <a:pt x="2577" y="2552"/>
                  </a:lnTo>
                  <a:lnTo>
                    <a:pt x="2560" y="2562"/>
                  </a:lnTo>
                  <a:lnTo>
                    <a:pt x="2542" y="2570"/>
                  </a:lnTo>
                  <a:lnTo>
                    <a:pt x="2523" y="2577"/>
                  </a:lnTo>
                  <a:lnTo>
                    <a:pt x="2501" y="2583"/>
                  </a:lnTo>
                  <a:lnTo>
                    <a:pt x="2476" y="2588"/>
                  </a:lnTo>
                  <a:lnTo>
                    <a:pt x="2448" y="2592"/>
                  </a:lnTo>
                  <a:lnTo>
                    <a:pt x="2417" y="2595"/>
                  </a:lnTo>
                  <a:lnTo>
                    <a:pt x="2382" y="2596"/>
                  </a:lnTo>
                  <a:lnTo>
                    <a:pt x="2382" y="2596"/>
                  </a:lnTo>
                  <a:lnTo>
                    <a:pt x="2255" y="2597"/>
                  </a:lnTo>
                  <a:lnTo>
                    <a:pt x="2255" y="2597"/>
                  </a:lnTo>
                  <a:lnTo>
                    <a:pt x="2310" y="2541"/>
                  </a:lnTo>
                  <a:lnTo>
                    <a:pt x="2310" y="2541"/>
                  </a:lnTo>
                  <a:lnTo>
                    <a:pt x="2326" y="2525"/>
                  </a:lnTo>
                  <a:lnTo>
                    <a:pt x="2339" y="2509"/>
                  </a:lnTo>
                  <a:lnTo>
                    <a:pt x="2352" y="2490"/>
                  </a:lnTo>
                  <a:lnTo>
                    <a:pt x="2362" y="2470"/>
                  </a:lnTo>
                  <a:lnTo>
                    <a:pt x="2370" y="2449"/>
                  </a:lnTo>
                  <a:lnTo>
                    <a:pt x="2377" y="2428"/>
                  </a:lnTo>
                  <a:lnTo>
                    <a:pt x="2379" y="2416"/>
                  </a:lnTo>
                  <a:lnTo>
                    <a:pt x="2380" y="2405"/>
                  </a:lnTo>
                  <a:lnTo>
                    <a:pt x="2381" y="2392"/>
                  </a:lnTo>
                  <a:lnTo>
                    <a:pt x="2381" y="2381"/>
                  </a:lnTo>
                  <a:lnTo>
                    <a:pt x="2381" y="1082"/>
                  </a:lnTo>
                  <a:lnTo>
                    <a:pt x="2490" y="1082"/>
                  </a:lnTo>
                  <a:lnTo>
                    <a:pt x="2490" y="1082"/>
                  </a:lnTo>
                  <a:lnTo>
                    <a:pt x="2500" y="1083"/>
                  </a:lnTo>
                  <a:lnTo>
                    <a:pt x="2511" y="1084"/>
                  </a:lnTo>
                  <a:lnTo>
                    <a:pt x="2522" y="1087"/>
                  </a:lnTo>
                  <a:lnTo>
                    <a:pt x="2531" y="1090"/>
                  </a:lnTo>
                  <a:lnTo>
                    <a:pt x="2541" y="1095"/>
                  </a:lnTo>
                  <a:lnTo>
                    <a:pt x="2550" y="1101"/>
                  </a:lnTo>
                  <a:lnTo>
                    <a:pt x="2558" y="1107"/>
                  </a:lnTo>
                  <a:lnTo>
                    <a:pt x="2565" y="1114"/>
                  </a:lnTo>
                  <a:lnTo>
                    <a:pt x="2573" y="1121"/>
                  </a:lnTo>
                  <a:lnTo>
                    <a:pt x="2579" y="1130"/>
                  </a:lnTo>
                  <a:lnTo>
                    <a:pt x="2584" y="1139"/>
                  </a:lnTo>
                  <a:lnTo>
                    <a:pt x="2589" y="1148"/>
                  </a:lnTo>
                  <a:lnTo>
                    <a:pt x="2592" y="1159"/>
                  </a:lnTo>
                  <a:lnTo>
                    <a:pt x="2596" y="1169"/>
                  </a:lnTo>
                  <a:lnTo>
                    <a:pt x="2597" y="1179"/>
                  </a:lnTo>
                  <a:lnTo>
                    <a:pt x="2598" y="1191"/>
                  </a:lnTo>
                  <a:lnTo>
                    <a:pt x="2598" y="2381"/>
                  </a:lnTo>
                  <a:lnTo>
                    <a:pt x="2745" y="2381"/>
                  </a:lnTo>
                  <a:lnTo>
                    <a:pt x="2747" y="2381"/>
                  </a:lnTo>
                  <a:lnTo>
                    <a:pt x="2747" y="2381"/>
                  </a:lnTo>
                  <a:lnTo>
                    <a:pt x="2753" y="2381"/>
                  </a:lnTo>
                  <a:lnTo>
                    <a:pt x="2759" y="2380"/>
                  </a:lnTo>
                  <a:lnTo>
                    <a:pt x="2772" y="2376"/>
                  </a:lnTo>
                  <a:lnTo>
                    <a:pt x="2783" y="2371"/>
                  </a:lnTo>
                  <a:lnTo>
                    <a:pt x="2793" y="2362"/>
                  </a:lnTo>
                  <a:lnTo>
                    <a:pt x="2801" y="2353"/>
                  </a:lnTo>
                  <a:lnTo>
                    <a:pt x="2807" y="2343"/>
                  </a:lnTo>
                  <a:lnTo>
                    <a:pt x="2812" y="2331"/>
                  </a:lnTo>
                  <a:lnTo>
                    <a:pt x="2813" y="2325"/>
                  </a:lnTo>
                  <a:lnTo>
                    <a:pt x="2814" y="2318"/>
                  </a:lnTo>
                  <a:lnTo>
                    <a:pt x="2814" y="2318"/>
                  </a:lnTo>
                  <a:lnTo>
                    <a:pt x="2814" y="2313"/>
                  </a:lnTo>
                  <a:lnTo>
                    <a:pt x="2814" y="1299"/>
                  </a:lnTo>
                  <a:close/>
                  <a:moveTo>
                    <a:pt x="974" y="2598"/>
                  </a:moveTo>
                  <a:lnTo>
                    <a:pt x="974" y="2598"/>
                  </a:lnTo>
                  <a:lnTo>
                    <a:pt x="974" y="2598"/>
                  </a:lnTo>
                  <a:lnTo>
                    <a:pt x="967" y="2597"/>
                  </a:lnTo>
                  <a:lnTo>
                    <a:pt x="967" y="2598"/>
                  </a:lnTo>
                  <a:lnTo>
                    <a:pt x="777" y="2598"/>
                  </a:lnTo>
                  <a:lnTo>
                    <a:pt x="588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13" y="2597"/>
                  </a:lnTo>
                  <a:lnTo>
                    <a:pt x="303" y="2595"/>
                  </a:lnTo>
                  <a:lnTo>
                    <a:pt x="292" y="2593"/>
                  </a:lnTo>
                  <a:lnTo>
                    <a:pt x="282" y="2588"/>
                  </a:lnTo>
                  <a:lnTo>
                    <a:pt x="272" y="2584"/>
                  </a:lnTo>
                  <a:lnTo>
                    <a:pt x="264" y="2579"/>
                  </a:lnTo>
                  <a:lnTo>
                    <a:pt x="255" y="2573"/>
                  </a:lnTo>
                  <a:lnTo>
                    <a:pt x="248" y="2566"/>
                  </a:lnTo>
                  <a:lnTo>
                    <a:pt x="240" y="2558"/>
                  </a:lnTo>
                  <a:lnTo>
                    <a:pt x="234" y="2550"/>
                  </a:lnTo>
                  <a:lnTo>
                    <a:pt x="229" y="2541"/>
                  </a:lnTo>
                  <a:lnTo>
                    <a:pt x="225" y="2531"/>
                  </a:lnTo>
                  <a:lnTo>
                    <a:pt x="221" y="2521"/>
                  </a:lnTo>
                  <a:lnTo>
                    <a:pt x="218" y="2511"/>
                  </a:lnTo>
                  <a:lnTo>
                    <a:pt x="216" y="2500"/>
                  </a:lnTo>
                  <a:lnTo>
                    <a:pt x="216" y="2490"/>
                  </a:lnTo>
                  <a:lnTo>
                    <a:pt x="216" y="1190"/>
                  </a:lnTo>
                  <a:lnTo>
                    <a:pt x="216" y="1190"/>
                  </a:lnTo>
                  <a:lnTo>
                    <a:pt x="216" y="1179"/>
                  </a:lnTo>
                  <a:lnTo>
                    <a:pt x="218" y="1168"/>
                  </a:lnTo>
                  <a:lnTo>
                    <a:pt x="221" y="1158"/>
                  </a:lnTo>
                  <a:lnTo>
                    <a:pt x="225" y="1148"/>
                  </a:lnTo>
                  <a:lnTo>
                    <a:pt x="229" y="1139"/>
                  </a:lnTo>
                  <a:lnTo>
                    <a:pt x="234" y="1130"/>
                  </a:lnTo>
                  <a:lnTo>
                    <a:pt x="240" y="1121"/>
                  </a:lnTo>
                  <a:lnTo>
                    <a:pt x="248" y="1114"/>
                  </a:lnTo>
                  <a:lnTo>
                    <a:pt x="255" y="1107"/>
                  </a:lnTo>
                  <a:lnTo>
                    <a:pt x="264" y="1101"/>
                  </a:lnTo>
                  <a:lnTo>
                    <a:pt x="272" y="1095"/>
                  </a:lnTo>
                  <a:lnTo>
                    <a:pt x="282" y="1090"/>
                  </a:lnTo>
                  <a:lnTo>
                    <a:pt x="292" y="1087"/>
                  </a:lnTo>
                  <a:lnTo>
                    <a:pt x="303" y="1084"/>
                  </a:lnTo>
                  <a:lnTo>
                    <a:pt x="313" y="1083"/>
                  </a:lnTo>
                  <a:lnTo>
                    <a:pt x="324" y="1082"/>
                  </a:lnTo>
                  <a:lnTo>
                    <a:pt x="588" y="1082"/>
                  </a:lnTo>
                  <a:lnTo>
                    <a:pt x="588" y="1082"/>
                  </a:lnTo>
                  <a:lnTo>
                    <a:pt x="649" y="1082"/>
                  </a:lnTo>
                  <a:lnTo>
                    <a:pt x="866" y="1082"/>
                  </a:lnTo>
                  <a:lnTo>
                    <a:pt x="967" y="1082"/>
                  </a:lnTo>
                  <a:lnTo>
                    <a:pt x="967" y="1082"/>
                  </a:lnTo>
                  <a:lnTo>
                    <a:pt x="1191" y="1082"/>
                  </a:lnTo>
                  <a:lnTo>
                    <a:pt x="1191" y="1082"/>
                  </a:lnTo>
                  <a:lnTo>
                    <a:pt x="1201" y="1083"/>
                  </a:lnTo>
                  <a:lnTo>
                    <a:pt x="1212" y="1084"/>
                  </a:lnTo>
                  <a:lnTo>
                    <a:pt x="1223" y="1087"/>
                  </a:lnTo>
                  <a:lnTo>
                    <a:pt x="1232" y="1090"/>
                  </a:lnTo>
                  <a:lnTo>
                    <a:pt x="1242" y="1095"/>
                  </a:lnTo>
                  <a:lnTo>
                    <a:pt x="1251" y="1101"/>
                  </a:lnTo>
                  <a:lnTo>
                    <a:pt x="1259" y="1107"/>
                  </a:lnTo>
                  <a:lnTo>
                    <a:pt x="1266" y="1114"/>
                  </a:lnTo>
                  <a:lnTo>
                    <a:pt x="1274" y="1121"/>
                  </a:lnTo>
                  <a:lnTo>
                    <a:pt x="1280" y="1130"/>
                  </a:lnTo>
                  <a:lnTo>
                    <a:pt x="1285" y="1139"/>
                  </a:lnTo>
                  <a:lnTo>
                    <a:pt x="1290" y="1148"/>
                  </a:lnTo>
                  <a:lnTo>
                    <a:pt x="1293" y="1158"/>
                  </a:lnTo>
                  <a:lnTo>
                    <a:pt x="1296" y="1168"/>
                  </a:lnTo>
                  <a:lnTo>
                    <a:pt x="1298" y="1179"/>
                  </a:lnTo>
                  <a:lnTo>
                    <a:pt x="1299" y="1190"/>
                  </a:lnTo>
                  <a:lnTo>
                    <a:pt x="1299" y="2490"/>
                  </a:lnTo>
                  <a:lnTo>
                    <a:pt x="1299" y="2490"/>
                  </a:lnTo>
                  <a:lnTo>
                    <a:pt x="1298" y="2500"/>
                  </a:lnTo>
                  <a:lnTo>
                    <a:pt x="1296" y="2511"/>
                  </a:lnTo>
                  <a:lnTo>
                    <a:pt x="1293" y="2521"/>
                  </a:lnTo>
                  <a:lnTo>
                    <a:pt x="1290" y="2531"/>
                  </a:lnTo>
                  <a:lnTo>
                    <a:pt x="1285" y="2541"/>
                  </a:lnTo>
                  <a:lnTo>
                    <a:pt x="1280" y="2550"/>
                  </a:lnTo>
                  <a:lnTo>
                    <a:pt x="1274" y="2558"/>
                  </a:lnTo>
                  <a:lnTo>
                    <a:pt x="1266" y="2566"/>
                  </a:lnTo>
                  <a:lnTo>
                    <a:pt x="1259" y="2573"/>
                  </a:lnTo>
                  <a:lnTo>
                    <a:pt x="1251" y="2579"/>
                  </a:lnTo>
                  <a:lnTo>
                    <a:pt x="1242" y="2584"/>
                  </a:lnTo>
                  <a:lnTo>
                    <a:pt x="1232" y="2588"/>
                  </a:lnTo>
                  <a:lnTo>
                    <a:pt x="1223" y="2593"/>
                  </a:lnTo>
                  <a:lnTo>
                    <a:pt x="1212" y="2595"/>
                  </a:lnTo>
                  <a:lnTo>
                    <a:pt x="1201" y="2597"/>
                  </a:lnTo>
                  <a:lnTo>
                    <a:pt x="1191" y="2598"/>
                  </a:lnTo>
                  <a:lnTo>
                    <a:pt x="1191" y="2598"/>
                  </a:lnTo>
                  <a:lnTo>
                    <a:pt x="974" y="2598"/>
                  </a:lnTo>
                  <a:close/>
                  <a:moveTo>
                    <a:pt x="1388" y="2598"/>
                  </a:moveTo>
                  <a:lnTo>
                    <a:pt x="1388" y="2598"/>
                  </a:lnTo>
                  <a:lnTo>
                    <a:pt x="1444" y="2541"/>
                  </a:lnTo>
                  <a:lnTo>
                    <a:pt x="1444" y="2541"/>
                  </a:lnTo>
                  <a:lnTo>
                    <a:pt x="1459" y="2525"/>
                  </a:lnTo>
                  <a:lnTo>
                    <a:pt x="1473" y="2509"/>
                  </a:lnTo>
                  <a:lnTo>
                    <a:pt x="1485" y="2490"/>
                  </a:lnTo>
                  <a:lnTo>
                    <a:pt x="1496" y="2470"/>
                  </a:lnTo>
                  <a:lnTo>
                    <a:pt x="1504" y="2449"/>
                  </a:lnTo>
                  <a:lnTo>
                    <a:pt x="1510" y="2428"/>
                  </a:lnTo>
                  <a:lnTo>
                    <a:pt x="1512" y="2416"/>
                  </a:lnTo>
                  <a:lnTo>
                    <a:pt x="1513" y="2405"/>
                  </a:lnTo>
                  <a:lnTo>
                    <a:pt x="1514" y="2392"/>
                  </a:lnTo>
                  <a:lnTo>
                    <a:pt x="1514" y="2381"/>
                  </a:lnTo>
                  <a:lnTo>
                    <a:pt x="1514" y="1299"/>
                  </a:lnTo>
                  <a:lnTo>
                    <a:pt x="1514" y="1299"/>
                  </a:lnTo>
                  <a:lnTo>
                    <a:pt x="1514" y="1286"/>
                  </a:lnTo>
                  <a:lnTo>
                    <a:pt x="1513" y="1275"/>
                  </a:lnTo>
                  <a:lnTo>
                    <a:pt x="1512" y="1264"/>
                  </a:lnTo>
                  <a:lnTo>
                    <a:pt x="1510" y="1252"/>
                  </a:lnTo>
                  <a:lnTo>
                    <a:pt x="1504" y="1230"/>
                  </a:lnTo>
                  <a:lnTo>
                    <a:pt x="1496" y="1210"/>
                  </a:lnTo>
                  <a:lnTo>
                    <a:pt x="1485" y="1189"/>
                  </a:lnTo>
                  <a:lnTo>
                    <a:pt x="1473" y="1171"/>
                  </a:lnTo>
                  <a:lnTo>
                    <a:pt x="1458" y="1154"/>
                  </a:lnTo>
                  <a:lnTo>
                    <a:pt x="1443" y="1138"/>
                  </a:lnTo>
                  <a:lnTo>
                    <a:pt x="1243" y="937"/>
                  </a:lnTo>
                  <a:lnTo>
                    <a:pt x="1243" y="937"/>
                  </a:lnTo>
                  <a:lnTo>
                    <a:pt x="1226" y="921"/>
                  </a:lnTo>
                  <a:lnTo>
                    <a:pt x="1209" y="908"/>
                  </a:lnTo>
                  <a:lnTo>
                    <a:pt x="1191" y="895"/>
                  </a:lnTo>
                  <a:lnTo>
                    <a:pt x="1171" y="885"/>
                  </a:lnTo>
                  <a:lnTo>
                    <a:pt x="1150" y="877"/>
                  </a:lnTo>
                  <a:lnTo>
                    <a:pt x="1128" y="870"/>
                  </a:lnTo>
                  <a:lnTo>
                    <a:pt x="1117" y="868"/>
                  </a:lnTo>
                  <a:lnTo>
                    <a:pt x="1106" y="866"/>
                  </a:lnTo>
                  <a:lnTo>
                    <a:pt x="1094" y="866"/>
                  </a:lnTo>
                  <a:lnTo>
                    <a:pt x="1082" y="865"/>
                  </a:lnTo>
                  <a:lnTo>
                    <a:pt x="866" y="865"/>
                  </a:lnTo>
                  <a:lnTo>
                    <a:pt x="866" y="325"/>
                  </a:lnTo>
                  <a:lnTo>
                    <a:pt x="866" y="325"/>
                  </a:lnTo>
                  <a:lnTo>
                    <a:pt x="866" y="313"/>
                  </a:lnTo>
                  <a:lnTo>
                    <a:pt x="868" y="303"/>
                  </a:lnTo>
                  <a:lnTo>
                    <a:pt x="870" y="292"/>
                  </a:lnTo>
                  <a:lnTo>
                    <a:pt x="874" y="282"/>
                  </a:lnTo>
                  <a:lnTo>
                    <a:pt x="878" y="273"/>
                  </a:lnTo>
                  <a:lnTo>
                    <a:pt x="884" y="264"/>
                  </a:lnTo>
                  <a:lnTo>
                    <a:pt x="890" y="256"/>
                  </a:lnTo>
                  <a:lnTo>
                    <a:pt x="897" y="248"/>
                  </a:lnTo>
                  <a:lnTo>
                    <a:pt x="905" y="241"/>
                  </a:lnTo>
                  <a:lnTo>
                    <a:pt x="914" y="234"/>
                  </a:lnTo>
                  <a:lnTo>
                    <a:pt x="922" y="229"/>
                  </a:lnTo>
                  <a:lnTo>
                    <a:pt x="931" y="225"/>
                  </a:lnTo>
                  <a:lnTo>
                    <a:pt x="942" y="221"/>
                  </a:lnTo>
                  <a:lnTo>
                    <a:pt x="952" y="219"/>
                  </a:lnTo>
                  <a:lnTo>
                    <a:pt x="962" y="217"/>
                  </a:lnTo>
                  <a:lnTo>
                    <a:pt x="974" y="217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067" y="217"/>
                  </a:lnTo>
                  <a:lnTo>
                    <a:pt x="2078" y="219"/>
                  </a:lnTo>
                  <a:lnTo>
                    <a:pt x="2088" y="221"/>
                  </a:lnTo>
                  <a:lnTo>
                    <a:pt x="2099" y="225"/>
                  </a:lnTo>
                  <a:lnTo>
                    <a:pt x="2108" y="229"/>
                  </a:lnTo>
                  <a:lnTo>
                    <a:pt x="2117" y="234"/>
                  </a:lnTo>
                  <a:lnTo>
                    <a:pt x="2126" y="241"/>
                  </a:lnTo>
                  <a:lnTo>
                    <a:pt x="2133" y="248"/>
                  </a:lnTo>
                  <a:lnTo>
                    <a:pt x="2140" y="256"/>
                  </a:lnTo>
                  <a:lnTo>
                    <a:pt x="2146" y="264"/>
                  </a:lnTo>
                  <a:lnTo>
                    <a:pt x="2151" y="273"/>
                  </a:lnTo>
                  <a:lnTo>
                    <a:pt x="2156" y="282"/>
                  </a:lnTo>
                  <a:lnTo>
                    <a:pt x="2160" y="292"/>
                  </a:lnTo>
                  <a:lnTo>
                    <a:pt x="2162" y="303"/>
                  </a:lnTo>
                  <a:lnTo>
                    <a:pt x="2164" y="313"/>
                  </a:lnTo>
                  <a:lnTo>
                    <a:pt x="2165" y="325"/>
                  </a:lnTo>
                  <a:lnTo>
                    <a:pt x="2165" y="2490"/>
                  </a:lnTo>
                  <a:lnTo>
                    <a:pt x="2165" y="2490"/>
                  </a:lnTo>
                  <a:lnTo>
                    <a:pt x="2164" y="2500"/>
                  </a:lnTo>
                  <a:lnTo>
                    <a:pt x="2162" y="2511"/>
                  </a:lnTo>
                  <a:lnTo>
                    <a:pt x="2160" y="2521"/>
                  </a:lnTo>
                  <a:lnTo>
                    <a:pt x="2156" y="2531"/>
                  </a:lnTo>
                  <a:lnTo>
                    <a:pt x="2151" y="2541"/>
                  </a:lnTo>
                  <a:lnTo>
                    <a:pt x="2146" y="2550"/>
                  </a:lnTo>
                  <a:lnTo>
                    <a:pt x="2140" y="2558"/>
                  </a:lnTo>
                  <a:lnTo>
                    <a:pt x="2133" y="2566"/>
                  </a:lnTo>
                  <a:lnTo>
                    <a:pt x="2126" y="2573"/>
                  </a:lnTo>
                  <a:lnTo>
                    <a:pt x="2117" y="2579"/>
                  </a:lnTo>
                  <a:lnTo>
                    <a:pt x="2108" y="2584"/>
                  </a:lnTo>
                  <a:lnTo>
                    <a:pt x="2099" y="2588"/>
                  </a:lnTo>
                  <a:lnTo>
                    <a:pt x="2088" y="2593"/>
                  </a:lnTo>
                  <a:lnTo>
                    <a:pt x="2078" y="2595"/>
                  </a:lnTo>
                  <a:lnTo>
                    <a:pt x="2067" y="2597"/>
                  </a:lnTo>
                  <a:lnTo>
                    <a:pt x="2056" y="2598"/>
                  </a:lnTo>
                  <a:lnTo>
                    <a:pt x="2056" y="2598"/>
                  </a:lnTo>
                  <a:lnTo>
                    <a:pt x="1388" y="2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cxnSp>
        <p:nvCxnSpPr>
          <p:cNvPr id="76" name="직선 연결선 75"/>
          <p:cNvCxnSpPr/>
          <p:nvPr/>
        </p:nvCxnSpPr>
        <p:spPr>
          <a:xfrm>
            <a:off x="9548953" y="2957539"/>
            <a:ext cx="7141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모서리가 둥근 직사각형 24"/>
          <p:cNvSpPr/>
          <p:nvPr/>
        </p:nvSpPr>
        <p:spPr>
          <a:xfrm>
            <a:off x="10268801" y="2826534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L3 Switch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78" name="직선 연결선 77"/>
          <p:cNvCxnSpPr/>
          <p:nvPr/>
        </p:nvCxnSpPr>
        <p:spPr>
          <a:xfrm flipV="1">
            <a:off x="9271000" y="3107535"/>
            <a:ext cx="0" cy="8177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모서리가 둥근 직사각형 54"/>
          <p:cNvSpPr/>
          <p:nvPr/>
        </p:nvSpPr>
        <p:spPr>
          <a:xfrm>
            <a:off x="8450126" y="3925308"/>
            <a:ext cx="989591" cy="26366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Switch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1" name="구름 60"/>
          <p:cNvSpPr/>
          <p:nvPr/>
        </p:nvSpPr>
        <p:spPr>
          <a:xfrm>
            <a:off x="8614369" y="2775734"/>
            <a:ext cx="1256316" cy="400511"/>
          </a:xfrm>
          <a:prstGeom prst="cloud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811141" y="2830536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IPSec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VPN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66807" y="2305545"/>
            <a:ext cx="1810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원격 설치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프로비저닝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35" name="표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357519"/>
              </p:ext>
            </p:extLst>
          </p:nvPr>
        </p:nvGraphicFramePr>
        <p:xfrm>
          <a:off x="668925" y="2123248"/>
          <a:ext cx="727369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218">
                  <a:extLst>
                    <a:ext uri="{9D8B030D-6E8A-4147-A177-3AD203B41FA5}">
                      <a16:colId xmlns:a16="http://schemas.microsoft.com/office/drawing/2014/main" val="2463155694"/>
                    </a:ext>
                  </a:extLst>
                </a:gridCol>
                <a:gridCol w="1294301">
                  <a:extLst>
                    <a:ext uri="{9D8B030D-6E8A-4147-A177-3AD203B41FA5}">
                      <a16:colId xmlns:a16="http://schemas.microsoft.com/office/drawing/2014/main" val="4105322448"/>
                    </a:ext>
                  </a:extLst>
                </a:gridCol>
                <a:gridCol w="4284517">
                  <a:extLst>
                    <a:ext uri="{9D8B030D-6E8A-4147-A177-3AD203B41FA5}">
                      <a16:colId xmlns:a16="http://schemas.microsoft.com/office/drawing/2014/main" val="596944410"/>
                    </a:ext>
                  </a:extLst>
                </a:gridCol>
                <a:gridCol w="540327">
                  <a:extLst>
                    <a:ext uri="{9D8B030D-6E8A-4147-A177-3AD203B41FA5}">
                      <a16:colId xmlns:a16="http://schemas.microsoft.com/office/drawing/2014/main" val="141081802"/>
                    </a:ext>
                  </a:extLst>
                </a:gridCol>
                <a:gridCol w="540328">
                  <a:extLst>
                    <a:ext uri="{9D8B030D-6E8A-4147-A177-3AD203B41FA5}">
                      <a16:colId xmlns:a16="http://schemas.microsoft.com/office/drawing/2014/main" val="3375802810"/>
                    </a:ext>
                  </a:extLst>
                </a:gridCol>
              </a:tblGrid>
              <a:tr h="23657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구분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검증 항목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검증 내용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센터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엣지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381277"/>
                  </a:ext>
                </a:extLst>
              </a:tr>
              <a:tr h="236575"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기능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</a:t>
                      </a:r>
                    </a:p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라이프사이클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및 루트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데이터 블록 스토리지 연결 확인</a:t>
                      </a:r>
                      <a:endParaRPr lang="en-US" altLang="ko-KR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650780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 캐시 생성 및 </a:t>
                      </a:r>
                      <a:r>
                        <a:rPr lang="ko-KR" altLang="en-US" sz="1400" b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튜닝된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캐시 지속 시간 검증</a:t>
                      </a:r>
                      <a:endParaRPr lang="en-US" altLang="ko-KR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833612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마이그레이션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</a:t>
                      </a:r>
                      <a:r>
                        <a:rPr lang="ko-KR" altLang="en-US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의 </a:t>
                      </a:r>
                      <a:r>
                        <a:rPr lang="en-US" altLang="ko-KR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Live, Cold Migration </a:t>
                      </a:r>
                      <a:r>
                        <a:rPr lang="ko-KR" altLang="en-US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수행</a:t>
                      </a:r>
                      <a:endParaRPr lang="en-US" altLang="ko-KR" sz="1400" b="0" baseline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196363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호스트 장애 시 </a:t>
                      </a:r>
                      <a:r>
                        <a:rPr lang="en-US" altLang="ko-KR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Host Evacuation </a:t>
                      </a:r>
                      <a:r>
                        <a:rPr lang="ko-KR" altLang="en-US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수행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186427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/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복구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to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이미지를 통한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808418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스냅샷을 통한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 및 복구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478529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인스턴스 스냅샷을 통한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 및 복구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X</a:t>
                      </a:r>
                      <a:endParaRPr lang="ko-KR" altLang="en-US" sz="1400" b="0" dirty="0">
                        <a:solidFill>
                          <a:srgbClr val="FFFF00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881156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NAS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NAS</a:t>
                      </a:r>
                      <a:r>
                        <a:rPr lang="en-US" altLang="ko-KR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altLang="en-US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및 볼륨 마운트 검증 </a:t>
                      </a:r>
                      <a:r>
                        <a:rPr lang="en-US" altLang="ko-KR" sz="1400" b="0" baseline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(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DCN </a:t>
                      </a:r>
                      <a:r>
                        <a:rPr lang="ko-KR" altLang="en-US" sz="1400" b="0" dirty="0" err="1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미지원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기능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)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338173"/>
                  </a:ext>
                </a:extLst>
              </a:tr>
              <a:tr h="236575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성능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속도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 캐시가 없을 경우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시간 측정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377017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0" dirty="0">
                        <a:solidFill>
                          <a:schemeClr val="tx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캐시가 있을 경우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시간 측정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007014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/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복구 시간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to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 시간 측정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dirty="0" smtClean="0">
                          <a:solidFill>
                            <a:srgbClr val="FFFF00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267498"/>
                  </a:ext>
                </a:extLst>
              </a:tr>
              <a:tr h="23657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스냅샷을 통한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백업 및 복구 시간 측정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O</a:t>
                      </a:r>
                      <a:endParaRPr lang="ko-KR" altLang="en-US" sz="1400" b="0" dirty="0" smtClean="0">
                        <a:solidFill>
                          <a:schemeClr val="bg1"/>
                        </a:solidFill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400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4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509832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VM </a:t>
            </a:r>
            <a:r>
              <a:rPr lang="ko-KR" altLang="en-US" dirty="0"/>
              <a:t>생성 및 </a:t>
            </a:r>
            <a:r>
              <a:rPr lang="ko-KR" altLang="en-US" dirty="0" smtClean="0"/>
              <a:t>백업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복구 </a:t>
            </a:r>
            <a:r>
              <a:rPr lang="ko-KR" altLang="en-US" dirty="0"/>
              <a:t>검증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05578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엣지에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대한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라이프사이클 검증을 통해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DAZ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구조의 유효성 확인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59526"/>
              </p:ext>
            </p:extLst>
          </p:nvPr>
        </p:nvGraphicFramePr>
        <p:xfrm>
          <a:off x="664964" y="1995057"/>
          <a:ext cx="5170571" cy="3039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6098">
                  <a:extLst>
                    <a:ext uri="{9D8B030D-6E8A-4147-A177-3AD203B41FA5}">
                      <a16:colId xmlns:a16="http://schemas.microsoft.com/office/drawing/2014/main" val="161971374"/>
                    </a:ext>
                  </a:extLst>
                </a:gridCol>
                <a:gridCol w="1138843">
                  <a:extLst>
                    <a:ext uri="{9D8B030D-6E8A-4147-A177-3AD203B41FA5}">
                      <a16:colId xmlns:a16="http://schemas.microsoft.com/office/drawing/2014/main" val="190978801"/>
                    </a:ext>
                  </a:extLst>
                </a:gridCol>
                <a:gridCol w="2435630">
                  <a:extLst>
                    <a:ext uri="{9D8B030D-6E8A-4147-A177-3AD203B41FA5}">
                      <a16:colId xmlns:a16="http://schemas.microsoft.com/office/drawing/2014/main" val="1782031692"/>
                    </a:ext>
                  </a:extLst>
                </a:gridCol>
              </a:tblGrid>
              <a:tr h="274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테스트 시나리오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소요 시간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200" b="1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비고</a:t>
                      </a:r>
                      <a:endParaRPr lang="ko-KR" sz="12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957997"/>
                  </a:ext>
                </a:extLst>
              </a:tr>
              <a:tr h="114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캐시 </a:t>
                      </a: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없는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이미지로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생성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개 </a:t>
                      </a: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동시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수 분 내외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DEV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환경 이미지 전송 시간 영향</a:t>
                      </a:r>
                      <a:endParaRPr lang="en-US" altLang="ko-KR" sz="1100" b="0" kern="120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  <a:p>
                      <a:pPr marL="0" indent="0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센터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내부 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: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1G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센터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to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엣지 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: 100M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401727"/>
                  </a:ext>
                </a:extLst>
              </a:tr>
              <a:tr h="81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100" b="0" dirty="0" err="1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캐싱된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이미지로 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생성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개 </a:t>
                      </a: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동시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 초 내외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캐시 사용으로 빠른 볼륨 생성 제공</a:t>
                      </a:r>
                      <a:endParaRPr lang="ko-KR" sz="1100" b="0" kern="120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41777"/>
                  </a:ext>
                </a:extLst>
              </a:tr>
              <a:tr h="8104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볼륨으로 이미지 생성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개 </a:t>
                      </a: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VM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수십 분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DEV</a:t>
                      </a:r>
                      <a:r>
                        <a:rPr lang="en-US" altLang="ko-KR" sz="1100" b="0" kern="120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환경 파일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업로드 속도 영향</a:t>
                      </a:r>
                      <a:endParaRPr lang="en-US" altLang="ko-KR" sz="1100" b="0" kern="120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+mn-cs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- 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엣지 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to</a:t>
                      </a:r>
                      <a:r>
                        <a:rPr lang="en-US" altLang="ko-KR" sz="1100" b="0" kern="120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100" b="0" kern="120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센터 </a:t>
                      </a:r>
                      <a:r>
                        <a:rPr lang="en-US" altLang="ko-KR" sz="1100" b="0" kern="120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:</a:t>
                      </a:r>
                      <a:r>
                        <a:rPr lang="ko-KR" altLang="en-US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100" b="0" kern="120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+mn-cs"/>
                        </a:rPr>
                        <a:t>40M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384791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664965" y="1528150"/>
            <a:ext cx="517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 smtClean="0"/>
              <a:t>엣지 </a:t>
            </a:r>
            <a:r>
              <a:rPr lang="en-US" altLang="ko-KR" dirty="0" smtClean="0"/>
              <a:t>VM </a:t>
            </a:r>
            <a:r>
              <a:rPr lang="ko-KR" altLang="en-US" dirty="0"/>
              <a:t>생성 및 백업 시간 검증 </a:t>
            </a:r>
            <a:r>
              <a:rPr lang="en-US" altLang="ko-KR" dirty="0"/>
              <a:t>(</a:t>
            </a:r>
            <a:r>
              <a:rPr lang="en-US" altLang="ko-KR" dirty="0" err="1"/>
              <a:t>xRally</a:t>
            </a:r>
            <a:r>
              <a:rPr lang="en-US" altLang="ko-KR" dirty="0"/>
              <a:t> </a:t>
            </a:r>
            <a:r>
              <a:rPr lang="ko-KR" altLang="en-US" dirty="0"/>
              <a:t>사용</a:t>
            </a:r>
            <a:r>
              <a:rPr lang="en-US" altLang="ko-KR" dirty="0"/>
              <a:t>)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9222949" y="5053583"/>
            <a:ext cx="23631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* qcow2 RHEL 1GB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50GB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볼륨 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217244"/>
              </p:ext>
            </p:extLst>
          </p:nvPr>
        </p:nvGraphicFramePr>
        <p:xfrm>
          <a:off x="6317673" y="1995056"/>
          <a:ext cx="5152046" cy="3039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226">
                  <a:extLst>
                    <a:ext uri="{9D8B030D-6E8A-4147-A177-3AD203B41FA5}">
                      <a16:colId xmlns:a16="http://schemas.microsoft.com/office/drawing/2014/main" val="3560022101"/>
                    </a:ext>
                  </a:extLst>
                </a:gridCol>
                <a:gridCol w="1387189">
                  <a:extLst>
                    <a:ext uri="{9D8B030D-6E8A-4147-A177-3AD203B41FA5}">
                      <a16:colId xmlns:a16="http://schemas.microsoft.com/office/drawing/2014/main" val="1020569541"/>
                    </a:ext>
                  </a:extLst>
                </a:gridCol>
                <a:gridCol w="1573773">
                  <a:extLst>
                    <a:ext uri="{9D8B030D-6E8A-4147-A177-3AD203B41FA5}">
                      <a16:colId xmlns:a16="http://schemas.microsoft.com/office/drawing/2014/main" val="1790986885"/>
                    </a:ext>
                  </a:extLst>
                </a:gridCol>
                <a:gridCol w="518286">
                  <a:extLst>
                    <a:ext uri="{9D8B030D-6E8A-4147-A177-3AD203B41FA5}">
                      <a16:colId xmlns:a16="http://schemas.microsoft.com/office/drawing/2014/main" val="1402946392"/>
                    </a:ext>
                  </a:extLst>
                </a:gridCol>
                <a:gridCol w="518286">
                  <a:extLst>
                    <a:ext uri="{9D8B030D-6E8A-4147-A177-3AD203B41FA5}">
                      <a16:colId xmlns:a16="http://schemas.microsoft.com/office/drawing/2014/main" val="1151164441"/>
                    </a:ext>
                  </a:extLst>
                </a:gridCol>
                <a:gridCol w="518286">
                  <a:extLst>
                    <a:ext uri="{9D8B030D-6E8A-4147-A177-3AD203B41FA5}">
                      <a16:colId xmlns:a16="http://schemas.microsoft.com/office/drawing/2014/main" val="3315516049"/>
                    </a:ext>
                  </a:extLst>
                </a:gridCol>
              </a:tblGrid>
              <a:tr h="277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구분</a:t>
                      </a:r>
                      <a:endParaRPr lang="ko-KR" sz="11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백업</a:t>
                      </a: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/</a:t>
                      </a: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복구 방식</a:t>
                      </a:r>
                      <a:endParaRPr lang="ko-KR" sz="11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수행 절차</a:t>
                      </a:r>
                      <a:endParaRPr lang="ko-KR" sz="11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소요 시간</a:t>
                      </a:r>
                      <a:endParaRPr lang="ko-KR" sz="1100" b="1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083758"/>
                  </a:ext>
                </a:extLst>
              </a:tr>
              <a:tr h="2964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　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Font typeface="+mj-ea"/>
                        <a:buAutoNum type="circleNumDbPlain" startAt="2"/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Font typeface="+mj-ea"/>
                        <a:buAutoNum type="circleNumDbPlain" startAt="3"/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770222"/>
                  </a:ext>
                </a:extLst>
              </a:tr>
              <a:tr h="471039">
                <a:tc rowSpan="3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루트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디스크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볼륨 스냅샷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스냅샷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-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929574"/>
                  </a:ext>
                </a:extLst>
              </a:tr>
              <a:tr h="664923">
                <a:tc vMerge="1"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endParaRPr lang="ko-KR" sz="1100" b="0" dirty="0">
                        <a:solidFill>
                          <a:schemeClr val="tx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볼륨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+</a:t>
                      </a:r>
                      <a:r>
                        <a:rPr lang="en-US" altLang="ko-KR" sz="11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볼륨 변환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스냅샷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rgbClr val="FFFF00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rgbClr val="FFFF00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</a:t>
                      </a:r>
                      <a:r>
                        <a:rPr lang="en-US" sz="1100" b="0" dirty="0" smtClean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>
                          <a:solidFill>
                            <a:srgbClr val="FFFF00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rgbClr val="FFFF00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845536"/>
                  </a:ext>
                </a:extLst>
              </a:tr>
              <a:tr h="664923">
                <a:tc vMerge="1"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endParaRPr lang="ko-KR" sz="1100" b="0" dirty="0">
                        <a:solidFill>
                          <a:schemeClr val="tx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인스턴스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en-US" altLang="ko-KR" sz="8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(0byte </a:t>
                      </a:r>
                      <a:r>
                        <a:rPr lang="ko-KR" altLang="en-US" sz="8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이미지</a:t>
                      </a:r>
                      <a:r>
                        <a:rPr lang="en-US" altLang="ko-KR" sz="8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+ </a:t>
                      </a:r>
                      <a:r>
                        <a:rPr lang="ko-KR" altLang="en-US" sz="8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스냅샷</a:t>
                      </a:r>
                      <a:r>
                        <a:rPr lang="en-US" altLang="ko-KR" sz="8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)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센터만 정상 동작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이미지</a:t>
                      </a: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생성</a:t>
                      </a:r>
                      <a:endParaRPr lang="en-US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</a:t>
                      </a:r>
                      <a:r>
                        <a:rPr lang="ko-KR" sz="1100" b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</a:t>
                      </a:r>
                      <a:r>
                        <a:rPr lang="ko-KR" sz="1100" b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수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743134"/>
                  </a:ext>
                </a:extLst>
              </a:tr>
              <a:tr h="664923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데이터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디스크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볼륨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  <a:p>
                      <a:pPr marL="0" indent="0" algn="ctr">
                        <a:spcAft>
                          <a:spcPts val="0"/>
                        </a:spcAft>
                        <a:buFont typeface="+mj-ea"/>
                        <a:buNone/>
                      </a:pPr>
                      <a:r>
                        <a:rPr lang="en-US" alt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+</a:t>
                      </a:r>
                      <a:r>
                        <a:rPr lang="en-US" altLang="ko-KR" sz="11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굴림" panose="020B0600000101010101" pitchFamily="50" charset="-127"/>
                        </a:rPr>
                        <a:t>볼륨 변환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 스냅샷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스냅샷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endParaRPr lang="en-US" altLang="ko-KR" sz="1100" b="0" dirty="0" smtClean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</a:endParaRPr>
                    </a:p>
                    <a:p>
                      <a:pPr marL="228600" indent="-228600" algn="l">
                        <a:spcAft>
                          <a:spcPts val="0"/>
                        </a:spcAft>
                        <a:buFont typeface="+mj-ea"/>
                        <a:buAutoNum type="circleNumDbPlain"/>
                      </a:pP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볼륨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 </a:t>
                      </a: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VM </a:t>
                      </a:r>
                      <a:r>
                        <a:rPr lang="ko-KR" altLang="en-US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연결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1 </a:t>
                      </a:r>
                      <a:r>
                        <a:rPr lang="ko-KR" sz="1100" b="0" dirty="0" smtClean="0">
                          <a:solidFill>
                            <a:schemeClr val="bg1"/>
                          </a:solidFill>
                          <a:effectLst/>
                          <a:latin typeface="DIGICO TTF Light" panose="020B0600000101010101" pitchFamily="50" charset="-127"/>
                          <a:ea typeface="DIGICO TTF Light" panose="020B0600000101010101" pitchFamily="50" charset="-127"/>
                        </a:rPr>
                        <a:t>초</a:t>
                      </a:r>
                      <a:endParaRPr lang="ko-KR" sz="1100" b="0" dirty="0">
                        <a:solidFill>
                          <a:schemeClr val="bg1"/>
                        </a:solidFill>
                        <a:effectLst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695815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17673" y="1528150"/>
            <a:ext cx="51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 smtClean="0"/>
              <a:t>백업</a:t>
            </a:r>
            <a:r>
              <a:rPr lang="en-US" altLang="ko-KR" dirty="0" smtClean="0"/>
              <a:t>/</a:t>
            </a:r>
            <a:r>
              <a:rPr lang="ko-KR" altLang="en-US" dirty="0" smtClean="0"/>
              <a:t>복구 시간 검증</a:t>
            </a:r>
            <a:endParaRPr lang="en-US" altLang="ko-KR" dirty="0"/>
          </a:p>
        </p:txBody>
      </p:sp>
      <p:sp>
        <p:nvSpPr>
          <p:cNvPr id="5" name="타원 4"/>
          <p:cNvSpPr/>
          <p:nvPr/>
        </p:nvSpPr>
        <p:spPr>
          <a:xfrm>
            <a:off x="2427316" y="4372493"/>
            <a:ext cx="789709" cy="515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구부러진 연결선 6"/>
          <p:cNvCxnSpPr>
            <a:stCxn id="5" idx="4"/>
            <a:endCxn id="28" idx="4"/>
          </p:cNvCxnSpPr>
          <p:nvPr/>
        </p:nvCxnSpPr>
        <p:spPr>
          <a:xfrm rot="5400000" flipH="1" flipV="1">
            <a:off x="4615641" y="1833648"/>
            <a:ext cx="1260763" cy="4847705"/>
          </a:xfrm>
          <a:prstGeom prst="curvedConnector3">
            <a:avLst>
              <a:gd name="adj1" fmla="val -38572"/>
            </a:avLst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타원 27"/>
          <p:cNvSpPr/>
          <p:nvPr/>
        </p:nvSpPr>
        <p:spPr>
          <a:xfrm>
            <a:off x="7160028" y="3111730"/>
            <a:ext cx="1019695" cy="515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64964" y="5436812"/>
            <a:ext cx="10804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</a:t>
            </a:r>
            <a:r>
              <a:rPr lang="en-US" altLang="ko-KR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to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구간의 </a:t>
            </a:r>
            <a:r>
              <a:rPr lang="en-US" altLang="ko-KR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Volume to Image </a:t>
            </a:r>
            <a:r>
              <a:rPr lang="ko-KR" altLang="en-US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성능 제약으로</a:t>
            </a:r>
            <a:r>
              <a:rPr lang="en-US" altLang="ko-KR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볼륨 </a:t>
            </a:r>
            <a:r>
              <a:rPr lang="ko-KR" altLang="en-US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스냅샷 방식의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백업</a:t>
            </a:r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복구 </a:t>
            </a:r>
            <a:r>
              <a:rPr lang="ko-KR" altLang="en-US" sz="1600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기능 제공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필요</a:t>
            </a:r>
            <a:endParaRPr lang="ko-KR" altLang="en-US" sz="16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965" y="5801075"/>
            <a:ext cx="108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 Multi-Store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와는 다르게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DAZ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는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엣지에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 Image Store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가 없기 때문에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</a:p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볼륨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to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이미지 동작 시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엣지에서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센터로 이미지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업로드 속도 이슈 발생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49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710143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err="1"/>
              <a:t>CloudFarm</a:t>
            </a:r>
            <a:r>
              <a:rPr lang="en-US" altLang="ko-KR" dirty="0"/>
              <a:t> 2.0 </a:t>
            </a:r>
            <a:r>
              <a:rPr lang="ko-KR" altLang="en-US" dirty="0"/>
              <a:t>상품성 개선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23866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DAZ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적용으로 </a:t>
            </a:r>
            <a:r>
              <a:rPr lang="en-US" altLang="ko-KR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2.0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스토리지 상품이 크게 개선되었으며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고성능 서버를 제공하고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컨테이너 서비스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확장 예정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6011" y="6210040"/>
            <a:ext cx="17604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*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옵션 사항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**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향후 제공 예정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8600" y="1914699"/>
            <a:ext cx="130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pPr algn="l"/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서버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88600" y="3633306"/>
            <a:ext cx="288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pPr algn="l"/>
            <a:r>
              <a:rPr lang="ko-KR" altLang="en-US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스토리지 </a:t>
            </a:r>
            <a:r>
              <a:rPr lang="en-US" altLang="ko-KR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(DAZ </a:t>
            </a:r>
            <a:r>
              <a:rPr lang="ko-KR" altLang="en-US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기술 기반</a:t>
            </a:r>
            <a:r>
              <a:rPr lang="en-US" altLang="ko-KR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)</a:t>
            </a:r>
            <a:endParaRPr lang="ko-KR" altLang="en-US" dirty="0"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88600" y="5365990"/>
            <a:ext cx="1374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pPr algn="l"/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컨테이너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29A853CF-AEAA-4744-92C9-F5F597FBA671}"/>
              </a:ext>
            </a:extLst>
          </p:cNvPr>
          <p:cNvGrpSpPr>
            <a:grpSpLocks noChangeAspect="1"/>
          </p:cNvGrpSpPr>
          <p:nvPr/>
        </p:nvGrpSpPr>
        <p:grpSpPr>
          <a:xfrm>
            <a:off x="766530" y="1898073"/>
            <a:ext cx="331973" cy="393346"/>
            <a:chOff x="2841625" y="9547225"/>
            <a:chExt cx="755650" cy="895350"/>
          </a:xfrm>
          <a:solidFill>
            <a:schemeClr val="accent5"/>
          </a:solidFill>
        </p:grpSpPr>
        <p:sp>
          <p:nvSpPr>
            <p:cNvPr id="28" name="Freeform 54">
              <a:extLst>
                <a:ext uri="{FF2B5EF4-FFF2-40B4-BE49-F238E27FC236}">
                  <a16:creationId xmlns:a16="http://schemas.microsoft.com/office/drawing/2014/main" id="{D2FEC6DB-07EC-4836-A851-771F46893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625" y="9547225"/>
              <a:ext cx="755650" cy="895350"/>
            </a:xfrm>
            <a:custGeom>
              <a:avLst/>
              <a:gdLst>
                <a:gd name="T0" fmla="*/ 2376 w 2381"/>
                <a:gd name="T1" fmla="*/ 387 h 2816"/>
                <a:gd name="T2" fmla="*/ 2108 w 2381"/>
                <a:gd name="T3" fmla="*/ 72 h 2816"/>
                <a:gd name="T4" fmla="*/ 1995 w 2381"/>
                <a:gd name="T5" fmla="*/ 5 h 2816"/>
                <a:gd name="T6" fmla="*/ 421 w 2381"/>
                <a:gd name="T7" fmla="*/ 0 h 2816"/>
                <a:gd name="T8" fmla="*/ 305 w 2381"/>
                <a:gd name="T9" fmla="*/ 42 h 2816"/>
                <a:gd name="T10" fmla="*/ 42 w 2381"/>
                <a:gd name="T11" fmla="*/ 306 h 2816"/>
                <a:gd name="T12" fmla="*/ 0 w 2381"/>
                <a:gd name="T13" fmla="*/ 422 h 2816"/>
                <a:gd name="T14" fmla="*/ 5 w 2381"/>
                <a:gd name="T15" fmla="*/ 697 h 2816"/>
                <a:gd name="T16" fmla="*/ 72 w 2381"/>
                <a:gd name="T17" fmla="*/ 811 h 2816"/>
                <a:gd name="T18" fmla="*/ 29 w 2381"/>
                <a:gd name="T19" fmla="*/ 1191 h 2816"/>
                <a:gd name="T20" fmla="*/ 0 w 2381"/>
                <a:gd name="T21" fmla="*/ 1300 h 2816"/>
                <a:gd name="T22" fmla="*/ 10 w 2381"/>
                <a:gd name="T23" fmla="*/ 1585 h 2816"/>
                <a:gd name="T24" fmla="*/ 236 w 2381"/>
                <a:gd name="T25" fmla="*/ 1841 h 2816"/>
                <a:gd name="T26" fmla="*/ 19 w 2381"/>
                <a:gd name="T27" fmla="*/ 2077 h 2816"/>
                <a:gd name="T28" fmla="*/ 0 w 2381"/>
                <a:gd name="T29" fmla="*/ 2382 h 2816"/>
                <a:gd name="T30" fmla="*/ 19 w 2381"/>
                <a:gd name="T31" fmla="*/ 2471 h 2816"/>
                <a:gd name="T32" fmla="*/ 273 w 2381"/>
                <a:gd name="T33" fmla="*/ 2744 h 2816"/>
                <a:gd name="T34" fmla="*/ 397 w 2381"/>
                <a:gd name="T35" fmla="*/ 2813 h 2816"/>
                <a:gd name="T36" fmla="*/ 1985 w 2381"/>
                <a:gd name="T37" fmla="*/ 2814 h 2816"/>
                <a:gd name="T38" fmla="*/ 2123 w 2381"/>
                <a:gd name="T39" fmla="*/ 2780 h 2816"/>
                <a:gd name="T40" fmla="*/ 2161 w 2381"/>
                <a:gd name="T41" fmla="*/ 2712 h 2816"/>
                <a:gd name="T42" fmla="*/ 2109 w 2381"/>
                <a:gd name="T43" fmla="*/ 2572 h 2816"/>
                <a:gd name="T44" fmla="*/ 1949 w 2381"/>
                <a:gd name="T45" fmla="*/ 2599 h 2816"/>
                <a:gd name="T46" fmla="*/ 282 w 2381"/>
                <a:gd name="T47" fmla="*/ 2591 h 2816"/>
                <a:gd name="T48" fmla="*/ 229 w 2381"/>
                <a:gd name="T49" fmla="*/ 2542 h 2816"/>
                <a:gd name="T50" fmla="*/ 216 w 2381"/>
                <a:gd name="T51" fmla="*/ 2057 h 2816"/>
                <a:gd name="T52" fmla="*/ 241 w 2381"/>
                <a:gd name="T53" fmla="*/ 1989 h 2816"/>
                <a:gd name="T54" fmla="*/ 303 w 2381"/>
                <a:gd name="T55" fmla="*/ 1951 h 2816"/>
                <a:gd name="T56" fmla="*/ 2068 w 2381"/>
                <a:gd name="T57" fmla="*/ 1950 h 2816"/>
                <a:gd name="T58" fmla="*/ 2133 w 2381"/>
                <a:gd name="T59" fmla="*/ 1982 h 2816"/>
                <a:gd name="T60" fmla="*/ 2164 w 2381"/>
                <a:gd name="T61" fmla="*/ 2047 h 2816"/>
                <a:gd name="T62" fmla="*/ 2334 w 2381"/>
                <a:gd name="T63" fmla="*/ 2380 h 2816"/>
                <a:gd name="T64" fmla="*/ 2373 w 2381"/>
                <a:gd name="T65" fmla="*/ 2347 h 2816"/>
                <a:gd name="T66" fmla="*/ 2381 w 2381"/>
                <a:gd name="T67" fmla="*/ 2166 h 2816"/>
                <a:gd name="T68" fmla="*/ 2351 w 2381"/>
                <a:gd name="T69" fmla="*/ 2056 h 2816"/>
                <a:gd name="T70" fmla="*/ 2311 w 2381"/>
                <a:gd name="T71" fmla="*/ 1676 h 2816"/>
                <a:gd name="T72" fmla="*/ 2378 w 2381"/>
                <a:gd name="T73" fmla="*/ 1551 h 2816"/>
                <a:gd name="T74" fmla="*/ 2380 w 2381"/>
                <a:gd name="T75" fmla="*/ 1276 h 2816"/>
                <a:gd name="T76" fmla="*/ 2325 w 2381"/>
                <a:gd name="T77" fmla="*/ 1154 h 2816"/>
                <a:gd name="T78" fmla="*/ 2340 w 2381"/>
                <a:gd name="T79" fmla="*/ 778 h 2816"/>
                <a:gd name="T80" fmla="*/ 2381 w 2381"/>
                <a:gd name="T81" fmla="*/ 661 h 2816"/>
                <a:gd name="T82" fmla="*/ 2162 w 2381"/>
                <a:gd name="T83" fmla="*/ 1646 h 2816"/>
                <a:gd name="T84" fmla="*/ 2126 w 2381"/>
                <a:gd name="T85" fmla="*/ 1708 h 2816"/>
                <a:gd name="T86" fmla="*/ 2057 w 2381"/>
                <a:gd name="T87" fmla="*/ 1732 h 2816"/>
                <a:gd name="T88" fmla="*/ 293 w 2381"/>
                <a:gd name="T89" fmla="*/ 1728 h 2816"/>
                <a:gd name="T90" fmla="*/ 235 w 2381"/>
                <a:gd name="T91" fmla="*/ 1685 h 2816"/>
                <a:gd name="T92" fmla="*/ 216 w 2381"/>
                <a:gd name="T93" fmla="*/ 1192 h 2816"/>
                <a:gd name="T94" fmla="*/ 235 w 2381"/>
                <a:gd name="T95" fmla="*/ 1131 h 2816"/>
                <a:gd name="T96" fmla="*/ 293 w 2381"/>
                <a:gd name="T97" fmla="*/ 1088 h 2816"/>
                <a:gd name="T98" fmla="*/ 2057 w 2381"/>
                <a:gd name="T99" fmla="*/ 1084 h 2816"/>
                <a:gd name="T100" fmla="*/ 2126 w 2381"/>
                <a:gd name="T101" fmla="*/ 1108 h 2816"/>
                <a:gd name="T102" fmla="*/ 2162 w 2381"/>
                <a:gd name="T103" fmla="*/ 1170 h 2816"/>
                <a:gd name="T104" fmla="*/ 2162 w 2381"/>
                <a:gd name="T105" fmla="*/ 780 h 2816"/>
                <a:gd name="T106" fmla="*/ 2126 w 2381"/>
                <a:gd name="T107" fmla="*/ 842 h 2816"/>
                <a:gd name="T108" fmla="*/ 2057 w 2381"/>
                <a:gd name="T109" fmla="*/ 867 h 2816"/>
                <a:gd name="T110" fmla="*/ 273 w 2381"/>
                <a:gd name="T111" fmla="*/ 853 h 2816"/>
                <a:gd name="T112" fmla="*/ 225 w 2381"/>
                <a:gd name="T113" fmla="*/ 800 h 2816"/>
                <a:gd name="T114" fmla="*/ 217 w 2381"/>
                <a:gd name="T115" fmla="*/ 314 h 2816"/>
                <a:gd name="T116" fmla="*/ 248 w 2381"/>
                <a:gd name="T117" fmla="*/ 248 h 2816"/>
                <a:gd name="T118" fmla="*/ 313 w 2381"/>
                <a:gd name="T119" fmla="*/ 217 h 2816"/>
                <a:gd name="T120" fmla="*/ 2099 w 2381"/>
                <a:gd name="T121" fmla="*/ 226 h 2816"/>
                <a:gd name="T122" fmla="*/ 2152 w 2381"/>
                <a:gd name="T123" fmla="*/ 273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1" h="2816">
                  <a:moveTo>
                    <a:pt x="2381" y="650"/>
                  </a:moveTo>
                  <a:lnTo>
                    <a:pt x="2381" y="433"/>
                  </a:lnTo>
                  <a:lnTo>
                    <a:pt x="2381" y="433"/>
                  </a:lnTo>
                  <a:lnTo>
                    <a:pt x="2381" y="422"/>
                  </a:lnTo>
                  <a:lnTo>
                    <a:pt x="2380" y="410"/>
                  </a:lnTo>
                  <a:lnTo>
                    <a:pt x="2378" y="399"/>
                  </a:lnTo>
                  <a:lnTo>
                    <a:pt x="2376" y="387"/>
                  </a:lnTo>
                  <a:lnTo>
                    <a:pt x="2370" y="365"/>
                  </a:lnTo>
                  <a:lnTo>
                    <a:pt x="2362" y="344"/>
                  </a:lnTo>
                  <a:lnTo>
                    <a:pt x="2351" y="324"/>
                  </a:lnTo>
                  <a:lnTo>
                    <a:pt x="2340" y="305"/>
                  </a:lnTo>
                  <a:lnTo>
                    <a:pt x="2325" y="289"/>
                  </a:lnTo>
                  <a:lnTo>
                    <a:pt x="2310" y="273"/>
                  </a:lnTo>
                  <a:lnTo>
                    <a:pt x="2108" y="72"/>
                  </a:lnTo>
                  <a:lnTo>
                    <a:pt x="2108" y="72"/>
                  </a:lnTo>
                  <a:lnTo>
                    <a:pt x="2093" y="56"/>
                  </a:lnTo>
                  <a:lnTo>
                    <a:pt x="2076" y="42"/>
                  </a:lnTo>
                  <a:lnTo>
                    <a:pt x="2058" y="29"/>
                  </a:lnTo>
                  <a:lnTo>
                    <a:pt x="2038" y="20"/>
                  </a:lnTo>
                  <a:lnTo>
                    <a:pt x="2017" y="12"/>
                  </a:lnTo>
                  <a:lnTo>
                    <a:pt x="1995" y="5"/>
                  </a:lnTo>
                  <a:lnTo>
                    <a:pt x="1984" y="3"/>
                  </a:lnTo>
                  <a:lnTo>
                    <a:pt x="1973" y="1"/>
                  </a:lnTo>
                  <a:lnTo>
                    <a:pt x="1960" y="0"/>
                  </a:lnTo>
                  <a:lnTo>
                    <a:pt x="1949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1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2"/>
                  </a:lnTo>
                  <a:lnTo>
                    <a:pt x="344" y="20"/>
                  </a:lnTo>
                  <a:lnTo>
                    <a:pt x="324" y="30"/>
                  </a:lnTo>
                  <a:lnTo>
                    <a:pt x="305" y="42"/>
                  </a:lnTo>
                  <a:lnTo>
                    <a:pt x="288" y="56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5" y="289"/>
                  </a:lnTo>
                  <a:lnTo>
                    <a:pt x="42" y="306"/>
                  </a:lnTo>
                  <a:lnTo>
                    <a:pt x="29" y="325"/>
                  </a:lnTo>
                  <a:lnTo>
                    <a:pt x="19" y="345"/>
                  </a:lnTo>
                  <a:lnTo>
                    <a:pt x="10" y="366"/>
                  </a:lnTo>
                  <a:lnTo>
                    <a:pt x="5" y="387"/>
                  </a:lnTo>
                  <a:lnTo>
                    <a:pt x="3" y="399"/>
                  </a:lnTo>
                  <a:lnTo>
                    <a:pt x="1" y="410"/>
                  </a:lnTo>
                  <a:lnTo>
                    <a:pt x="0" y="422"/>
                  </a:lnTo>
                  <a:lnTo>
                    <a:pt x="0" y="433"/>
                  </a:lnTo>
                  <a:lnTo>
                    <a:pt x="0" y="650"/>
                  </a:lnTo>
                  <a:lnTo>
                    <a:pt x="0" y="650"/>
                  </a:lnTo>
                  <a:lnTo>
                    <a:pt x="0" y="661"/>
                  </a:lnTo>
                  <a:lnTo>
                    <a:pt x="1" y="674"/>
                  </a:lnTo>
                  <a:lnTo>
                    <a:pt x="3" y="685"/>
                  </a:lnTo>
                  <a:lnTo>
                    <a:pt x="5" y="697"/>
                  </a:lnTo>
                  <a:lnTo>
                    <a:pt x="10" y="718"/>
                  </a:lnTo>
                  <a:lnTo>
                    <a:pt x="19" y="739"/>
                  </a:lnTo>
                  <a:lnTo>
                    <a:pt x="29" y="759"/>
                  </a:lnTo>
                  <a:lnTo>
                    <a:pt x="42" y="778"/>
                  </a:lnTo>
                  <a:lnTo>
                    <a:pt x="56" y="795"/>
                  </a:lnTo>
                  <a:lnTo>
                    <a:pt x="72" y="811"/>
                  </a:lnTo>
                  <a:lnTo>
                    <a:pt x="72" y="811"/>
                  </a:lnTo>
                  <a:lnTo>
                    <a:pt x="236" y="975"/>
                  </a:lnTo>
                  <a:lnTo>
                    <a:pt x="236" y="975"/>
                  </a:lnTo>
                  <a:lnTo>
                    <a:pt x="71" y="1140"/>
                  </a:lnTo>
                  <a:lnTo>
                    <a:pt x="71" y="1140"/>
                  </a:lnTo>
                  <a:lnTo>
                    <a:pt x="55" y="1155"/>
                  </a:lnTo>
                  <a:lnTo>
                    <a:pt x="42" y="1172"/>
                  </a:lnTo>
                  <a:lnTo>
                    <a:pt x="29" y="1191"/>
                  </a:lnTo>
                  <a:lnTo>
                    <a:pt x="19" y="1210"/>
                  </a:lnTo>
                  <a:lnTo>
                    <a:pt x="10" y="1231"/>
                  </a:lnTo>
                  <a:lnTo>
                    <a:pt x="5" y="1253"/>
                  </a:lnTo>
                  <a:lnTo>
                    <a:pt x="3" y="1264"/>
                  </a:lnTo>
                  <a:lnTo>
                    <a:pt x="1" y="1276"/>
                  </a:lnTo>
                  <a:lnTo>
                    <a:pt x="0" y="1288"/>
                  </a:lnTo>
                  <a:lnTo>
                    <a:pt x="0" y="1300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8"/>
                  </a:lnTo>
                  <a:lnTo>
                    <a:pt x="1" y="1539"/>
                  </a:lnTo>
                  <a:lnTo>
                    <a:pt x="3" y="1551"/>
                  </a:lnTo>
                  <a:lnTo>
                    <a:pt x="5" y="1562"/>
                  </a:lnTo>
                  <a:lnTo>
                    <a:pt x="10" y="1585"/>
                  </a:lnTo>
                  <a:lnTo>
                    <a:pt x="19" y="1606"/>
                  </a:lnTo>
                  <a:lnTo>
                    <a:pt x="29" y="1626"/>
                  </a:lnTo>
                  <a:lnTo>
                    <a:pt x="42" y="1644"/>
                  </a:lnTo>
                  <a:lnTo>
                    <a:pt x="56" y="1661"/>
                  </a:lnTo>
                  <a:lnTo>
                    <a:pt x="72" y="1676"/>
                  </a:lnTo>
                  <a:lnTo>
                    <a:pt x="72" y="1676"/>
                  </a:lnTo>
                  <a:lnTo>
                    <a:pt x="236" y="1841"/>
                  </a:lnTo>
                  <a:lnTo>
                    <a:pt x="236" y="1841"/>
                  </a:lnTo>
                  <a:lnTo>
                    <a:pt x="71" y="2005"/>
                  </a:lnTo>
                  <a:lnTo>
                    <a:pt x="71" y="2005"/>
                  </a:lnTo>
                  <a:lnTo>
                    <a:pt x="55" y="2021"/>
                  </a:lnTo>
                  <a:lnTo>
                    <a:pt x="42" y="2039"/>
                  </a:lnTo>
                  <a:lnTo>
                    <a:pt x="29" y="2057"/>
                  </a:lnTo>
                  <a:lnTo>
                    <a:pt x="19" y="2077"/>
                  </a:lnTo>
                  <a:lnTo>
                    <a:pt x="10" y="2098"/>
                  </a:lnTo>
                  <a:lnTo>
                    <a:pt x="5" y="2120"/>
                  </a:lnTo>
                  <a:lnTo>
                    <a:pt x="3" y="2131"/>
                  </a:lnTo>
                  <a:lnTo>
                    <a:pt x="1" y="2142"/>
                  </a:lnTo>
                  <a:lnTo>
                    <a:pt x="0" y="2154"/>
                  </a:lnTo>
                  <a:lnTo>
                    <a:pt x="0" y="2166"/>
                  </a:lnTo>
                  <a:lnTo>
                    <a:pt x="0" y="2382"/>
                  </a:lnTo>
                  <a:lnTo>
                    <a:pt x="0" y="2382"/>
                  </a:lnTo>
                  <a:lnTo>
                    <a:pt x="0" y="2395"/>
                  </a:lnTo>
                  <a:lnTo>
                    <a:pt x="1" y="2406"/>
                  </a:lnTo>
                  <a:lnTo>
                    <a:pt x="3" y="2417"/>
                  </a:lnTo>
                  <a:lnTo>
                    <a:pt x="5" y="2429"/>
                  </a:lnTo>
                  <a:lnTo>
                    <a:pt x="10" y="2451"/>
                  </a:lnTo>
                  <a:lnTo>
                    <a:pt x="19" y="2471"/>
                  </a:lnTo>
                  <a:lnTo>
                    <a:pt x="29" y="2492"/>
                  </a:lnTo>
                  <a:lnTo>
                    <a:pt x="42" y="2510"/>
                  </a:lnTo>
                  <a:lnTo>
                    <a:pt x="56" y="2527"/>
                  </a:lnTo>
                  <a:lnTo>
                    <a:pt x="72" y="2543"/>
                  </a:lnTo>
                  <a:lnTo>
                    <a:pt x="72" y="2543"/>
                  </a:lnTo>
                  <a:lnTo>
                    <a:pt x="273" y="2744"/>
                  </a:lnTo>
                  <a:lnTo>
                    <a:pt x="273" y="2744"/>
                  </a:lnTo>
                  <a:lnTo>
                    <a:pt x="289" y="2760"/>
                  </a:lnTo>
                  <a:lnTo>
                    <a:pt x="305" y="2774"/>
                  </a:lnTo>
                  <a:lnTo>
                    <a:pt x="324" y="2786"/>
                  </a:lnTo>
                  <a:lnTo>
                    <a:pt x="344" y="2796"/>
                  </a:lnTo>
                  <a:lnTo>
                    <a:pt x="364" y="2805"/>
                  </a:lnTo>
                  <a:lnTo>
                    <a:pt x="386" y="2811"/>
                  </a:lnTo>
                  <a:lnTo>
                    <a:pt x="397" y="2813"/>
                  </a:lnTo>
                  <a:lnTo>
                    <a:pt x="409" y="2814"/>
                  </a:lnTo>
                  <a:lnTo>
                    <a:pt x="421" y="2815"/>
                  </a:lnTo>
                  <a:lnTo>
                    <a:pt x="433" y="2816"/>
                  </a:lnTo>
                  <a:lnTo>
                    <a:pt x="433" y="2816"/>
                  </a:lnTo>
                  <a:lnTo>
                    <a:pt x="1954" y="2816"/>
                  </a:lnTo>
                  <a:lnTo>
                    <a:pt x="1954" y="2816"/>
                  </a:lnTo>
                  <a:lnTo>
                    <a:pt x="1985" y="2814"/>
                  </a:lnTo>
                  <a:lnTo>
                    <a:pt x="2013" y="2812"/>
                  </a:lnTo>
                  <a:lnTo>
                    <a:pt x="2038" y="2809"/>
                  </a:lnTo>
                  <a:lnTo>
                    <a:pt x="2060" y="2805"/>
                  </a:lnTo>
                  <a:lnTo>
                    <a:pt x="2079" y="2799"/>
                  </a:lnTo>
                  <a:lnTo>
                    <a:pt x="2096" y="2793"/>
                  </a:lnTo>
                  <a:lnTo>
                    <a:pt x="2111" y="2787"/>
                  </a:lnTo>
                  <a:lnTo>
                    <a:pt x="2123" y="2780"/>
                  </a:lnTo>
                  <a:lnTo>
                    <a:pt x="2133" y="2771"/>
                  </a:lnTo>
                  <a:lnTo>
                    <a:pt x="2142" y="2763"/>
                  </a:lnTo>
                  <a:lnTo>
                    <a:pt x="2149" y="2754"/>
                  </a:lnTo>
                  <a:lnTo>
                    <a:pt x="2154" y="2744"/>
                  </a:lnTo>
                  <a:lnTo>
                    <a:pt x="2157" y="2734"/>
                  </a:lnTo>
                  <a:lnTo>
                    <a:pt x="2160" y="2723"/>
                  </a:lnTo>
                  <a:lnTo>
                    <a:pt x="2161" y="2712"/>
                  </a:lnTo>
                  <a:lnTo>
                    <a:pt x="2162" y="2700"/>
                  </a:lnTo>
                  <a:lnTo>
                    <a:pt x="2162" y="2542"/>
                  </a:lnTo>
                  <a:lnTo>
                    <a:pt x="2162" y="2542"/>
                  </a:lnTo>
                  <a:lnTo>
                    <a:pt x="2145" y="2553"/>
                  </a:lnTo>
                  <a:lnTo>
                    <a:pt x="2145" y="2553"/>
                  </a:lnTo>
                  <a:lnTo>
                    <a:pt x="2128" y="2563"/>
                  </a:lnTo>
                  <a:lnTo>
                    <a:pt x="2109" y="2572"/>
                  </a:lnTo>
                  <a:lnTo>
                    <a:pt x="2090" y="2579"/>
                  </a:lnTo>
                  <a:lnTo>
                    <a:pt x="2068" y="2586"/>
                  </a:lnTo>
                  <a:lnTo>
                    <a:pt x="2043" y="2591"/>
                  </a:lnTo>
                  <a:lnTo>
                    <a:pt x="2016" y="2595"/>
                  </a:lnTo>
                  <a:lnTo>
                    <a:pt x="1984" y="2598"/>
                  </a:lnTo>
                  <a:lnTo>
                    <a:pt x="1949" y="2599"/>
                  </a:lnTo>
                  <a:lnTo>
                    <a:pt x="1949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13" y="2598"/>
                  </a:lnTo>
                  <a:lnTo>
                    <a:pt x="303" y="2597"/>
                  </a:lnTo>
                  <a:lnTo>
                    <a:pt x="293" y="2594"/>
                  </a:lnTo>
                  <a:lnTo>
                    <a:pt x="282" y="2591"/>
                  </a:lnTo>
                  <a:lnTo>
                    <a:pt x="273" y="2586"/>
                  </a:lnTo>
                  <a:lnTo>
                    <a:pt x="264" y="2580"/>
                  </a:lnTo>
                  <a:lnTo>
                    <a:pt x="255" y="2574"/>
                  </a:lnTo>
                  <a:lnTo>
                    <a:pt x="248" y="2567"/>
                  </a:lnTo>
                  <a:lnTo>
                    <a:pt x="241" y="2560"/>
                  </a:lnTo>
                  <a:lnTo>
                    <a:pt x="235" y="2551"/>
                  </a:lnTo>
                  <a:lnTo>
                    <a:pt x="229" y="2542"/>
                  </a:lnTo>
                  <a:lnTo>
                    <a:pt x="225" y="2533"/>
                  </a:lnTo>
                  <a:lnTo>
                    <a:pt x="221" y="2523"/>
                  </a:lnTo>
                  <a:lnTo>
                    <a:pt x="219" y="2513"/>
                  </a:lnTo>
                  <a:lnTo>
                    <a:pt x="217" y="2502"/>
                  </a:lnTo>
                  <a:lnTo>
                    <a:pt x="216" y="2491"/>
                  </a:lnTo>
                  <a:lnTo>
                    <a:pt x="216" y="2057"/>
                  </a:lnTo>
                  <a:lnTo>
                    <a:pt x="216" y="2057"/>
                  </a:lnTo>
                  <a:lnTo>
                    <a:pt x="217" y="2047"/>
                  </a:lnTo>
                  <a:lnTo>
                    <a:pt x="219" y="2036"/>
                  </a:lnTo>
                  <a:lnTo>
                    <a:pt x="221" y="2025"/>
                  </a:lnTo>
                  <a:lnTo>
                    <a:pt x="225" y="2016"/>
                  </a:lnTo>
                  <a:lnTo>
                    <a:pt x="229" y="2006"/>
                  </a:lnTo>
                  <a:lnTo>
                    <a:pt x="235" y="1997"/>
                  </a:lnTo>
                  <a:lnTo>
                    <a:pt x="241" y="1989"/>
                  </a:lnTo>
                  <a:lnTo>
                    <a:pt x="248" y="1982"/>
                  </a:lnTo>
                  <a:lnTo>
                    <a:pt x="255" y="1974"/>
                  </a:lnTo>
                  <a:lnTo>
                    <a:pt x="264" y="1968"/>
                  </a:lnTo>
                  <a:lnTo>
                    <a:pt x="273" y="1963"/>
                  </a:lnTo>
                  <a:lnTo>
                    <a:pt x="282" y="1958"/>
                  </a:lnTo>
                  <a:lnTo>
                    <a:pt x="293" y="1955"/>
                  </a:lnTo>
                  <a:lnTo>
                    <a:pt x="303" y="1951"/>
                  </a:lnTo>
                  <a:lnTo>
                    <a:pt x="313" y="1950"/>
                  </a:lnTo>
                  <a:lnTo>
                    <a:pt x="325" y="1949"/>
                  </a:lnTo>
                  <a:lnTo>
                    <a:pt x="325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68" y="1950"/>
                  </a:lnTo>
                  <a:lnTo>
                    <a:pt x="2078" y="1951"/>
                  </a:lnTo>
                  <a:lnTo>
                    <a:pt x="2089" y="1955"/>
                  </a:lnTo>
                  <a:lnTo>
                    <a:pt x="2099" y="1958"/>
                  </a:lnTo>
                  <a:lnTo>
                    <a:pt x="2108" y="1963"/>
                  </a:lnTo>
                  <a:lnTo>
                    <a:pt x="2117" y="1968"/>
                  </a:lnTo>
                  <a:lnTo>
                    <a:pt x="2126" y="1974"/>
                  </a:lnTo>
                  <a:lnTo>
                    <a:pt x="2133" y="1982"/>
                  </a:lnTo>
                  <a:lnTo>
                    <a:pt x="2141" y="1989"/>
                  </a:lnTo>
                  <a:lnTo>
                    <a:pt x="2147" y="1997"/>
                  </a:lnTo>
                  <a:lnTo>
                    <a:pt x="2152" y="2006"/>
                  </a:lnTo>
                  <a:lnTo>
                    <a:pt x="2156" y="2016"/>
                  </a:lnTo>
                  <a:lnTo>
                    <a:pt x="2160" y="2025"/>
                  </a:lnTo>
                  <a:lnTo>
                    <a:pt x="2162" y="2036"/>
                  </a:lnTo>
                  <a:lnTo>
                    <a:pt x="2164" y="2047"/>
                  </a:lnTo>
                  <a:lnTo>
                    <a:pt x="2164" y="2057"/>
                  </a:lnTo>
                  <a:lnTo>
                    <a:pt x="2164" y="2382"/>
                  </a:lnTo>
                  <a:lnTo>
                    <a:pt x="2314" y="2382"/>
                  </a:lnTo>
                  <a:lnTo>
                    <a:pt x="2314" y="2382"/>
                  </a:lnTo>
                  <a:lnTo>
                    <a:pt x="2320" y="2382"/>
                  </a:lnTo>
                  <a:lnTo>
                    <a:pt x="2327" y="2381"/>
                  </a:lnTo>
                  <a:lnTo>
                    <a:pt x="2334" y="2380"/>
                  </a:lnTo>
                  <a:lnTo>
                    <a:pt x="2340" y="2377"/>
                  </a:lnTo>
                  <a:lnTo>
                    <a:pt x="2346" y="2375"/>
                  </a:lnTo>
                  <a:lnTo>
                    <a:pt x="2351" y="2371"/>
                  </a:lnTo>
                  <a:lnTo>
                    <a:pt x="2356" y="2367"/>
                  </a:lnTo>
                  <a:lnTo>
                    <a:pt x="2362" y="2362"/>
                  </a:lnTo>
                  <a:lnTo>
                    <a:pt x="2370" y="2353"/>
                  </a:lnTo>
                  <a:lnTo>
                    <a:pt x="2373" y="2347"/>
                  </a:lnTo>
                  <a:lnTo>
                    <a:pt x="2376" y="2341"/>
                  </a:lnTo>
                  <a:lnTo>
                    <a:pt x="2378" y="2334"/>
                  </a:lnTo>
                  <a:lnTo>
                    <a:pt x="2380" y="2328"/>
                  </a:lnTo>
                  <a:lnTo>
                    <a:pt x="2381" y="2322"/>
                  </a:lnTo>
                  <a:lnTo>
                    <a:pt x="2381" y="2315"/>
                  </a:lnTo>
                  <a:lnTo>
                    <a:pt x="2381" y="2166"/>
                  </a:lnTo>
                  <a:lnTo>
                    <a:pt x="2381" y="2166"/>
                  </a:lnTo>
                  <a:lnTo>
                    <a:pt x="2381" y="2154"/>
                  </a:lnTo>
                  <a:lnTo>
                    <a:pt x="2380" y="2142"/>
                  </a:lnTo>
                  <a:lnTo>
                    <a:pt x="2378" y="2131"/>
                  </a:lnTo>
                  <a:lnTo>
                    <a:pt x="2376" y="2120"/>
                  </a:lnTo>
                  <a:lnTo>
                    <a:pt x="2370" y="2098"/>
                  </a:lnTo>
                  <a:lnTo>
                    <a:pt x="2362" y="2077"/>
                  </a:lnTo>
                  <a:lnTo>
                    <a:pt x="2351" y="2056"/>
                  </a:lnTo>
                  <a:lnTo>
                    <a:pt x="2340" y="2039"/>
                  </a:lnTo>
                  <a:lnTo>
                    <a:pt x="2325" y="2021"/>
                  </a:lnTo>
                  <a:lnTo>
                    <a:pt x="2310" y="2005"/>
                  </a:lnTo>
                  <a:lnTo>
                    <a:pt x="2146" y="1841"/>
                  </a:lnTo>
                  <a:lnTo>
                    <a:pt x="2146" y="1841"/>
                  </a:lnTo>
                  <a:lnTo>
                    <a:pt x="2311" y="1676"/>
                  </a:lnTo>
                  <a:lnTo>
                    <a:pt x="2311" y="1676"/>
                  </a:lnTo>
                  <a:lnTo>
                    <a:pt x="2326" y="1661"/>
                  </a:lnTo>
                  <a:lnTo>
                    <a:pt x="2340" y="1643"/>
                  </a:lnTo>
                  <a:lnTo>
                    <a:pt x="2352" y="1626"/>
                  </a:lnTo>
                  <a:lnTo>
                    <a:pt x="2363" y="1606"/>
                  </a:lnTo>
                  <a:lnTo>
                    <a:pt x="2370" y="1584"/>
                  </a:lnTo>
                  <a:lnTo>
                    <a:pt x="2376" y="1562"/>
                  </a:lnTo>
                  <a:lnTo>
                    <a:pt x="2378" y="1551"/>
                  </a:lnTo>
                  <a:lnTo>
                    <a:pt x="2380" y="1539"/>
                  </a:lnTo>
                  <a:lnTo>
                    <a:pt x="2381" y="1528"/>
                  </a:lnTo>
                  <a:lnTo>
                    <a:pt x="2381" y="1517"/>
                  </a:lnTo>
                  <a:lnTo>
                    <a:pt x="2381" y="1300"/>
                  </a:lnTo>
                  <a:lnTo>
                    <a:pt x="2381" y="1300"/>
                  </a:lnTo>
                  <a:lnTo>
                    <a:pt x="2381" y="1288"/>
                  </a:lnTo>
                  <a:lnTo>
                    <a:pt x="2380" y="1276"/>
                  </a:lnTo>
                  <a:lnTo>
                    <a:pt x="2378" y="1264"/>
                  </a:lnTo>
                  <a:lnTo>
                    <a:pt x="2376" y="1253"/>
                  </a:lnTo>
                  <a:lnTo>
                    <a:pt x="2370" y="1231"/>
                  </a:lnTo>
                  <a:lnTo>
                    <a:pt x="2362" y="1210"/>
                  </a:lnTo>
                  <a:lnTo>
                    <a:pt x="2351" y="1191"/>
                  </a:lnTo>
                  <a:lnTo>
                    <a:pt x="2340" y="1172"/>
                  </a:lnTo>
                  <a:lnTo>
                    <a:pt x="2325" y="1154"/>
                  </a:lnTo>
                  <a:lnTo>
                    <a:pt x="2310" y="1139"/>
                  </a:lnTo>
                  <a:lnTo>
                    <a:pt x="2146" y="975"/>
                  </a:lnTo>
                  <a:lnTo>
                    <a:pt x="2146" y="975"/>
                  </a:lnTo>
                  <a:lnTo>
                    <a:pt x="2311" y="810"/>
                  </a:lnTo>
                  <a:lnTo>
                    <a:pt x="2311" y="810"/>
                  </a:lnTo>
                  <a:lnTo>
                    <a:pt x="2326" y="794"/>
                  </a:lnTo>
                  <a:lnTo>
                    <a:pt x="2340" y="778"/>
                  </a:lnTo>
                  <a:lnTo>
                    <a:pt x="2352" y="759"/>
                  </a:lnTo>
                  <a:lnTo>
                    <a:pt x="2363" y="739"/>
                  </a:lnTo>
                  <a:lnTo>
                    <a:pt x="2370" y="718"/>
                  </a:lnTo>
                  <a:lnTo>
                    <a:pt x="2376" y="697"/>
                  </a:lnTo>
                  <a:lnTo>
                    <a:pt x="2378" y="685"/>
                  </a:lnTo>
                  <a:lnTo>
                    <a:pt x="2380" y="674"/>
                  </a:lnTo>
                  <a:lnTo>
                    <a:pt x="2381" y="661"/>
                  </a:lnTo>
                  <a:lnTo>
                    <a:pt x="2381" y="650"/>
                  </a:lnTo>
                  <a:lnTo>
                    <a:pt x="2381" y="650"/>
                  </a:lnTo>
                  <a:close/>
                  <a:moveTo>
                    <a:pt x="2164" y="1192"/>
                  </a:moveTo>
                  <a:lnTo>
                    <a:pt x="2164" y="1625"/>
                  </a:lnTo>
                  <a:lnTo>
                    <a:pt x="2164" y="1625"/>
                  </a:lnTo>
                  <a:lnTo>
                    <a:pt x="2164" y="1636"/>
                  </a:lnTo>
                  <a:lnTo>
                    <a:pt x="2162" y="1646"/>
                  </a:lnTo>
                  <a:lnTo>
                    <a:pt x="2160" y="1657"/>
                  </a:lnTo>
                  <a:lnTo>
                    <a:pt x="2156" y="1667"/>
                  </a:lnTo>
                  <a:lnTo>
                    <a:pt x="2152" y="1676"/>
                  </a:lnTo>
                  <a:lnTo>
                    <a:pt x="2147" y="1685"/>
                  </a:lnTo>
                  <a:lnTo>
                    <a:pt x="2141" y="1693"/>
                  </a:lnTo>
                  <a:lnTo>
                    <a:pt x="2133" y="1701"/>
                  </a:lnTo>
                  <a:lnTo>
                    <a:pt x="2126" y="1708"/>
                  </a:lnTo>
                  <a:lnTo>
                    <a:pt x="2117" y="1714"/>
                  </a:lnTo>
                  <a:lnTo>
                    <a:pt x="2108" y="1720"/>
                  </a:lnTo>
                  <a:lnTo>
                    <a:pt x="2099" y="1724"/>
                  </a:lnTo>
                  <a:lnTo>
                    <a:pt x="2089" y="1728"/>
                  </a:lnTo>
                  <a:lnTo>
                    <a:pt x="2078" y="1730"/>
                  </a:lnTo>
                  <a:lnTo>
                    <a:pt x="2068" y="1732"/>
                  </a:lnTo>
                  <a:lnTo>
                    <a:pt x="2057" y="1732"/>
                  </a:lnTo>
                  <a:lnTo>
                    <a:pt x="2057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13" y="1732"/>
                  </a:lnTo>
                  <a:lnTo>
                    <a:pt x="303" y="1730"/>
                  </a:lnTo>
                  <a:lnTo>
                    <a:pt x="293" y="1728"/>
                  </a:lnTo>
                  <a:lnTo>
                    <a:pt x="282" y="1724"/>
                  </a:lnTo>
                  <a:lnTo>
                    <a:pt x="273" y="1720"/>
                  </a:lnTo>
                  <a:lnTo>
                    <a:pt x="264" y="1714"/>
                  </a:lnTo>
                  <a:lnTo>
                    <a:pt x="255" y="1708"/>
                  </a:lnTo>
                  <a:lnTo>
                    <a:pt x="248" y="1701"/>
                  </a:lnTo>
                  <a:lnTo>
                    <a:pt x="241" y="1693"/>
                  </a:lnTo>
                  <a:lnTo>
                    <a:pt x="235" y="1685"/>
                  </a:lnTo>
                  <a:lnTo>
                    <a:pt x="229" y="1676"/>
                  </a:lnTo>
                  <a:lnTo>
                    <a:pt x="225" y="1667"/>
                  </a:lnTo>
                  <a:lnTo>
                    <a:pt x="221" y="1657"/>
                  </a:lnTo>
                  <a:lnTo>
                    <a:pt x="219" y="1646"/>
                  </a:lnTo>
                  <a:lnTo>
                    <a:pt x="217" y="1636"/>
                  </a:lnTo>
                  <a:lnTo>
                    <a:pt x="216" y="1625"/>
                  </a:lnTo>
                  <a:lnTo>
                    <a:pt x="216" y="1192"/>
                  </a:lnTo>
                  <a:lnTo>
                    <a:pt x="216" y="1192"/>
                  </a:lnTo>
                  <a:lnTo>
                    <a:pt x="217" y="1180"/>
                  </a:lnTo>
                  <a:lnTo>
                    <a:pt x="219" y="1170"/>
                  </a:lnTo>
                  <a:lnTo>
                    <a:pt x="221" y="1160"/>
                  </a:lnTo>
                  <a:lnTo>
                    <a:pt x="225" y="1149"/>
                  </a:lnTo>
                  <a:lnTo>
                    <a:pt x="229" y="1140"/>
                  </a:lnTo>
                  <a:lnTo>
                    <a:pt x="235" y="1131"/>
                  </a:lnTo>
                  <a:lnTo>
                    <a:pt x="241" y="1122"/>
                  </a:lnTo>
                  <a:lnTo>
                    <a:pt x="248" y="1115"/>
                  </a:lnTo>
                  <a:lnTo>
                    <a:pt x="255" y="1108"/>
                  </a:lnTo>
                  <a:lnTo>
                    <a:pt x="264" y="1101"/>
                  </a:lnTo>
                  <a:lnTo>
                    <a:pt x="273" y="1096"/>
                  </a:lnTo>
                  <a:lnTo>
                    <a:pt x="282" y="1092"/>
                  </a:lnTo>
                  <a:lnTo>
                    <a:pt x="293" y="1088"/>
                  </a:lnTo>
                  <a:lnTo>
                    <a:pt x="303" y="1086"/>
                  </a:lnTo>
                  <a:lnTo>
                    <a:pt x="313" y="1084"/>
                  </a:lnTo>
                  <a:lnTo>
                    <a:pt x="325" y="1084"/>
                  </a:lnTo>
                  <a:lnTo>
                    <a:pt x="325" y="1083"/>
                  </a:lnTo>
                  <a:lnTo>
                    <a:pt x="2057" y="1083"/>
                  </a:lnTo>
                  <a:lnTo>
                    <a:pt x="2057" y="1084"/>
                  </a:lnTo>
                  <a:lnTo>
                    <a:pt x="2057" y="1084"/>
                  </a:lnTo>
                  <a:lnTo>
                    <a:pt x="2068" y="1084"/>
                  </a:lnTo>
                  <a:lnTo>
                    <a:pt x="2078" y="1086"/>
                  </a:lnTo>
                  <a:lnTo>
                    <a:pt x="2089" y="1088"/>
                  </a:lnTo>
                  <a:lnTo>
                    <a:pt x="2099" y="1092"/>
                  </a:lnTo>
                  <a:lnTo>
                    <a:pt x="2108" y="1096"/>
                  </a:lnTo>
                  <a:lnTo>
                    <a:pt x="2117" y="1101"/>
                  </a:lnTo>
                  <a:lnTo>
                    <a:pt x="2126" y="1108"/>
                  </a:lnTo>
                  <a:lnTo>
                    <a:pt x="2133" y="1115"/>
                  </a:lnTo>
                  <a:lnTo>
                    <a:pt x="2141" y="1122"/>
                  </a:lnTo>
                  <a:lnTo>
                    <a:pt x="2147" y="1131"/>
                  </a:lnTo>
                  <a:lnTo>
                    <a:pt x="2152" y="1140"/>
                  </a:lnTo>
                  <a:lnTo>
                    <a:pt x="2156" y="1149"/>
                  </a:lnTo>
                  <a:lnTo>
                    <a:pt x="2160" y="1160"/>
                  </a:lnTo>
                  <a:lnTo>
                    <a:pt x="2162" y="1170"/>
                  </a:lnTo>
                  <a:lnTo>
                    <a:pt x="2164" y="1180"/>
                  </a:lnTo>
                  <a:lnTo>
                    <a:pt x="2164" y="1192"/>
                  </a:lnTo>
                  <a:lnTo>
                    <a:pt x="2164" y="1192"/>
                  </a:lnTo>
                  <a:close/>
                  <a:moveTo>
                    <a:pt x="2164" y="758"/>
                  </a:moveTo>
                  <a:lnTo>
                    <a:pt x="2164" y="758"/>
                  </a:lnTo>
                  <a:lnTo>
                    <a:pt x="2164" y="769"/>
                  </a:lnTo>
                  <a:lnTo>
                    <a:pt x="2162" y="780"/>
                  </a:lnTo>
                  <a:lnTo>
                    <a:pt x="2160" y="790"/>
                  </a:lnTo>
                  <a:lnTo>
                    <a:pt x="2156" y="800"/>
                  </a:lnTo>
                  <a:lnTo>
                    <a:pt x="2152" y="810"/>
                  </a:lnTo>
                  <a:lnTo>
                    <a:pt x="2147" y="819"/>
                  </a:lnTo>
                  <a:lnTo>
                    <a:pt x="2141" y="827"/>
                  </a:lnTo>
                  <a:lnTo>
                    <a:pt x="2133" y="835"/>
                  </a:lnTo>
                  <a:lnTo>
                    <a:pt x="2126" y="842"/>
                  </a:lnTo>
                  <a:lnTo>
                    <a:pt x="2117" y="848"/>
                  </a:lnTo>
                  <a:lnTo>
                    <a:pt x="2108" y="853"/>
                  </a:lnTo>
                  <a:lnTo>
                    <a:pt x="2099" y="858"/>
                  </a:lnTo>
                  <a:lnTo>
                    <a:pt x="2089" y="862"/>
                  </a:lnTo>
                  <a:lnTo>
                    <a:pt x="2078" y="865"/>
                  </a:lnTo>
                  <a:lnTo>
                    <a:pt x="2068" y="866"/>
                  </a:lnTo>
                  <a:lnTo>
                    <a:pt x="2057" y="867"/>
                  </a:lnTo>
                  <a:lnTo>
                    <a:pt x="325" y="867"/>
                  </a:lnTo>
                  <a:lnTo>
                    <a:pt x="325" y="867"/>
                  </a:lnTo>
                  <a:lnTo>
                    <a:pt x="313" y="866"/>
                  </a:lnTo>
                  <a:lnTo>
                    <a:pt x="303" y="865"/>
                  </a:lnTo>
                  <a:lnTo>
                    <a:pt x="293" y="862"/>
                  </a:lnTo>
                  <a:lnTo>
                    <a:pt x="282" y="858"/>
                  </a:lnTo>
                  <a:lnTo>
                    <a:pt x="273" y="853"/>
                  </a:lnTo>
                  <a:lnTo>
                    <a:pt x="264" y="848"/>
                  </a:lnTo>
                  <a:lnTo>
                    <a:pt x="255" y="842"/>
                  </a:lnTo>
                  <a:lnTo>
                    <a:pt x="248" y="835"/>
                  </a:lnTo>
                  <a:lnTo>
                    <a:pt x="241" y="827"/>
                  </a:lnTo>
                  <a:lnTo>
                    <a:pt x="235" y="819"/>
                  </a:lnTo>
                  <a:lnTo>
                    <a:pt x="229" y="810"/>
                  </a:lnTo>
                  <a:lnTo>
                    <a:pt x="225" y="800"/>
                  </a:lnTo>
                  <a:lnTo>
                    <a:pt x="221" y="790"/>
                  </a:lnTo>
                  <a:lnTo>
                    <a:pt x="219" y="780"/>
                  </a:lnTo>
                  <a:lnTo>
                    <a:pt x="217" y="769"/>
                  </a:lnTo>
                  <a:lnTo>
                    <a:pt x="216" y="758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7" y="314"/>
                  </a:lnTo>
                  <a:lnTo>
                    <a:pt x="219" y="303"/>
                  </a:lnTo>
                  <a:lnTo>
                    <a:pt x="221" y="293"/>
                  </a:lnTo>
                  <a:lnTo>
                    <a:pt x="225" y="283"/>
                  </a:lnTo>
                  <a:lnTo>
                    <a:pt x="229" y="273"/>
                  </a:lnTo>
                  <a:lnTo>
                    <a:pt x="235" y="265"/>
                  </a:lnTo>
                  <a:lnTo>
                    <a:pt x="241" y="257"/>
                  </a:lnTo>
                  <a:lnTo>
                    <a:pt x="248" y="248"/>
                  </a:lnTo>
                  <a:lnTo>
                    <a:pt x="255" y="242"/>
                  </a:lnTo>
                  <a:lnTo>
                    <a:pt x="264" y="236"/>
                  </a:lnTo>
                  <a:lnTo>
                    <a:pt x="273" y="230"/>
                  </a:lnTo>
                  <a:lnTo>
                    <a:pt x="282" y="226"/>
                  </a:lnTo>
                  <a:lnTo>
                    <a:pt x="293" y="221"/>
                  </a:lnTo>
                  <a:lnTo>
                    <a:pt x="303" y="219"/>
                  </a:lnTo>
                  <a:lnTo>
                    <a:pt x="313" y="217"/>
                  </a:lnTo>
                  <a:lnTo>
                    <a:pt x="325" y="217"/>
                  </a:lnTo>
                  <a:lnTo>
                    <a:pt x="2057" y="217"/>
                  </a:lnTo>
                  <a:lnTo>
                    <a:pt x="2057" y="217"/>
                  </a:lnTo>
                  <a:lnTo>
                    <a:pt x="2068" y="217"/>
                  </a:lnTo>
                  <a:lnTo>
                    <a:pt x="2078" y="219"/>
                  </a:lnTo>
                  <a:lnTo>
                    <a:pt x="2089" y="221"/>
                  </a:lnTo>
                  <a:lnTo>
                    <a:pt x="2099" y="226"/>
                  </a:lnTo>
                  <a:lnTo>
                    <a:pt x="2108" y="230"/>
                  </a:lnTo>
                  <a:lnTo>
                    <a:pt x="2117" y="236"/>
                  </a:lnTo>
                  <a:lnTo>
                    <a:pt x="2126" y="242"/>
                  </a:lnTo>
                  <a:lnTo>
                    <a:pt x="2133" y="248"/>
                  </a:lnTo>
                  <a:lnTo>
                    <a:pt x="2141" y="257"/>
                  </a:lnTo>
                  <a:lnTo>
                    <a:pt x="2147" y="265"/>
                  </a:lnTo>
                  <a:lnTo>
                    <a:pt x="2152" y="273"/>
                  </a:lnTo>
                  <a:lnTo>
                    <a:pt x="2156" y="283"/>
                  </a:lnTo>
                  <a:lnTo>
                    <a:pt x="2160" y="293"/>
                  </a:lnTo>
                  <a:lnTo>
                    <a:pt x="2162" y="303"/>
                  </a:lnTo>
                  <a:lnTo>
                    <a:pt x="2164" y="314"/>
                  </a:lnTo>
                  <a:lnTo>
                    <a:pt x="2164" y="325"/>
                  </a:lnTo>
                  <a:lnTo>
                    <a:pt x="2164" y="7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" name="Freeform 55">
              <a:extLst>
                <a:ext uri="{FF2B5EF4-FFF2-40B4-BE49-F238E27FC236}">
                  <a16:creationId xmlns:a16="http://schemas.microsoft.com/office/drawing/2014/main" id="{31298DF0-2622-4840-944D-18E5C25FE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685338"/>
              <a:ext cx="138113" cy="68263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1 h 217"/>
                <a:gd name="T4" fmla="*/ 47 w 432"/>
                <a:gd name="T5" fmla="*/ 3 h 217"/>
                <a:gd name="T6" fmla="*/ 35 w 432"/>
                <a:gd name="T7" fmla="*/ 8 h 217"/>
                <a:gd name="T8" fmla="*/ 25 w 432"/>
                <a:gd name="T9" fmla="*/ 16 h 217"/>
                <a:gd name="T10" fmla="*/ 15 w 432"/>
                <a:gd name="T11" fmla="*/ 25 h 217"/>
                <a:gd name="T12" fmla="*/ 8 w 432"/>
                <a:gd name="T13" fmla="*/ 36 h 217"/>
                <a:gd name="T14" fmla="*/ 3 w 432"/>
                <a:gd name="T15" fmla="*/ 48 h 217"/>
                <a:gd name="T16" fmla="*/ 0 w 432"/>
                <a:gd name="T17" fmla="*/ 61 h 217"/>
                <a:gd name="T18" fmla="*/ 0 w 432"/>
                <a:gd name="T19" fmla="*/ 150 h 217"/>
                <a:gd name="T20" fmla="*/ 0 w 432"/>
                <a:gd name="T21" fmla="*/ 156 h 217"/>
                <a:gd name="T22" fmla="*/ 3 w 432"/>
                <a:gd name="T23" fmla="*/ 169 h 217"/>
                <a:gd name="T24" fmla="*/ 8 w 432"/>
                <a:gd name="T25" fmla="*/ 182 h 217"/>
                <a:gd name="T26" fmla="*/ 19 w 432"/>
                <a:gd name="T27" fmla="*/ 197 h 217"/>
                <a:gd name="T28" fmla="*/ 30 w 432"/>
                <a:gd name="T29" fmla="*/ 206 h 217"/>
                <a:gd name="T30" fmla="*/ 41 w 432"/>
                <a:gd name="T31" fmla="*/ 212 h 217"/>
                <a:gd name="T32" fmla="*/ 54 w 432"/>
                <a:gd name="T33" fmla="*/ 216 h 217"/>
                <a:gd name="T34" fmla="*/ 67 w 432"/>
                <a:gd name="T35" fmla="*/ 217 h 217"/>
                <a:gd name="T36" fmla="*/ 365 w 432"/>
                <a:gd name="T37" fmla="*/ 217 h 217"/>
                <a:gd name="T38" fmla="*/ 378 w 432"/>
                <a:gd name="T39" fmla="*/ 216 h 217"/>
                <a:gd name="T40" fmla="*/ 391 w 432"/>
                <a:gd name="T41" fmla="*/ 212 h 217"/>
                <a:gd name="T42" fmla="*/ 403 w 432"/>
                <a:gd name="T43" fmla="*/ 206 h 217"/>
                <a:gd name="T44" fmla="*/ 417 w 432"/>
                <a:gd name="T45" fmla="*/ 192 h 217"/>
                <a:gd name="T46" fmla="*/ 425 w 432"/>
                <a:gd name="T47" fmla="*/ 182 h 217"/>
                <a:gd name="T48" fmla="*/ 430 w 432"/>
                <a:gd name="T49" fmla="*/ 169 h 217"/>
                <a:gd name="T50" fmla="*/ 432 w 432"/>
                <a:gd name="T51" fmla="*/ 156 h 217"/>
                <a:gd name="T52" fmla="*/ 432 w 432"/>
                <a:gd name="T53" fmla="*/ 69 h 217"/>
                <a:gd name="T54" fmla="*/ 432 w 432"/>
                <a:gd name="T55" fmla="*/ 61 h 217"/>
                <a:gd name="T56" fmla="*/ 430 w 432"/>
                <a:gd name="T57" fmla="*/ 48 h 217"/>
                <a:gd name="T58" fmla="*/ 425 w 432"/>
                <a:gd name="T59" fmla="*/ 36 h 217"/>
                <a:gd name="T60" fmla="*/ 417 w 432"/>
                <a:gd name="T61" fmla="*/ 25 h 217"/>
                <a:gd name="T62" fmla="*/ 409 w 432"/>
                <a:gd name="T63" fmla="*/ 16 h 217"/>
                <a:gd name="T64" fmla="*/ 397 w 432"/>
                <a:gd name="T65" fmla="*/ 8 h 217"/>
                <a:gd name="T66" fmla="*/ 385 w 432"/>
                <a:gd name="T67" fmla="*/ 3 h 217"/>
                <a:gd name="T68" fmla="*/ 372 w 432"/>
                <a:gd name="T69" fmla="*/ 1 h 217"/>
                <a:gd name="T70" fmla="*/ 365 w 432"/>
                <a:gd name="T7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7" y="3"/>
                  </a:lnTo>
                  <a:lnTo>
                    <a:pt x="41" y="6"/>
                  </a:lnTo>
                  <a:lnTo>
                    <a:pt x="35" y="8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15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2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1" y="212"/>
                  </a:lnTo>
                  <a:lnTo>
                    <a:pt x="47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7"/>
                  </a:lnTo>
                  <a:lnTo>
                    <a:pt x="378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6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2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3"/>
                  </a:lnTo>
                  <a:lnTo>
                    <a:pt x="432" y="156"/>
                  </a:lnTo>
                  <a:lnTo>
                    <a:pt x="432" y="150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1"/>
                  </a:lnTo>
                  <a:lnTo>
                    <a:pt x="431" y="55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21"/>
                  </a:lnTo>
                  <a:lnTo>
                    <a:pt x="409" y="16"/>
                  </a:lnTo>
                  <a:lnTo>
                    <a:pt x="403" y="13"/>
                  </a:lnTo>
                  <a:lnTo>
                    <a:pt x="397" y="8"/>
                  </a:lnTo>
                  <a:lnTo>
                    <a:pt x="391" y="6"/>
                  </a:lnTo>
                  <a:lnTo>
                    <a:pt x="385" y="3"/>
                  </a:lnTo>
                  <a:lnTo>
                    <a:pt x="378" y="2"/>
                  </a:lnTo>
                  <a:lnTo>
                    <a:pt x="372" y="1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" name="Freeform 56">
              <a:extLst>
                <a:ext uri="{FF2B5EF4-FFF2-40B4-BE49-F238E27FC236}">
                  <a16:creationId xmlns:a16="http://schemas.microsoft.com/office/drawing/2014/main" id="{EF2FE3D4-7C55-4FC8-A2CA-05D99AC56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959975"/>
              <a:ext cx="138113" cy="69850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0 h 217"/>
                <a:gd name="T4" fmla="*/ 47 w 432"/>
                <a:gd name="T5" fmla="*/ 3 h 217"/>
                <a:gd name="T6" fmla="*/ 35 w 432"/>
                <a:gd name="T7" fmla="*/ 8 h 217"/>
                <a:gd name="T8" fmla="*/ 19 w 432"/>
                <a:gd name="T9" fmla="*/ 19 h 217"/>
                <a:gd name="T10" fmla="*/ 8 w 432"/>
                <a:gd name="T11" fmla="*/ 35 h 217"/>
                <a:gd name="T12" fmla="*/ 3 w 432"/>
                <a:gd name="T13" fmla="*/ 47 h 217"/>
                <a:gd name="T14" fmla="*/ 0 w 432"/>
                <a:gd name="T15" fmla="*/ 61 h 217"/>
                <a:gd name="T16" fmla="*/ 0 w 432"/>
                <a:gd name="T17" fmla="*/ 148 h 217"/>
                <a:gd name="T18" fmla="*/ 0 w 432"/>
                <a:gd name="T19" fmla="*/ 155 h 217"/>
                <a:gd name="T20" fmla="*/ 3 w 432"/>
                <a:gd name="T21" fmla="*/ 169 h 217"/>
                <a:gd name="T22" fmla="*/ 8 w 432"/>
                <a:gd name="T23" fmla="*/ 180 h 217"/>
                <a:gd name="T24" fmla="*/ 15 w 432"/>
                <a:gd name="T25" fmla="*/ 192 h 217"/>
                <a:gd name="T26" fmla="*/ 25 w 432"/>
                <a:gd name="T27" fmla="*/ 201 h 217"/>
                <a:gd name="T28" fmla="*/ 35 w 432"/>
                <a:gd name="T29" fmla="*/ 208 h 217"/>
                <a:gd name="T30" fmla="*/ 47 w 432"/>
                <a:gd name="T31" fmla="*/ 213 h 217"/>
                <a:gd name="T32" fmla="*/ 61 w 432"/>
                <a:gd name="T33" fmla="*/ 216 h 217"/>
                <a:gd name="T34" fmla="*/ 365 w 432"/>
                <a:gd name="T35" fmla="*/ 217 h 217"/>
                <a:gd name="T36" fmla="*/ 372 w 432"/>
                <a:gd name="T37" fmla="*/ 216 h 217"/>
                <a:gd name="T38" fmla="*/ 385 w 432"/>
                <a:gd name="T39" fmla="*/ 213 h 217"/>
                <a:gd name="T40" fmla="*/ 397 w 432"/>
                <a:gd name="T41" fmla="*/ 208 h 217"/>
                <a:gd name="T42" fmla="*/ 409 w 432"/>
                <a:gd name="T43" fmla="*/ 201 h 217"/>
                <a:gd name="T44" fmla="*/ 417 w 432"/>
                <a:gd name="T45" fmla="*/ 192 h 217"/>
                <a:gd name="T46" fmla="*/ 425 w 432"/>
                <a:gd name="T47" fmla="*/ 180 h 217"/>
                <a:gd name="T48" fmla="*/ 430 w 432"/>
                <a:gd name="T49" fmla="*/ 169 h 217"/>
                <a:gd name="T50" fmla="*/ 432 w 432"/>
                <a:gd name="T51" fmla="*/ 155 h 217"/>
                <a:gd name="T52" fmla="*/ 432 w 432"/>
                <a:gd name="T53" fmla="*/ 68 h 217"/>
                <a:gd name="T54" fmla="*/ 432 w 432"/>
                <a:gd name="T55" fmla="*/ 61 h 217"/>
                <a:gd name="T56" fmla="*/ 430 w 432"/>
                <a:gd name="T57" fmla="*/ 47 h 217"/>
                <a:gd name="T58" fmla="*/ 425 w 432"/>
                <a:gd name="T59" fmla="*/ 35 h 217"/>
                <a:gd name="T60" fmla="*/ 417 w 432"/>
                <a:gd name="T61" fmla="*/ 25 h 217"/>
                <a:gd name="T62" fmla="*/ 403 w 432"/>
                <a:gd name="T63" fmla="*/ 11 h 217"/>
                <a:gd name="T64" fmla="*/ 391 w 432"/>
                <a:gd name="T65" fmla="*/ 5 h 217"/>
                <a:gd name="T66" fmla="*/ 378 w 432"/>
                <a:gd name="T67" fmla="*/ 1 h 217"/>
                <a:gd name="T68" fmla="*/ 365 w 432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19" y="19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55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0"/>
                  </a:lnTo>
                  <a:lnTo>
                    <a:pt x="11" y="186"/>
                  </a:lnTo>
                  <a:lnTo>
                    <a:pt x="15" y="192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1" y="211"/>
                  </a:lnTo>
                  <a:lnTo>
                    <a:pt x="47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09" y="201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6"/>
                  </a:lnTo>
                  <a:lnTo>
                    <a:pt x="425" y="180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2"/>
                  </a:lnTo>
                  <a:lnTo>
                    <a:pt x="432" y="155"/>
                  </a:lnTo>
                  <a:lnTo>
                    <a:pt x="432" y="148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1"/>
                  </a:lnTo>
                  <a:lnTo>
                    <a:pt x="431" y="54"/>
                  </a:lnTo>
                  <a:lnTo>
                    <a:pt x="430" y="47"/>
                  </a:lnTo>
                  <a:lnTo>
                    <a:pt x="427" y="41"/>
                  </a:lnTo>
                  <a:lnTo>
                    <a:pt x="425" y="35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19"/>
                  </a:lnTo>
                  <a:lnTo>
                    <a:pt x="403" y="11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" name="Freeform 57">
              <a:extLst>
                <a:ext uri="{FF2B5EF4-FFF2-40B4-BE49-F238E27FC236}">
                  <a16:creationId xmlns:a16="http://schemas.microsoft.com/office/drawing/2014/main" id="{6F4DF3A6-EFB9-4C60-8E8D-4D70FA3AD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10236200"/>
              <a:ext cx="138113" cy="68263"/>
            </a:xfrm>
            <a:custGeom>
              <a:avLst/>
              <a:gdLst>
                <a:gd name="T0" fmla="*/ 67 w 432"/>
                <a:gd name="T1" fmla="*/ 0 h 216"/>
                <a:gd name="T2" fmla="*/ 54 w 432"/>
                <a:gd name="T3" fmla="*/ 1 h 216"/>
                <a:gd name="T4" fmla="*/ 41 w 432"/>
                <a:gd name="T5" fmla="*/ 5 h 216"/>
                <a:gd name="T6" fmla="*/ 30 w 432"/>
                <a:gd name="T7" fmla="*/ 12 h 216"/>
                <a:gd name="T8" fmla="*/ 11 w 432"/>
                <a:gd name="T9" fmla="*/ 30 h 216"/>
                <a:gd name="T10" fmla="*/ 5 w 432"/>
                <a:gd name="T11" fmla="*/ 42 h 216"/>
                <a:gd name="T12" fmla="*/ 1 w 432"/>
                <a:gd name="T13" fmla="*/ 54 h 216"/>
                <a:gd name="T14" fmla="*/ 0 w 432"/>
                <a:gd name="T15" fmla="*/ 68 h 216"/>
                <a:gd name="T16" fmla="*/ 0 w 432"/>
                <a:gd name="T17" fmla="*/ 149 h 216"/>
                <a:gd name="T18" fmla="*/ 1 w 432"/>
                <a:gd name="T19" fmla="*/ 162 h 216"/>
                <a:gd name="T20" fmla="*/ 5 w 432"/>
                <a:gd name="T21" fmla="*/ 175 h 216"/>
                <a:gd name="T22" fmla="*/ 11 w 432"/>
                <a:gd name="T23" fmla="*/ 187 h 216"/>
                <a:gd name="T24" fmla="*/ 30 w 432"/>
                <a:gd name="T25" fmla="*/ 205 h 216"/>
                <a:gd name="T26" fmla="*/ 41 w 432"/>
                <a:gd name="T27" fmla="*/ 211 h 216"/>
                <a:gd name="T28" fmla="*/ 54 w 432"/>
                <a:gd name="T29" fmla="*/ 215 h 216"/>
                <a:gd name="T30" fmla="*/ 67 w 432"/>
                <a:gd name="T31" fmla="*/ 216 h 216"/>
                <a:gd name="T32" fmla="*/ 365 w 432"/>
                <a:gd name="T33" fmla="*/ 216 h 216"/>
                <a:gd name="T34" fmla="*/ 378 w 432"/>
                <a:gd name="T35" fmla="*/ 215 h 216"/>
                <a:gd name="T36" fmla="*/ 391 w 432"/>
                <a:gd name="T37" fmla="*/ 211 h 216"/>
                <a:gd name="T38" fmla="*/ 403 w 432"/>
                <a:gd name="T39" fmla="*/ 205 h 216"/>
                <a:gd name="T40" fmla="*/ 417 w 432"/>
                <a:gd name="T41" fmla="*/ 192 h 216"/>
                <a:gd name="T42" fmla="*/ 425 w 432"/>
                <a:gd name="T43" fmla="*/ 181 h 216"/>
                <a:gd name="T44" fmla="*/ 430 w 432"/>
                <a:gd name="T45" fmla="*/ 168 h 216"/>
                <a:gd name="T46" fmla="*/ 432 w 432"/>
                <a:gd name="T47" fmla="*/ 156 h 216"/>
                <a:gd name="T48" fmla="*/ 432 w 432"/>
                <a:gd name="T49" fmla="*/ 68 h 216"/>
                <a:gd name="T50" fmla="*/ 432 w 432"/>
                <a:gd name="T51" fmla="*/ 62 h 216"/>
                <a:gd name="T52" fmla="*/ 430 w 432"/>
                <a:gd name="T53" fmla="*/ 48 h 216"/>
                <a:gd name="T54" fmla="*/ 425 w 432"/>
                <a:gd name="T55" fmla="*/ 36 h 216"/>
                <a:gd name="T56" fmla="*/ 413 w 432"/>
                <a:gd name="T57" fmla="*/ 20 h 216"/>
                <a:gd name="T58" fmla="*/ 397 w 432"/>
                <a:gd name="T59" fmla="*/ 9 h 216"/>
                <a:gd name="T60" fmla="*/ 385 w 432"/>
                <a:gd name="T61" fmla="*/ 3 h 216"/>
                <a:gd name="T62" fmla="*/ 372 w 432"/>
                <a:gd name="T63" fmla="*/ 0 h 216"/>
                <a:gd name="T64" fmla="*/ 67 w 432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6">
                  <a:moveTo>
                    <a:pt x="67" y="0"/>
                  </a:move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6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5"/>
                  </a:lnTo>
                  <a:lnTo>
                    <a:pt x="430" y="168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32" name="Freeform 20">
            <a:extLst>
              <a:ext uri="{FF2B5EF4-FFF2-40B4-BE49-F238E27FC236}">
                <a16:creationId xmlns:a16="http://schemas.microsoft.com/office/drawing/2014/main" id="{4AB826D1-50D4-496C-9179-523F9CEB5314}"/>
              </a:ext>
            </a:extLst>
          </p:cNvPr>
          <p:cNvSpPr>
            <a:spLocks/>
          </p:cNvSpPr>
          <p:nvPr/>
        </p:nvSpPr>
        <p:spPr bwMode="auto">
          <a:xfrm>
            <a:off x="764909" y="3655826"/>
            <a:ext cx="393254" cy="317816"/>
          </a:xfrm>
          <a:custGeom>
            <a:avLst/>
            <a:gdLst>
              <a:gd name="T0" fmla="*/ 2818 w 2819"/>
              <a:gd name="T1" fmla="*/ 746 h 2273"/>
              <a:gd name="T2" fmla="*/ 2814 w 2819"/>
              <a:gd name="T3" fmla="*/ 711 h 2273"/>
              <a:gd name="T4" fmla="*/ 2789 w 2819"/>
              <a:gd name="T5" fmla="*/ 648 h 2273"/>
              <a:gd name="T6" fmla="*/ 2747 w 2819"/>
              <a:gd name="T7" fmla="*/ 596 h 2273"/>
              <a:gd name="T8" fmla="*/ 2545 w 2819"/>
              <a:gd name="T9" fmla="*/ 396 h 2273"/>
              <a:gd name="T10" fmla="*/ 2494 w 2819"/>
              <a:gd name="T11" fmla="*/ 353 h 2273"/>
              <a:gd name="T12" fmla="*/ 2432 w 2819"/>
              <a:gd name="T13" fmla="*/ 330 h 2273"/>
              <a:gd name="T14" fmla="*/ 2398 w 2819"/>
              <a:gd name="T15" fmla="*/ 324 h 2273"/>
              <a:gd name="T16" fmla="*/ 1133 w 2819"/>
              <a:gd name="T17" fmla="*/ 0 h 2273"/>
              <a:gd name="T18" fmla="*/ 421 w 2819"/>
              <a:gd name="T19" fmla="*/ 0 h 2273"/>
              <a:gd name="T20" fmla="*/ 386 w 2819"/>
              <a:gd name="T21" fmla="*/ 5 h 2273"/>
              <a:gd name="T22" fmla="*/ 324 w 2819"/>
              <a:gd name="T23" fmla="*/ 30 h 2273"/>
              <a:gd name="T24" fmla="*/ 272 w 2819"/>
              <a:gd name="T25" fmla="*/ 71 h 2273"/>
              <a:gd name="T26" fmla="*/ 56 w 2819"/>
              <a:gd name="T27" fmla="*/ 288 h 2273"/>
              <a:gd name="T28" fmla="*/ 19 w 2819"/>
              <a:gd name="T29" fmla="*/ 344 h 2273"/>
              <a:gd name="T30" fmla="*/ 3 w 2819"/>
              <a:gd name="T31" fmla="*/ 398 h 2273"/>
              <a:gd name="T32" fmla="*/ 0 w 2819"/>
              <a:gd name="T33" fmla="*/ 432 h 2273"/>
              <a:gd name="T34" fmla="*/ 4 w 2819"/>
              <a:gd name="T35" fmla="*/ 1840 h 2273"/>
              <a:gd name="T36" fmla="*/ 7 w 2819"/>
              <a:gd name="T37" fmla="*/ 1876 h 2273"/>
              <a:gd name="T38" fmla="*/ 23 w 2819"/>
              <a:gd name="T39" fmla="*/ 1929 h 2273"/>
              <a:gd name="T40" fmla="*/ 60 w 2819"/>
              <a:gd name="T41" fmla="*/ 1984 h 2273"/>
              <a:gd name="T42" fmla="*/ 277 w 2819"/>
              <a:gd name="T43" fmla="*/ 2201 h 2273"/>
              <a:gd name="T44" fmla="*/ 309 w 2819"/>
              <a:gd name="T45" fmla="*/ 2231 h 2273"/>
              <a:gd name="T46" fmla="*/ 368 w 2819"/>
              <a:gd name="T47" fmla="*/ 2261 h 2273"/>
              <a:gd name="T48" fmla="*/ 413 w 2819"/>
              <a:gd name="T49" fmla="*/ 2272 h 2273"/>
              <a:gd name="T50" fmla="*/ 437 w 2819"/>
              <a:gd name="T51" fmla="*/ 2273 h 2273"/>
              <a:gd name="T52" fmla="*/ 2388 w 2819"/>
              <a:gd name="T53" fmla="*/ 2273 h 2273"/>
              <a:gd name="T54" fmla="*/ 2423 w 2819"/>
              <a:gd name="T55" fmla="*/ 2271 h 2273"/>
              <a:gd name="T56" fmla="*/ 2499 w 2819"/>
              <a:gd name="T57" fmla="*/ 2261 h 2273"/>
              <a:gd name="T58" fmla="*/ 2550 w 2819"/>
              <a:gd name="T59" fmla="*/ 2244 h 2273"/>
              <a:gd name="T60" fmla="*/ 2582 w 2819"/>
              <a:gd name="T61" fmla="*/ 2220 h 2273"/>
              <a:gd name="T62" fmla="*/ 2597 w 2819"/>
              <a:gd name="T63" fmla="*/ 2191 h 2273"/>
              <a:gd name="T64" fmla="*/ 2601 w 2819"/>
              <a:gd name="T65" fmla="*/ 2158 h 2273"/>
              <a:gd name="T66" fmla="*/ 2580 w 2819"/>
              <a:gd name="T67" fmla="*/ 2013 h 2273"/>
              <a:gd name="T68" fmla="*/ 2545 w 2819"/>
              <a:gd name="T69" fmla="*/ 2030 h 2273"/>
              <a:gd name="T70" fmla="*/ 2481 w 2819"/>
              <a:gd name="T71" fmla="*/ 2048 h 2273"/>
              <a:gd name="T72" fmla="*/ 2388 w 2819"/>
              <a:gd name="T73" fmla="*/ 2055 h 2273"/>
              <a:gd name="T74" fmla="*/ 329 w 2819"/>
              <a:gd name="T75" fmla="*/ 2056 h 2273"/>
              <a:gd name="T76" fmla="*/ 307 w 2819"/>
              <a:gd name="T77" fmla="*/ 2054 h 2273"/>
              <a:gd name="T78" fmla="*/ 277 w 2819"/>
              <a:gd name="T79" fmla="*/ 2044 h 2273"/>
              <a:gd name="T80" fmla="*/ 252 w 2819"/>
              <a:gd name="T81" fmla="*/ 2025 h 2273"/>
              <a:gd name="T82" fmla="*/ 234 w 2819"/>
              <a:gd name="T83" fmla="*/ 2000 h 2273"/>
              <a:gd name="T84" fmla="*/ 223 w 2819"/>
              <a:gd name="T85" fmla="*/ 1970 h 2273"/>
              <a:gd name="T86" fmla="*/ 220 w 2819"/>
              <a:gd name="T87" fmla="*/ 1948 h 2273"/>
              <a:gd name="T88" fmla="*/ 217 w 2819"/>
              <a:gd name="T89" fmla="*/ 324 h 2273"/>
              <a:gd name="T90" fmla="*/ 221 w 2819"/>
              <a:gd name="T91" fmla="*/ 292 h 2273"/>
              <a:gd name="T92" fmla="*/ 235 w 2819"/>
              <a:gd name="T93" fmla="*/ 264 h 2273"/>
              <a:gd name="T94" fmla="*/ 256 w 2819"/>
              <a:gd name="T95" fmla="*/ 241 h 2273"/>
              <a:gd name="T96" fmla="*/ 282 w 2819"/>
              <a:gd name="T97" fmla="*/ 225 h 2273"/>
              <a:gd name="T98" fmla="*/ 313 w 2819"/>
              <a:gd name="T99" fmla="*/ 217 h 2273"/>
              <a:gd name="T100" fmla="*/ 1369 w 2819"/>
              <a:gd name="T101" fmla="*/ 540 h 2273"/>
              <a:gd name="T102" fmla="*/ 2505 w 2819"/>
              <a:gd name="T103" fmla="*/ 541 h 2273"/>
              <a:gd name="T104" fmla="*/ 2536 w 2819"/>
              <a:gd name="T105" fmla="*/ 550 h 2273"/>
              <a:gd name="T106" fmla="*/ 2563 w 2819"/>
              <a:gd name="T107" fmla="*/ 566 h 2273"/>
              <a:gd name="T108" fmla="*/ 2584 w 2819"/>
              <a:gd name="T109" fmla="*/ 589 h 2273"/>
              <a:gd name="T110" fmla="*/ 2597 w 2819"/>
              <a:gd name="T111" fmla="*/ 617 h 2273"/>
              <a:gd name="T112" fmla="*/ 2602 w 2819"/>
              <a:gd name="T113" fmla="*/ 649 h 2273"/>
              <a:gd name="T114" fmla="*/ 2752 w 2819"/>
              <a:gd name="T115" fmla="*/ 1840 h 2273"/>
              <a:gd name="T116" fmla="*/ 2764 w 2819"/>
              <a:gd name="T117" fmla="*/ 1839 h 2273"/>
              <a:gd name="T118" fmla="*/ 2795 w 2819"/>
              <a:gd name="T119" fmla="*/ 1825 h 2273"/>
              <a:gd name="T120" fmla="*/ 2815 w 2819"/>
              <a:gd name="T121" fmla="*/ 1799 h 2273"/>
              <a:gd name="T122" fmla="*/ 2819 w 2819"/>
              <a:gd name="T123" fmla="*/ 1624 h 2273"/>
              <a:gd name="T124" fmla="*/ 2819 w 2819"/>
              <a:gd name="T125" fmla="*/ 757 h 2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19" h="2273">
                <a:moveTo>
                  <a:pt x="2819" y="757"/>
                </a:moveTo>
                <a:lnTo>
                  <a:pt x="2819" y="757"/>
                </a:lnTo>
                <a:lnTo>
                  <a:pt x="2818" y="746"/>
                </a:lnTo>
                <a:lnTo>
                  <a:pt x="2817" y="734"/>
                </a:lnTo>
                <a:lnTo>
                  <a:pt x="2816" y="723"/>
                </a:lnTo>
                <a:lnTo>
                  <a:pt x="2814" y="711"/>
                </a:lnTo>
                <a:lnTo>
                  <a:pt x="2808" y="689"/>
                </a:lnTo>
                <a:lnTo>
                  <a:pt x="2799" y="668"/>
                </a:lnTo>
                <a:lnTo>
                  <a:pt x="2789" y="648"/>
                </a:lnTo>
                <a:lnTo>
                  <a:pt x="2777" y="629"/>
                </a:lnTo>
                <a:lnTo>
                  <a:pt x="2763" y="613"/>
                </a:lnTo>
                <a:lnTo>
                  <a:pt x="2747" y="596"/>
                </a:lnTo>
                <a:lnTo>
                  <a:pt x="2747" y="596"/>
                </a:lnTo>
                <a:lnTo>
                  <a:pt x="2545" y="396"/>
                </a:lnTo>
                <a:lnTo>
                  <a:pt x="2545" y="396"/>
                </a:lnTo>
                <a:lnTo>
                  <a:pt x="2530" y="380"/>
                </a:lnTo>
                <a:lnTo>
                  <a:pt x="2513" y="366"/>
                </a:lnTo>
                <a:lnTo>
                  <a:pt x="2494" y="353"/>
                </a:lnTo>
                <a:lnTo>
                  <a:pt x="2475" y="344"/>
                </a:lnTo>
                <a:lnTo>
                  <a:pt x="2454" y="336"/>
                </a:lnTo>
                <a:lnTo>
                  <a:pt x="2432" y="330"/>
                </a:lnTo>
                <a:lnTo>
                  <a:pt x="2421" y="328"/>
                </a:lnTo>
                <a:lnTo>
                  <a:pt x="2409" y="325"/>
                </a:lnTo>
                <a:lnTo>
                  <a:pt x="2398" y="324"/>
                </a:lnTo>
                <a:lnTo>
                  <a:pt x="2385" y="324"/>
                </a:lnTo>
                <a:lnTo>
                  <a:pt x="1458" y="324"/>
                </a:lnTo>
                <a:lnTo>
                  <a:pt x="1133" y="0"/>
                </a:lnTo>
                <a:lnTo>
                  <a:pt x="433" y="0"/>
                </a:lnTo>
                <a:lnTo>
                  <a:pt x="433" y="0"/>
                </a:lnTo>
                <a:lnTo>
                  <a:pt x="421" y="0"/>
                </a:lnTo>
                <a:lnTo>
                  <a:pt x="409" y="1"/>
                </a:lnTo>
                <a:lnTo>
                  <a:pt x="397" y="3"/>
                </a:lnTo>
                <a:lnTo>
                  <a:pt x="386" y="5"/>
                </a:lnTo>
                <a:lnTo>
                  <a:pt x="364" y="11"/>
                </a:lnTo>
                <a:lnTo>
                  <a:pt x="344" y="19"/>
                </a:lnTo>
                <a:lnTo>
                  <a:pt x="324" y="30"/>
                </a:lnTo>
                <a:lnTo>
                  <a:pt x="305" y="42"/>
                </a:lnTo>
                <a:lnTo>
                  <a:pt x="289" y="56"/>
                </a:lnTo>
                <a:lnTo>
                  <a:pt x="272" y="71"/>
                </a:lnTo>
                <a:lnTo>
                  <a:pt x="72" y="273"/>
                </a:lnTo>
                <a:lnTo>
                  <a:pt x="72" y="273"/>
                </a:lnTo>
                <a:lnTo>
                  <a:pt x="56" y="288"/>
                </a:lnTo>
                <a:lnTo>
                  <a:pt x="42" y="306"/>
                </a:lnTo>
                <a:lnTo>
                  <a:pt x="29" y="324"/>
                </a:lnTo>
                <a:lnTo>
                  <a:pt x="19" y="344"/>
                </a:lnTo>
                <a:lnTo>
                  <a:pt x="10" y="365"/>
                </a:lnTo>
                <a:lnTo>
                  <a:pt x="5" y="387"/>
                </a:lnTo>
                <a:lnTo>
                  <a:pt x="3" y="398"/>
                </a:lnTo>
                <a:lnTo>
                  <a:pt x="1" y="410"/>
                </a:lnTo>
                <a:lnTo>
                  <a:pt x="0" y="421"/>
                </a:lnTo>
                <a:lnTo>
                  <a:pt x="0" y="432"/>
                </a:lnTo>
                <a:lnTo>
                  <a:pt x="0" y="432"/>
                </a:lnTo>
                <a:lnTo>
                  <a:pt x="4" y="1840"/>
                </a:lnTo>
                <a:lnTo>
                  <a:pt x="4" y="1840"/>
                </a:lnTo>
                <a:lnTo>
                  <a:pt x="4" y="1852"/>
                </a:lnTo>
                <a:lnTo>
                  <a:pt x="5" y="1863"/>
                </a:lnTo>
                <a:lnTo>
                  <a:pt x="7" y="1876"/>
                </a:lnTo>
                <a:lnTo>
                  <a:pt x="9" y="1886"/>
                </a:lnTo>
                <a:lnTo>
                  <a:pt x="16" y="1909"/>
                </a:lnTo>
                <a:lnTo>
                  <a:pt x="23" y="1929"/>
                </a:lnTo>
                <a:lnTo>
                  <a:pt x="33" y="1949"/>
                </a:lnTo>
                <a:lnTo>
                  <a:pt x="46" y="1968"/>
                </a:lnTo>
                <a:lnTo>
                  <a:pt x="60" y="1984"/>
                </a:lnTo>
                <a:lnTo>
                  <a:pt x="76" y="2001"/>
                </a:lnTo>
                <a:lnTo>
                  <a:pt x="76" y="2001"/>
                </a:lnTo>
                <a:lnTo>
                  <a:pt x="277" y="2201"/>
                </a:lnTo>
                <a:lnTo>
                  <a:pt x="277" y="2201"/>
                </a:lnTo>
                <a:lnTo>
                  <a:pt x="293" y="2217"/>
                </a:lnTo>
                <a:lnTo>
                  <a:pt x="309" y="2231"/>
                </a:lnTo>
                <a:lnTo>
                  <a:pt x="328" y="2244"/>
                </a:lnTo>
                <a:lnTo>
                  <a:pt x="348" y="2254"/>
                </a:lnTo>
                <a:lnTo>
                  <a:pt x="368" y="2261"/>
                </a:lnTo>
                <a:lnTo>
                  <a:pt x="390" y="2268"/>
                </a:lnTo>
                <a:lnTo>
                  <a:pt x="402" y="2270"/>
                </a:lnTo>
                <a:lnTo>
                  <a:pt x="413" y="2272"/>
                </a:lnTo>
                <a:lnTo>
                  <a:pt x="425" y="2273"/>
                </a:lnTo>
                <a:lnTo>
                  <a:pt x="437" y="2273"/>
                </a:lnTo>
                <a:lnTo>
                  <a:pt x="437" y="2273"/>
                </a:lnTo>
                <a:lnTo>
                  <a:pt x="2388" y="2273"/>
                </a:lnTo>
                <a:lnTo>
                  <a:pt x="2388" y="2273"/>
                </a:lnTo>
                <a:lnTo>
                  <a:pt x="2388" y="2273"/>
                </a:lnTo>
                <a:lnTo>
                  <a:pt x="2392" y="2273"/>
                </a:lnTo>
                <a:lnTo>
                  <a:pt x="2392" y="2273"/>
                </a:lnTo>
                <a:lnTo>
                  <a:pt x="2423" y="2271"/>
                </a:lnTo>
                <a:lnTo>
                  <a:pt x="2451" y="2269"/>
                </a:lnTo>
                <a:lnTo>
                  <a:pt x="2476" y="2266"/>
                </a:lnTo>
                <a:lnTo>
                  <a:pt x="2499" y="2261"/>
                </a:lnTo>
                <a:lnTo>
                  <a:pt x="2518" y="2256"/>
                </a:lnTo>
                <a:lnTo>
                  <a:pt x="2535" y="2250"/>
                </a:lnTo>
                <a:lnTo>
                  <a:pt x="2550" y="2244"/>
                </a:lnTo>
                <a:lnTo>
                  <a:pt x="2563" y="2237"/>
                </a:lnTo>
                <a:lnTo>
                  <a:pt x="2573" y="2228"/>
                </a:lnTo>
                <a:lnTo>
                  <a:pt x="2582" y="2220"/>
                </a:lnTo>
                <a:lnTo>
                  <a:pt x="2588" y="2211"/>
                </a:lnTo>
                <a:lnTo>
                  <a:pt x="2593" y="2201"/>
                </a:lnTo>
                <a:lnTo>
                  <a:pt x="2597" y="2191"/>
                </a:lnTo>
                <a:lnTo>
                  <a:pt x="2599" y="2181"/>
                </a:lnTo>
                <a:lnTo>
                  <a:pt x="2601" y="2169"/>
                </a:lnTo>
                <a:lnTo>
                  <a:pt x="2601" y="2158"/>
                </a:lnTo>
                <a:lnTo>
                  <a:pt x="2601" y="2000"/>
                </a:lnTo>
                <a:lnTo>
                  <a:pt x="2601" y="2000"/>
                </a:lnTo>
                <a:lnTo>
                  <a:pt x="2580" y="2013"/>
                </a:lnTo>
                <a:lnTo>
                  <a:pt x="2580" y="2013"/>
                </a:lnTo>
                <a:lnTo>
                  <a:pt x="2563" y="2022"/>
                </a:lnTo>
                <a:lnTo>
                  <a:pt x="2545" y="2030"/>
                </a:lnTo>
                <a:lnTo>
                  <a:pt x="2527" y="2037"/>
                </a:lnTo>
                <a:lnTo>
                  <a:pt x="2505" y="2043"/>
                </a:lnTo>
                <a:lnTo>
                  <a:pt x="2481" y="2048"/>
                </a:lnTo>
                <a:lnTo>
                  <a:pt x="2453" y="2051"/>
                </a:lnTo>
                <a:lnTo>
                  <a:pt x="2423" y="2054"/>
                </a:lnTo>
                <a:lnTo>
                  <a:pt x="2388" y="2055"/>
                </a:lnTo>
                <a:lnTo>
                  <a:pt x="2388" y="2055"/>
                </a:lnTo>
                <a:lnTo>
                  <a:pt x="329" y="2056"/>
                </a:lnTo>
                <a:lnTo>
                  <a:pt x="329" y="2056"/>
                </a:lnTo>
                <a:lnTo>
                  <a:pt x="329" y="2056"/>
                </a:lnTo>
                <a:lnTo>
                  <a:pt x="318" y="2056"/>
                </a:lnTo>
                <a:lnTo>
                  <a:pt x="307" y="2054"/>
                </a:lnTo>
                <a:lnTo>
                  <a:pt x="297" y="2052"/>
                </a:lnTo>
                <a:lnTo>
                  <a:pt x="286" y="2048"/>
                </a:lnTo>
                <a:lnTo>
                  <a:pt x="277" y="2044"/>
                </a:lnTo>
                <a:lnTo>
                  <a:pt x="268" y="2037"/>
                </a:lnTo>
                <a:lnTo>
                  <a:pt x="259" y="2031"/>
                </a:lnTo>
                <a:lnTo>
                  <a:pt x="252" y="2025"/>
                </a:lnTo>
                <a:lnTo>
                  <a:pt x="245" y="2017"/>
                </a:lnTo>
                <a:lnTo>
                  <a:pt x="239" y="2008"/>
                </a:lnTo>
                <a:lnTo>
                  <a:pt x="234" y="2000"/>
                </a:lnTo>
                <a:lnTo>
                  <a:pt x="229" y="1991"/>
                </a:lnTo>
                <a:lnTo>
                  <a:pt x="225" y="1980"/>
                </a:lnTo>
                <a:lnTo>
                  <a:pt x="223" y="1970"/>
                </a:lnTo>
                <a:lnTo>
                  <a:pt x="221" y="1960"/>
                </a:lnTo>
                <a:lnTo>
                  <a:pt x="221" y="1948"/>
                </a:lnTo>
                <a:lnTo>
                  <a:pt x="220" y="1948"/>
                </a:lnTo>
                <a:lnTo>
                  <a:pt x="217" y="324"/>
                </a:lnTo>
                <a:lnTo>
                  <a:pt x="217" y="324"/>
                </a:lnTo>
                <a:lnTo>
                  <a:pt x="217" y="324"/>
                </a:lnTo>
                <a:lnTo>
                  <a:pt x="217" y="313"/>
                </a:lnTo>
                <a:lnTo>
                  <a:pt x="219" y="303"/>
                </a:lnTo>
                <a:lnTo>
                  <a:pt x="221" y="292"/>
                </a:lnTo>
                <a:lnTo>
                  <a:pt x="225" y="283"/>
                </a:lnTo>
                <a:lnTo>
                  <a:pt x="229" y="273"/>
                </a:lnTo>
                <a:lnTo>
                  <a:pt x="235" y="264"/>
                </a:lnTo>
                <a:lnTo>
                  <a:pt x="241" y="256"/>
                </a:lnTo>
                <a:lnTo>
                  <a:pt x="248" y="248"/>
                </a:lnTo>
                <a:lnTo>
                  <a:pt x="256" y="241"/>
                </a:lnTo>
                <a:lnTo>
                  <a:pt x="265" y="235"/>
                </a:lnTo>
                <a:lnTo>
                  <a:pt x="273" y="229"/>
                </a:lnTo>
                <a:lnTo>
                  <a:pt x="282" y="225"/>
                </a:lnTo>
                <a:lnTo>
                  <a:pt x="293" y="221"/>
                </a:lnTo>
                <a:lnTo>
                  <a:pt x="303" y="219"/>
                </a:lnTo>
                <a:lnTo>
                  <a:pt x="313" y="217"/>
                </a:lnTo>
                <a:lnTo>
                  <a:pt x="325" y="217"/>
                </a:lnTo>
                <a:lnTo>
                  <a:pt x="1044" y="216"/>
                </a:lnTo>
                <a:lnTo>
                  <a:pt x="1369" y="540"/>
                </a:lnTo>
                <a:lnTo>
                  <a:pt x="2494" y="541"/>
                </a:lnTo>
                <a:lnTo>
                  <a:pt x="2494" y="541"/>
                </a:lnTo>
                <a:lnTo>
                  <a:pt x="2505" y="541"/>
                </a:lnTo>
                <a:lnTo>
                  <a:pt x="2516" y="543"/>
                </a:lnTo>
                <a:lnTo>
                  <a:pt x="2527" y="545"/>
                </a:lnTo>
                <a:lnTo>
                  <a:pt x="2536" y="550"/>
                </a:lnTo>
                <a:lnTo>
                  <a:pt x="2545" y="554"/>
                </a:lnTo>
                <a:lnTo>
                  <a:pt x="2555" y="560"/>
                </a:lnTo>
                <a:lnTo>
                  <a:pt x="2563" y="566"/>
                </a:lnTo>
                <a:lnTo>
                  <a:pt x="2570" y="572"/>
                </a:lnTo>
                <a:lnTo>
                  <a:pt x="2577" y="581"/>
                </a:lnTo>
                <a:lnTo>
                  <a:pt x="2584" y="589"/>
                </a:lnTo>
                <a:lnTo>
                  <a:pt x="2589" y="597"/>
                </a:lnTo>
                <a:lnTo>
                  <a:pt x="2594" y="607"/>
                </a:lnTo>
                <a:lnTo>
                  <a:pt x="2597" y="617"/>
                </a:lnTo>
                <a:lnTo>
                  <a:pt x="2600" y="627"/>
                </a:lnTo>
                <a:lnTo>
                  <a:pt x="2601" y="638"/>
                </a:lnTo>
                <a:lnTo>
                  <a:pt x="2602" y="649"/>
                </a:lnTo>
                <a:lnTo>
                  <a:pt x="2602" y="649"/>
                </a:lnTo>
                <a:lnTo>
                  <a:pt x="2604" y="1840"/>
                </a:lnTo>
                <a:lnTo>
                  <a:pt x="2752" y="1840"/>
                </a:lnTo>
                <a:lnTo>
                  <a:pt x="2753" y="1840"/>
                </a:lnTo>
                <a:lnTo>
                  <a:pt x="2753" y="1840"/>
                </a:lnTo>
                <a:lnTo>
                  <a:pt x="2764" y="1839"/>
                </a:lnTo>
                <a:lnTo>
                  <a:pt x="2776" y="1836"/>
                </a:lnTo>
                <a:lnTo>
                  <a:pt x="2786" y="1831"/>
                </a:lnTo>
                <a:lnTo>
                  <a:pt x="2795" y="1825"/>
                </a:lnTo>
                <a:lnTo>
                  <a:pt x="2803" y="1817"/>
                </a:lnTo>
                <a:lnTo>
                  <a:pt x="2810" y="1809"/>
                </a:lnTo>
                <a:lnTo>
                  <a:pt x="2815" y="1799"/>
                </a:lnTo>
                <a:lnTo>
                  <a:pt x="2819" y="1788"/>
                </a:lnTo>
                <a:lnTo>
                  <a:pt x="2819" y="1788"/>
                </a:lnTo>
                <a:lnTo>
                  <a:pt x="2819" y="1624"/>
                </a:lnTo>
                <a:lnTo>
                  <a:pt x="2819" y="1271"/>
                </a:lnTo>
                <a:lnTo>
                  <a:pt x="2819" y="757"/>
                </a:lnTo>
                <a:lnTo>
                  <a:pt x="2819" y="75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dirty="0">
              <a:solidFill>
                <a:srgbClr val="000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33" name="Group 5"/>
          <p:cNvGrpSpPr/>
          <p:nvPr/>
        </p:nvGrpSpPr>
        <p:grpSpPr>
          <a:xfrm>
            <a:off x="793058" y="5381528"/>
            <a:ext cx="383582" cy="377305"/>
            <a:chOff x="6391305" y="3125635"/>
            <a:chExt cx="590954" cy="581283"/>
          </a:xfrm>
          <a:solidFill>
            <a:schemeClr val="accent5"/>
          </a:solidFill>
        </p:grpSpPr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E6C7055-E9D0-44E3-A700-9DC513D73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9496" y="3125635"/>
              <a:ext cx="354572" cy="357796"/>
            </a:xfrm>
            <a:custGeom>
              <a:avLst/>
              <a:gdLst>
                <a:gd name="T0" fmla="*/ 777 w 1649"/>
                <a:gd name="T1" fmla="*/ 1650 h 1663"/>
                <a:gd name="T2" fmla="*/ 791 w 1649"/>
                <a:gd name="T3" fmla="*/ 1656 h 1663"/>
                <a:gd name="T4" fmla="*/ 812 w 1649"/>
                <a:gd name="T5" fmla="*/ 1662 h 1663"/>
                <a:gd name="T6" fmla="*/ 838 w 1649"/>
                <a:gd name="T7" fmla="*/ 1662 h 1663"/>
                <a:gd name="T8" fmla="*/ 860 w 1649"/>
                <a:gd name="T9" fmla="*/ 1656 h 1663"/>
                <a:gd name="T10" fmla="*/ 873 w 1649"/>
                <a:gd name="T11" fmla="*/ 1650 h 1663"/>
                <a:gd name="T12" fmla="*/ 1176 w 1649"/>
                <a:gd name="T13" fmla="*/ 1491 h 1663"/>
                <a:gd name="T14" fmla="*/ 1212 w 1649"/>
                <a:gd name="T15" fmla="*/ 1471 h 1663"/>
                <a:gd name="T16" fmla="*/ 1297 w 1649"/>
                <a:gd name="T17" fmla="*/ 1424 h 1663"/>
                <a:gd name="T18" fmla="*/ 1326 w 1649"/>
                <a:gd name="T19" fmla="*/ 1401 h 1663"/>
                <a:gd name="T20" fmla="*/ 1343 w 1649"/>
                <a:gd name="T21" fmla="*/ 1378 h 1663"/>
                <a:gd name="T22" fmla="*/ 1351 w 1649"/>
                <a:gd name="T23" fmla="*/ 1350 h 1663"/>
                <a:gd name="T24" fmla="*/ 1353 w 1649"/>
                <a:gd name="T25" fmla="*/ 1280 h 1663"/>
                <a:gd name="T26" fmla="*/ 1350 w 1649"/>
                <a:gd name="T27" fmla="*/ 1121 h 1663"/>
                <a:gd name="T28" fmla="*/ 1315 w 1649"/>
                <a:gd name="T29" fmla="*/ 1164 h 1663"/>
                <a:gd name="T30" fmla="*/ 1259 w 1649"/>
                <a:gd name="T31" fmla="*/ 1206 h 1663"/>
                <a:gd name="T32" fmla="*/ 1212 w 1649"/>
                <a:gd name="T33" fmla="*/ 1236 h 1663"/>
                <a:gd name="T34" fmla="*/ 928 w 1649"/>
                <a:gd name="T35" fmla="*/ 906 h 1663"/>
                <a:gd name="T36" fmla="*/ 1444 w 1649"/>
                <a:gd name="T37" fmla="*/ 709 h 1663"/>
                <a:gd name="T38" fmla="*/ 1443 w 1649"/>
                <a:gd name="T39" fmla="*/ 862 h 1663"/>
                <a:gd name="T40" fmla="*/ 1443 w 1649"/>
                <a:gd name="T41" fmla="*/ 1077 h 1663"/>
                <a:gd name="T42" fmla="*/ 1580 w 1649"/>
                <a:gd name="T43" fmla="*/ 1077 h 1663"/>
                <a:gd name="T44" fmla="*/ 1588 w 1649"/>
                <a:gd name="T45" fmla="*/ 1077 h 1663"/>
                <a:gd name="T46" fmla="*/ 1607 w 1649"/>
                <a:gd name="T47" fmla="*/ 1072 h 1663"/>
                <a:gd name="T48" fmla="*/ 1624 w 1649"/>
                <a:gd name="T49" fmla="*/ 1062 h 1663"/>
                <a:gd name="T50" fmla="*/ 1641 w 1649"/>
                <a:gd name="T51" fmla="*/ 1042 h 1663"/>
                <a:gd name="T52" fmla="*/ 1647 w 1649"/>
                <a:gd name="T53" fmla="*/ 1023 h 1663"/>
                <a:gd name="T54" fmla="*/ 1648 w 1649"/>
                <a:gd name="T55" fmla="*/ 862 h 1663"/>
                <a:gd name="T56" fmla="*/ 1649 w 1649"/>
                <a:gd name="T57" fmla="*/ 462 h 1663"/>
                <a:gd name="T58" fmla="*/ 1649 w 1649"/>
                <a:gd name="T59" fmla="*/ 460 h 1663"/>
                <a:gd name="T60" fmla="*/ 1648 w 1649"/>
                <a:gd name="T61" fmla="*/ 453 h 1663"/>
                <a:gd name="T62" fmla="*/ 1645 w 1649"/>
                <a:gd name="T63" fmla="*/ 434 h 1663"/>
                <a:gd name="T64" fmla="*/ 1639 w 1649"/>
                <a:gd name="T65" fmla="*/ 416 h 1663"/>
                <a:gd name="T66" fmla="*/ 1628 w 1649"/>
                <a:gd name="T67" fmla="*/ 400 h 1663"/>
                <a:gd name="T68" fmla="*/ 1618 w 1649"/>
                <a:gd name="T69" fmla="*/ 387 h 1663"/>
                <a:gd name="T70" fmla="*/ 1609 w 1649"/>
                <a:gd name="T71" fmla="*/ 380 h 1663"/>
                <a:gd name="T72" fmla="*/ 1599 w 1649"/>
                <a:gd name="T73" fmla="*/ 374 h 1663"/>
                <a:gd name="T74" fmla="*/ 1595 w 1649"/>
                <a:gd name="T75" fmla="*/ 372 h 1663"/>
                <a:gd name="T76" fmla="*/ 871 w 1649"/>
                <a:gd name="T77" fmla="*/ 11 h 1663"/>
                <a:gd name="T78" fmla="*/ 837 w 1649"/>
                <a:gd name="T79" fmla="*/ 1 h 1663"/>
                <a:gd name="T80" fmla="*/ 801 w 1649"/>
                <a:gd name="T81" fmla="*/ 3 h 1663"/>
                <a:gd name="T82" fmla="*/ 57 w 1649"/>
                <a:gd name="T83" fmla="*/ 370 h 1663"/>
                <a:gd name="T84" fmla="*/ 54 w 1649"/>
                <a:gd name="T85" fmla="*/ 372 h 1663"/>
                <a:gd name="T86" fmla="*/ 46 w 1649"/>
                <a:gd name="T87" fmla="*/ 377 h 1663"/>
                <a:gd name="T88" fmla="*/ 33 w 1649"/>
                <a:gd name="T89" fmla="*/ 387 h 1663"/>
                <a:gd name="T90" fmla="*/ 22 w 1649"/>
                <a:gd name="T91" fmla="*/ 400 h 1663"/>
                <a:gd name="T92" fmla="*/ 16 w 1649"/>
                <a:gd name="T93" fmla="*/ 409 h 1663"/>
                <a:gd name="T94" fmla="*/ 9 w 1649"/>
                <a:gd name="T95" fmla="*/ 424 h 1663"/>
                <a:gd name="T96" fmla="*/ 2 w 1649"/>
                <a:gd name="T97" fmla="*/ 443 h 1663"/>
                <a:gd name="T98" fmla="*/ 0 w 1649"/>
                <a:gd name="T99" fmla="*/ 460 h 1663"/>
                <a:gd name="T100" fmla="*/ 0 w 1649"/>
                <a:gd name="T101" fmla="*/ 461 h 1663"/>
                <a:gd name="T102" fmla="*/ 0 w 1649"/>
                <a:gd name="T103" fmla="*/ 1177 h 1663"/>
                <a:gd name="T104" fmla="*/ 9 w 1649"/>
                <a:gd name="T105" fmla="*/ 1218 h 1663"/>
                <a:gd name="T106" fmla="*/ 33 w 1649"/>
                <a:gd name="T107" fmla="*/ 1251 h 1663"/>
                <a:gd name="T108" fmla="*/ 55 w 1649"/>
                <a:gd name="T109" fmla="*/ 1267 h 1663"/>
                <a:gd name="T110" fmla="*/ 723 w 1649"/>
                <a:gd name="T111" fmla="*/ 906 h 1663"/>
                <a:gd name="T112" fmla="*/ 207 w 1649"/>
                <a:gd name="T113" fmla="*/ 633 h 1663"/>
                <a:gd name="T114" fmla="*/ 825 w 1649"/>
                <a:gd name="T115" fmla="*/ 728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49" h="1663">
                  <a:moveTo>
                    <a:pt x="55" y="1267"/>
                  </a:moveTo>
                  <a:lnTo>
                    <a:pt x="777" y="1650"/>
                  </a:lnTo>
                  <a:lnTo>
                    <a:pt x="777" y="1650"/>
                  </a:lnTo>
                  <a:lnTo>
                    <a:pt x="784" y="1653"/>
                  </a:lnTo>
                  <a:lnTo>
                    <a:pt x="791" y="1656"/>
                  </a:lnTo>
                  <a:lnTo>
                    <a:pt x="791" y="1656"/>
                  </a:lnTo>
                  <a:lnTo>
                    <a:pt x="799" y="1659"/>
                  </a:lnTo>
                  <a:lnTo>
                    <a:pt x="799" y="1659"/>
                  </a:lnTo>
                  <a:lnTo>
                    <a:pt x="812" y="1662"/>
                  </a:lnTo>
                  <a:lnTo>
                    <a:pt x="825" y="1663"/>
                  </a:lnTo>
                  <a:lnTo>
                    <a:pt x="825" y="1663"/>
                  </a:lnTo>
                  <a:lnTo>
                    <a:pt x="838" y="1662"/>
                  </a:lnTo>
                  <a:lnTo>
                    <a:pt x="851" y="1659"/>
                  </a:lnTo>
                  <a:lnTo>
                    <a:pt x="851" y="1659"/>
                  </a:lnTo>
                  <a:lnTo>
                    <a:pt x="860" y="1656"/>
                  </a:lnTo>
                  <a:lnTo>
                    <a:pt x="860" y="1656"/>
                  </a:lnTo>
                  <a:lnTo>
                    <a:pt x="867" y="1653"/>
                  </a:lnTo>
                  <a:lnTo>
                    <a:pt x="873" y="1650"/>
                  </a:lnTo>
                  <a:lnTo>
                    <a:pt x="916" y="1629"/>
                  </a:lnTo>
                  <a:lnTo>
                    <a:pt x="916" y="1629"/>
                  </a:lnTo>
                  <a:lnTo>
                    <a:pt x="1176" y="1491"/>
                  </a:lnTo>
                  <a:lnTo>
                    <a:pt x="1176" y="1491"/>
                  </a:lnTo>
                  <a:lnTo>
                    <a:pt x="1212" y="1471"/>
                  </a:lnTo>
                  <a:lnTo>
                    <a:pt x="1212" y="1471"/>
                  </a:lnTo>
                  <a:lnTo>
                    <a:pt x="1268" y="1441"/>
                  </a:lnTo>
                  <a:lnTo>
                    <a:pt x="1268" y="1441"/>
                  </a:lnTo>
                  <a:lnTo>
                    <a:pt x="1297" y="1424"/>
                  </a:lnTo>
                  <a:lnTo>
                    <a:pt x="1309" y="1416"/>
                  </a:lnTo>
                  <a:lnTo>
                    <a:pt x="1318" y="1409"/>
                  </a:lnTo>
                  <a:lnTo>
                    <a:pt x="1326" y="1401"/>
                  </a:lnTo>
                  <a:lnTo>
                    <a:pt x="1334" y="1394"/>
                  </a:lnTo>
                  <a:lnTo>
                    <a:pt x="1339" y="1387"/>
                  </a:lnTo>
                  <a:lnTo>
                    <a:pt x="1343" y="1378"/>
                  </a:lnTo>
                  <a:lnTo>
                    <a:pt x="1347" y="1370"/>
                  </a:lnTo>
                  <a:lnTo>
                    <a:pt x="1349" y="1361"/>
                  </a:lnTo>
                  <a:lnTo>
                    <a:pt x="1351" y="1350"/>
                  </a:lnTo>
                  <a:lnTo>
                    <a:pt x="1352" y="1339"/>
                  </a:lnTo>
                  <a:lnTo>
                    <a:pt x="1352" y="1313"/>
                  </a:lnTo>
                  <a:lnTo>
                    <a:pt x="1353" y="1280"/>
                  </a:lnTo>
                  <a:lnTo>
                    <a:pt x="1350" y="1164"/>
                  </a:lnTo>
                  <a:lnTo>
                    <a:pt x="1350" y="1121"/>
                  </a:lnTo>
                  <a:lnTo>
                    <a:pt x="1350" y="1121"/>
                  </a:lnTo>
                  <a:lnTo>
                    <a:pt x="1341" y="1135"/>
                  </a:lnTo>
                  <a:lnTo>
                    <a:pt x="1330" y="1149"/>
                  </a:lnTo>
                  <a:lnTo>
                    <a:pt x="1315" y="1164"/>
                  </a:lnTo>
                  <a:lnTo>
                    <a:pt x="1298" y="1177"/>
                  </a:lnTo>
                  <a:lnTo>
                    <a:pt x="1280" y="1192"/>
                  </a:lnTo>
                  <a:lnTo>
                    <a:pt x="1259" y="1206"/>
                  </a:lnTo>
                  <a:lnTo>
                    <a:pt x="1236" y="1221"/>
                  </a:lnTo>
                  <a:lnTo>
                    <a:pt x="1212" y="1236"/>
                  </a:lnTo>
                  <a:lnTo>
                    <a:pt x="1212" y="1236"/>
                  </a:lnTo>
                  <a:lnTo>
                    <a:pt x="1187" y="1250"/>
                  </a:lnTo>
                  <a:lnTo>
                    <a:pt x="928" y="1388"/>
                  </a:lnTo>
                  <a:lnTo>
                    <a:pt x="928" y="906"/>
                  </a:lnTo>
                  <a:lnTo>
                    <a:pt x="1183" y="771"/>
                  </a:lnTo>
                  <a:lnTo>
                    <a:pt x="1444" y="633"/>
                  </a:lnTo>
                  <a:lnTo>
                    <a:pt x="1444" y="709"/>
                  </a:lnTo>
                  <a:lnTo>
                    <a:pt x="1444" y="709"/>
                  </a:lnTo>
                  <a:lnTo>
                    <a:pt x="1443" y="713"/>
                  </a:lnTo>
                  <a:lnTo>
                    <a:pt x="1443" y="862"/>
                  </a:lnTo>
                  <a:lnTo>
                    <a:pt x="1443" y="989"/>
                  </a:lnTo>
                  <a:lnTo>
                    <a:pt x="1443" y="989"/>
                  </a:lnTo>
                  <a:lnTo>
                    <a:pt x="1443" y="1077"/>
                  </a:lnTo>
                  <a:lnTo>
                    <a:pt x="1444" y="1077"/>
                  </a:lnTo>
                  <a:lnTo>
                    <a:pt x="1511" y="1077"/>
                  </a:lnTo>
                  <a:lnTo>
                    <a:pt x="1580" y="1077"/>
                  </a:lnTo>
                  <a:lnTo>
                    <a:pt x="1581" y="1077"/>
                  </a:lnTo>
                  <a:lnTo>
                    <a:pt x="1581" y="1077"/>
                  </a:lnTo>
                  <a:lnTo>
                    <a:pt x="1588" y="1077"/>
                  </a:lnTo>
                  <a:lnTo>
                    <a:pt x="1594" y="1076"/>
                  </a:lnTo>
                  <a:lnTo>
                    <a:pt x="1600" y="1074"/>
                  </a:lnTo>
                  <a:lnTo>
                    <a:pt x="1607" y="1072"/>
                  </a:lnTo>
                  <a:lnTo>
                    <a:pt x="1613" y="1069"/>
                  </a:lnTo>
                  <a:lnTo>
                    <a:pt x="1619" y="1066"/>
                  </a:lnTo>
                  <a:lnTo>
                    <a:pt x="1624" y="1062"/>
                  </a:lnTo>
                  <a:lnTo>
                    <a:pt x="1628" y="1058"/>
                  </a:lnTo>
                  <a:lnTo>
                    <a:pt x="1637" y="1047"/>
                  </a:lnTo>
                  <a:lnTo>
                    <a:pt x="1641" y="1042"/>
                  </a:lnTo>
                  <a:lnTo>
                    <a:pt x="1643" y="1036"/>
                  </a:lnTo>
                  <a:lnTo>
                    <a:pt x="1646" y="1030"/>
                  </a:lnTo>
                  <a:lnTo>
                    <a:pt x="1647" y="1023"/>
                  </a:lnTo>
                  <a:lnTo>
                    <a:pt x="1648" y="1017"/>
                  </a:lnTo>
                  <a:lnTo>
                    <a:pt x="1648" y="1010"/>
                  </a:lnTo>
                  <a:lnTo>
                    <a:pt x="1648" y="862"/>
                  </a:lnTo>
                  <a:lnTo>
                    <a:pt x="1649" y="862"/>
                  </a:lnTo>
                  <a:lnTo>
                    <a:pt x="1649" y="462"/>
                  </a:lnTo>
                  <a:lnTo>
                    <a:pt x="1649" y="462"/>
                  </a:lnTo>
                  <a:lnTo>
                    <a:pt x="1649" y="461"/>
                  </a:lnTo>
                  <a:lnTo>
                    <a:pt x="1649" y="461"/>
                  </a:lnTo>
                  <a:lnTo>
                    <a:pt x="1649" y="460"/>
                  </a:lnTo>
                  <a:lnTo>
                    <a:pt x="1649" y="460"/>
                  </a:lnTo>
                  <a:lnTo>
                    <a:pt x="1648" y="453"/>
                  </a:lnTo>
                  <a:lnTo>
                    <a:pt x="1648" y="453"/>
                  </a:lnTo>
                  <a:lnTo>
                    <a:pt x="1647" y="443"/>
                  </a:lnTo>
                  <a:lnTo>
                    <a:pt x="1645" y="434"/>
                  </a:lnTo>
                  <a:lnTo>
                    <a:pt x="1645" y="434"/>
                  </a:lnTo>
                  <a:lnTo>
                    <a:pt x="1642" y="424"/>
                  </a:lnTo>
                  <a:lnTo>
                    <a:pt x="1642" y="424"/>
                  </a:lnTo>
                  <a:lnTo>
                    <a:pt x="1639" y="416"/>
                  </a:lnTo>
                  <a:lnTo>
                    <a:pt x="1635" y="409"/>
                  </a:lnTo>
                  <a:lnTo>
                    <a:pt x="1635" y="409"/>
                  </a:lnTo>
                  <a:lnTo>
                    <a:pt x="1628" y="400"/>
                  </a:lnTo>
                  <a:lnTo>
                    <a:pt x="1628" y="400"/>
                  </a:lnTo>
                  <a:lnTo>
                    <a:pt x="1623" y="394"/>
                  </a:lnTo>
                  <a:lnTo>
                    <a:pt x="1618" y="387"/>
                  </a:lnTo>
                  <a:lnTo>
                    <a:pt x="1618" y="387"/>
                  </a:lnTo>
                  <a:lnTo>
                    <a:pt x="1613" y="384"/>
                  </a:lnTo>
                  <a:lnTo>
                    <a:pt x="1609" y="380"/>
                  </a:lnTo>
                  <a:lnTo>
                    <a:pt x="1609" y="380"/>
                  </a:lnTo>
                  <a:lnTo>
                    <a:pt x="1604" y="377"/>
                  </a:lnTo>
                  <a:lnTo>
                    <a:pt x="1599" y="374"/>
                  </a:lnTo>
                  <a:lnTo>
                    <a:pt x="1599" y="374"/>
                  </a:lnTo>
                  <a:lnTo>
                    <a:pt x="1595" y="372"/>
                  </a:lnTo>
                  <a:lnTo>
                    <a:pt x="1595" y="372"/>
                  </a:lnTo>
                  <a:lnTo>
                    <a:pt x="1592" y="370"/>
                  </a:lnTo>
                  <a:lnTo>
                    <a:pt x="871" y="11"/>
                  </a:lnTo>
                  <a:lnTo>
                    <a:pt x="871" y="11"/>
                  </a:lnTo>
                  <a:lnTo>
                    <a:pt x="860" y="6"/>
                  </a:lnTo>
                  <a:lnTo>
                    <a:pt x="848" y="3"/>
                  </a:lnTo>
                  <a:lnTo>
                    <a:pt x="837" y="1"/>
                  </a:lnTo>
                  <a:lnTo>
                    <a:pt x="825" y="0"/>
                  </a:lnTo>
                  <a:lnTo>
                    <a:pt x="813" y="1"/>
                  </a:lnTo>
                  <a:lnTo>
                    <a:pt x="801" y="3"/>
                  </a:lnTo>
                  <a:lnTo>
                    <a:pt x="790" y="6"/>
                  </a:lnTo>
                  <a:lnTo>
                    <a:pt x="780" y="11"/>
                  </a:lnTo>
                  <a:lnTo>
                    <a:pt x="57" y="370"/>
                  </a:lnTo>
                  <a:lnTo>
                    <a:pt x="57" y="370"/>
                  </a:lnTo>
                  <a:lnTo>
                    <a:pt x="54" y="372"/>
                  </a:lnTo>
                  <a:lnTo>
                    <a:pt x="54" y="372"/>
                  </a:lnTo>
                  <a:lnTo>
                    <a:pt x="50" y="374"/>
                  </a:lnTo>
                  <a:lnTo>
                    <a:pt x="50" y="374"/>
                  </a:lnTo>
                  <a:lnTo>
                    <a:pt x="46" y="377"/>
                  </a:lnTo>
                  <a:lnTo>
                    <a:pt x="42" y="380"/>
                  </a:lnTo>
                  <a:lnTo>
                    <a:pt x="42" y="380"/>
                  </a:lnTo>
                  <a:lnTo>
                    <a:pt x="33" y="387"/>
                  </a:lnTo>
                  <a:lnTo>
                    <a:pt x="33" y="387"/>
                  </a:lnTo>
                  <a:lnTo>
                    <a:pt x="27" y="394"/>
                  </a:lnTo>
                  <a:lnTo>
                    <a:pt x="22" y="400"/>
                  </a:lnTo>
                  <a:lnTo>
                    <a:pt x="22" y="400"/>
                  </a:lnTo>
                  <a:lnTo>
                    <a:pt x="16" y="409"/>
                  </a:lnTo>
                  <a:lnTo>
                    <a:pt x="16" y="409"/>
                  </a:lnTo>
                  <a:lnTo>
                    <a:pt x="12" y="416"/>
                  </a:lnTo>
                  <a:lnTo>
                    <a:pt x="9" y="424"/>
                  </a:lnTo>
                  <a:lnTo>
                    <a:pt x="9" y="424"/>
                  </a:lnTo>
                  <a:lnTo>
                    <a:pt x="5" y="434"/>
                  </a:lnTo>
                  <a:lnTo>
                    <a:pt x="5" y="434"/>
                  </a:lnTo>
                  <a:lnTo>
                    <a:pt x="2" y="443"/>
                  </a:lnTo>
                  <a:lnTo>
                    <a:pt x="1" y="453"/>
                  </a:lnTo>
                  <a:lnTo>
                    <a:pt x="1" y="453"/>
                  </a:lnTo>
                  <a:lnTo>
                    <a:pt x="0" y="460"/>
                  </a:lnTo>
                  <a:lnTo>
                    <a:pt x="0" y="460"/>
                  </a:lnTo>
                  <a:lnTo>
                    <a:pt x="0" y="461"/>
                  </a:lnTo>
                  <a:lnTo>
                    <a:pt x="0" y="461"/>
                  </a:lnTo>
                  <a:lnTo>
                    <a:pt x="0" y="462"/>
                  </a:lnTo>
                  <a:lnTo>
                    <a:pt x="0" y="1177"/>
                  </a:lnTo>
                  <a:lnTo>
                    <a:pt x="0" y="1177"/>
                  </a:lnTo>
                  <a:lnTo>
                    <a:pt x="1" y="1191"/>
                  </a:lnTo>
                  <a:lnTo>
                    <a:pt x="5" y="1204"/>
                  </a:lnTo>
                  <a:lnTo>
                    <a:pt x="9" y="1218"/>
                  </a:lnTo>
                  <a:lnTo>
                    <a:pt x="15" y="1230"/>
                  </a:lnTo>
                  <a:lnTo>
                    <a:pt x="23" y="1241"/>
                  </a:lnTo>
                  <a:lnTo>
                    <a:pt x="33" y="1251"/>
                  </a:lnTo>
                  <a:lnTo>
                    <a:pt x="43" y="1260"/>
                  </a:lnTo>
                  <a:lnTo>
                    <a:pt x="55" y="1267"/>
                  </a:lnTo>
                  <a:lnTo>
                    <a:pt x="55" y="1267"/>
                  </a:lnTo>
                  <a:close/>
                  <a:moveTo>
                    <a:pt x="207" y="633"/>
                  </a:moveTo>
                  <a:lnTo>
                    <a:pt x="467" y="771"/>
                  </a:lnTo>
                  <a:lnTo>
                    <a:pt x="723" y="906"/>
                  </a:lnTo>
                  <a:lnTo>
                    <a:pt x="723" y="1388"/>
                  </a:lnTo>
                  <a:lnTo>
                    <a:pt x="207" y="1115"/>
                  </a:lnTo>
                  <a:lnTo>
                    <a:pt x="207" y="633"/>
                  </a:lnTo>
                  <a:close/>
                  <a:moveTo>
                    <a:pt x="825" y="218"/>
                  </a:moveTo>
                  <a:lnTo>
                    <a:pt x="1321" y="465"/>
                  </a:lnTo>
                  <a:lnTo>
                    <a:pt x="825" y="728"/>
                  </a:lnTo>
                  <a:lnTo>
                    <a:pt x="329" y="465"/>
                  </a:lnTo>
                  <a:lnTo>
                    <a:pt x="825" y="218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72FF304C-03C2-47A9-B264-A3CC01007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1060" y="3403920"/>
              <a:ext cx="46202" cy="46202"/>
            </a:xfrm>
            <a:custGeom>
              <a:avLst/>
              <a:gdLst>
                <a:gd name="T0" fmla="*/ 107 w 215"/>
                <a:gd name="T1" fmla="*/ 214 h 214"/>
                <a:gd name="T2" fmla="*/ 129 w 215"/>
                <a:gd name="T3" fmla="*/ 212 h 214"/>
                <a:gd name="T4" fmla="*/ 149 w 215"/>
                <a:gd name="T5" fmla="*/ 206 h 214"/>
                <a:gd name="T6" fmla="*/ 167 w 215"/>
                <a:gd name="T7" fmla="*/ 197 h 214"/>
                <a:gd name="T8" fmla="*/ 184 w 215"/>
                <a:gd name="T9" fmla="*/ 183 h 214"/>
                <a:gd name="T10" fmla="*/ 191 w 215"/>
                <a:gd name="T11" fmla="*/ 175 h 214"/>
                <a:gd name="T12" fmla="*/ 202 w 215"/>
                <a:gd name="T13" fmla="*/ 157 h 214"/>
                <a:gd name="T14" fmla="*/ 211 w 215"/>
                <a:gd name="T15" fmla="*/ 138 h 214"/>
                <a:gd name="T16" fmla="*/ 215 w 215"/>
                <a:gd name="T17" fmla="*/ 118 h 214"/>
                <a:gd name="T18" fmla="*/ 215 w 215"/>
                <a:gd name="T19" fmla="*/ 106 h 214"/>
                <a:gd name="T20" fmla="*/ 213 w 215"/>
                <a:gd name="T21" fmla="*/ 86 h 214"/>
                <a:gd name="T22" fmla="*/ 207 w 215"/>
                <a:gd name="T23" fmla="*/ 66 h 214"/>
                <a:gd name="T24" fmla="*/ 197 w 215"/>
                <a:gd name="T25" fmla="*/ 47 h 214"/>
                <a:gd name="T26" fmla="*/ 184 w 215"/>
                <a:gd name="T27" fmla="*/ 31 h 214"/>
                <a:gd name="T28" fmla="*/ 176 w 215"/>
                <a:gd name="T29" fmla="*/ 23 h 214"/>
                <a:gd name="T30" fmla="*/ 158 w 215"/>
                <a:gd name="T31" fmla="*/ 12 h 214"/>
                <a:gd name="T32" fmla="*/ 139 w 215"/>
                <a:gd name="T33" fmla="*/ 5 h 214"/>
                <a:gd name="T34" fmla="*/ 118 w 215"/>
                <a:gd name="T35" fmla="*/ 0 h 214"/>
                <a:gd name="T36" fmla="*/ 97 w 215"/>
                <a:gd name="T37" fmla="*/ 0 h 214"/>
                <a:gd name="T38" fmla="*/ 76 w 215"/>
                <a:gd name="T39" fmla="*/ 5 h 214"/>
                <a:gd name="T40" fmla="*/ 57 w 215"/>
                <a:gd name="T41" fmla="*/ 12 h 214"/>
                <a:gd name="T42" fmla="*/ 40 w 215"/>
                <a:gd name="T43" fmla="*/ 23 h 214"/>
                <a:gd name="T44" fmla="*/ 31 w 215"/>
                <a:gd name="T45" fmla="*/ 31 h 214"/>
                <a:gd name="T46" fmla="*/ 18 w 215"/>
                <a:gd name="T47" fmla="*/ 47 h 214"/>
                <a:gd name="T48" fmla="*/ 7 w 215"/>
                <a:gd name="T49" fmla="*/ 66 h 214"/>
                <a:gd name="T50" fmla="*/ 2 w 215"/>
                <a:gd name="T51" fmla="*/ 86 h 214"/>
                <a:gd name="T52" fmla="*/ 0 w 215"/>
                <a:gd name="T53" fmla="*/ 106 h 214"/>
                <a:gd name="T54" fmla="*/ 0 w 215"/>
                <a:gd name="T55" fmla="*/ 118 h 214"/>
                <a:gd name="T56" fmla="*/ 4 w 215"/>
                <a:gd name="T57" fmla="*/ 138 h 214"/>
                <a:gd name="T58" fmla="*/ 13 w 215"/>
                <a:gd name="T59" fmla="*/ 157 h 214"/>
                <a:gd name="T60" fmla="*/ 24 w 215"/>
                <a:gd name="T61" fmla="*/ 175 h 214"/>
                <a:gd name="T62" fmla="*/ 31 w 215"/>
                <a:gd name="T63" fmla="*/ 183 h 214"/>
                <a:gd name="T64" fmla="*/ 48 w 215"/>
                <a:gd name="T65" fmla="*/ 197 h 214"/>
                <a:gd name="T66" fmla="*/ 67 w 215"/>
                <a:gd name="T67" fmla="*/ 206 h 214"/>
                <a:gd name="T68" fmla="*/ 86 w 215"/>
                <a:gd name="T69" fmla="*/ 212 h 214"/>
                <a:gd name="T70" fmla="*/ 107 w 215"/>
                <a:gd name="T7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" h="214">
                  <a:moveTo>
                    <a:pt x="107" y="214"/>
                  </a:moveTo>
                  <a:lnTo>
                    <a:pt x="107" y="214"/>
                  </a:lnTo>
                  <a:lnTo>
                    <a:pt x="118" y="214"/>
                  </a:lnTo>
                  <a:lnTo>
                    <a:pt x="129" y="212"/>
                  </a:lnTo>
                  <a:lnTo>
                    <a:pt x="139" y="210"/>
                  </a:lnTo>
                  <a:lnTo>
                    <a:pt x="149" y="206"/>
                  </a:lnTo>
                  <a:lnTo>
                    <a:pt x="158" y="202"/>
                  </a:lnTo>
                  <a:lnTo>
                    <a:pt x="167" y="197"/>
                  </a:lnTo>
                  <a:lnTo>
                    <a:pt x="176" y="190"/>
                  </a:lnTo>
                  <a:lnTo>
                    <a:pt x="184" y="183"/>
                  </a:lnTo>
                  <a:lnTo>
                    <a:pt x="184" y="183"/>
                  </a:lnTo>
                  <a:lnTo>
                    <a:pt x="191" y="175"/>
                  </a:lnTo>
                  <a:lnTo>
                    <a:pt x="197" y="167"/>
                  </a:lnTo>
                  <a:lnTo>
                    <a:pt x="202" y="157"/>
                  </a:lnTo>
                  <a:lnTo>
                    <a:pt x="207" y="148"/>
                  </a:lnTo>
                  <a:lnTo>
                    <a:pt x="211" y="138"/>
                  </a:lnTo>
                  <a:lnTo>
                    <a:pt x="213" y="128"/>
                  </a:lnTo>
                  <a:lnTo>
                    <a:pt x="215" y="118"/>
                  </a:lnTo>
                  <a:lnTo>
                    <a:pt x="215" y="106"/>
                  </a:lnTo>
                  <a:lnTo>
                    <a:pt x="215" y="106"/>
                  </a:lnTo>
                  <a:lnTo>
                    <a:pt x="215" y="96"/>
                  </a:lnTo>
                  <a:lnTo>
                    <a:pt x="213" y="86"/>
                  </a:lnTo>
                  <a:lnTo>
                    <a:pt x="211" y="75"/>
                  </a:lnTo>
                  <a:lnTo>
                    <a:pt x="207" y="66"/>
                  </a:lnTo>
                  <a:lnTo>
                    <a:pt x="202" y="55"/>
                  </a:lnTo>
                  <a:lnTo>
                    <a:pt x="197" y="47"/>
                  </a:lnTo>
                  <a:lnTo>
                    <a:pt x="191" y="39"/>
                  </a:lnTo>
                  <a:lnTo>
                    <a:pt x="184" y="31"/>
                  </a:lnTo>
                  <a:lnTo>
                    <a:pt x="184" y="31"/>
                  </a:lnTo>
                  <a:lnTo>
                    <a:pt x="176" y="23"/>
                  </a:lnTo>
                  <a:lnTo>
                    <a:pt x="167" y="17"/>
                  </a:lnTo>
                  <a:lnTo>
                    <a:pt x="158" y="12"/>
                  </a:lnTo>
                  <a:lnTo>
                    <a:pt x="149" y="8"/>
                  </a:lnTo>
                  <a:lnTo>
                    <a:pt x="139" y="5"/>
                  </a:lnTo>
                  <a:lnTo>
                    <a:pt x="129" y="3"/>
                  </a:lnTo>
                  <a:lnTo>
                    <a:pt x="118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3"/>
                  </a:lnTo>
                  <a:lnTo>
                    <a:pt x="76" y="5"/>
                  </a:lnTo>
                  <a:lnTo>
                    <a:pt x="67" y="8"/>
                  </a:lnTo>
                  <a:lnTo>
                    <a:pt x="57" y="12"/>
                  </a:lnTo>
                  <a:lnTo>
                    <a:pt x="48" y="17"/>
                  </a:lnTo>
                  <a:lnTo>
                    <a:pt x="40" y="23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4" y="39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7" y="66"/>
                  </a:lnTo>
                  <a:lnTo>
                    <a:pt x="4" y="75"/>
                  </a:lnTo>
                  <a:lnTo>
                    <a:pt x="2" y="86"/>
                  </a:lnTo>
                  <a:lnTo>
                    <a:pt x="0" y="9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118"/>
                  </a:lnTo>
                  <a:lnTo>
                    <a:pt x="2" y="128"/>
                  </a:lnTo>
                  <a:lnTo>
                    <a:pt x="4" y="138"/>
                  </a:lnTo>
                  <a:lnTo>
                    <a:pt x="7" y="148"/>
                  </a:lnTo>
                  <a:lnTo>
                    <a:pt x="13" y="157"/>
                  </a:lnTo>
                  <a:lnTo>
                    <a:pt x="18" y="167"/>
                  </a:lnTo>
                  <a:lnTo>
                    <a:pt x="24" y="175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40" y="190"/>
                  </a:lnTo>
                  <a:lnTo>
                    <a:pt x="48" y="197"/>
                  </a:lnTo>
                  <a:lnTo>
                    <a:pt x="56" y="202"/>
                  </a:lnTo>
                  <a:lnTo>
                    <a:pt x="67" y="206"/>
                  </a:lnTo>
                  <a:lnTo>
                    <a:pt x="76" y="210"/>
                  </a:lnTo>
                  <a:lnTo>
                    <a:pt x="86" y="212"/>
                  </a:lnTo>
                  <a:lnTo>
                    <a:pt x="97" y="214"/>
                  </a:lnTo>
                  <a:lnTo>
                    <a:pt x="107" y="214"/>
                  </a:lnTo>
                  <a:lnTo>
                    <a:pt x="107" y="214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6" name="Freeform 39">
              <a:extLst>
                <a:ext uri="{FF2B5EF4-FFF2-40B4-BE49-F238E27FC236}">
                  <a16:creationId xmlns:a16="http://schemas.microsoft.com/office/drawing/2014/main" id="{2A6CE380-0344-4CC1-AAA8-3FEDF0BE6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581" y="3528557"/>
              <a:ext cx="46202" cy="46202"/>
            </a:xfrm>
            <a:custGeom>
              <a:avLst/>
              <a:gdLst>
                <a:gd name="T0" fmla="*/ 38 w 216"/>
                <a:gd name="T1" fmla="*/ 27 h 216"/>
                <a:gd name="T2" fmla="*/ 23 w 216"/>
                <a:gd name="T3" fmla="*/ 43 h 216"/>
                <a:gd name="T4" fmla="*/ 12 w 216"/>
                <a:gd name="T5" fmla="*/ 61 h 216"/>
                <a:gd name="T6" fmla="*/ 5 w 216"/>
                <a:gd name="T7" fmla="*/ 80 h 216"/>
                <a:gd name="T8" fmla="*/ 1 w 216"/>
                <a:gd name="T9" fmla="*/ 101 h 216"/>
                <a:gd name="T10" fmla="*/ 1 w 216"/>
                <a:gd name="T11" fmla="*/ 122 h 216"/>
                <a:gd name="T12" fmla="*/ 7 w 216"/>
                <a:gd name="T13" fmla="*/ 142 h 216"/>
                <a:gd name="T14" fmla="*/ 15 w 216"/>
                <a:gd name="T15" fmla="*/ 161 h 216"/>
                <a:gd name="T16" fmla="*/ 27 w 216"/>
                <a:gd name="T17" fmla="*/ 179 h 216"/>
                <a:gd name="T18" fmla="*/ 36 w 216"/>
                <a:gd name="T19" fmla="*/ 187 h 216"/>
                <a:gd name="T20" fmla="*/ 54 w 216"/>
                <a:gd name="T21" fmla="*/ 202 h 216"/>
                <a:gd name="T22" fmla="*/ 75 w 216"/>
                <a:gd name="T23" fmla="*/ 211 h 216"/>
                <a:gd name="T24" fmla="*/ 98 w 216"/>
                <a:gd name="T25" fmla="*/ 215 h 216"/>
                <a:gd name="T26" fmla="*/ 108 w 216"/>
                <a:gd name="T27" fmla="*/ 216 h 216"/>
                <a:gd name="T28" fmla="*/ 128 w 216"/>
                <a:gd name="T29" fmla="*/ 214 h 216"/>
                <a:gd name="T30" fmla="*/ 146 w 216"/>
                <a:gd name="T31" fmla="*/ 209 h 216"/>
                <a:gd name="T32" fmla="*/ 163 w 216"/>
                <a:gd name="T33" fmla="*/ 201 h 216"/>
                <a:gd name="T34" fmla="*/ 180 w 216"/>
                <a:gd name="T35" fmla="*/ 189 h 216"/>
                <a:gd name="T36" fmla="*/ 187 w 216"/>
                <a:gd name="T37" fmla="*/ 182 h 216"/>
                <a:gd name="T38" fmla="*/ 201 w 216"/>
                <a:gd name="T39" fmla="*/ 164 h 216"/>
                <a:gd name="T40" fmla="*/ 210 w 216"/>
                <a:gd name="T41" fmla="*/ 146 h 216"/>
                <a:gd name="T42" fmla="*/ 215 w 216"/>
                <a:gd name="T43" fmla="*/ 126 h 216"/>
                <a:gd name="T44" fmla="*/ 216 w 216"/>
                <a:gd name="T45" fmla="*/ 105 h 216"/>
                <a:gd name="T46" fmla="*/ 214 w 216"/>
                <a:gd name="T47" fmla="*/ 85 h 216"/>
                <a:gd name="T48" fmla="*/ 207 w 216"/>
                <a:gd name="T49" fmla="*/ 65 h 216"/>
                <a:gd name="T50" fmla="*/ 197 w 216"/>
                <a:gd name="T51" fmla="*/ 46 h 216"/>
                <a:gd name="T52" fmla="*/ 190 w 216"/>
                <a:gd name="T53" fmla="*/ 37 h 216"/>
                <a:gd name="T54" fmla="*/ 174 w 216"/>
                <a:gd name="T55" fmla="*/ 22 h 216"/>
                <a:gd name="T56" fmla="*/ 156 w 216"/>
                <a:gd name="T57" fmla="*/ 11 h 216"/>
                <a:gd name="T58" fmla="*/ 136 w 216"/>
                <a:gd name="T59" fmla="*/ 4 h 216"/>
                <a:gd name="T60" fmla="*/ 116 w 216"/>
                <a:gd name="T61" fmla="*/ 0 h 216"/>
                <a:gd name="T62" fmla="*/ 95 w 216"/>
                <a:gd name="T63" fmla="*/ 2 h 216"/>
                <a:gd name="T64" fmla="*/ 75 w 216"/>
                <a:gd name="T65" fmla="*/ 6 h 216"/>
                <a:gd name="T66" fmla="*/ 55 w 216"/>
                <a:gd name="T67" fmla="*/ 14 h 216"/>
                <a:gd name="T68" fmla="*/ 38 w 216"/>
                <a:gd name="T69" fmla="*/ 2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16">
                  <a:moveTo>
                    <a:pt x="38" y="27"/>
                  </a:moveTo>
                  <a:lnTo>
                    <a:pt x="38" y="27"/>
                  </a:lnTo>
                  <a:lnTo>
                    <a:pt x="29" y="35"/>
                  </a:lnTo>
                  <a:lnTo>
                    <a:pt x="23" y="43"/>
                  </a:lnTo>
                  <a:lnTo>
                    <a:pt x="17" y="51"/>
                  </a:lnTo>
                  <a:lnTo>
                    <a:pt x="12" y="61"/>
                  </a:lnTo>
                  <a:lnTo>
                    <a:pt x="8" y="71"/>
                  </a:lnTo>
                  <a:lnTo>
                    <a:pt x="5" y="80"/>
                  </a:lnTo>
                  <a:lnTo>
                    <a:pt x="3" y="91"/>
                  </a:lnTo>
                  <a:lnTo>
                    <a:pt x="1" y="101"/>
                  </a:lnTo>
                  <a:lnTo>
                    <a:pt x="0" y="112"/>
                  </a:lnTo>
                  <a:lnTo>
                    <a:pt x="1" y="122"/>
                  </a:lnTo>
                  <a:lnTo>
                    <a:pt x="4" y="132"/>
                  </a:lnTo>
                  <a:lnTo>
                    <a:pt x="7" y="142"/>
                  </a:lnTo>
                  <a:lnTo>
                    <a:pt x="10" y="152"/>
                  </a:lnTo>
                  <a:lnTo>
                    <a:pt x="15" y="161"/>
                  </a:lnTo>
                  <a:lnTo>
                    <a:pt x="21" y="171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36" y="187"/>
                  </a:lnTo>
                  <a:lnTo>
                    <a:pt x="45" y="196"/>
                  </a:lnTo>
                  <a:lnTo>
                    <a:pt x="54" y="202"/>
                  </a:lnTo>
                  <a:lnTo>
                    <a:pt x="65" y="207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8" y="215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9" y="215"/>
                  </a:lnTo>
                  <a:lnTo>
                    <a:pt x="128" y="214"/>
                  </a:lnTo>
                  <a:lnTo>
                    <a:pt x="137" y="212"/>
                  </a:lnTo>
                  <a:lnTo>
                    <a:pt x="146" y="209"/>
                  </a:lnTo>
                  <a:lnTo>
                    <a:pt x="155" y="206"/>
                  </a:lnTo>
                  <a:lnTo>
                    <a:pt x="163" y="201"/>
                  </a:lnTo>
                  <a:lnTo>
                    <a:pt x="172" y="196"/>
                  </a:lnTo>
                  <a:lnTo>
                    <a:pt x="180" y="189"/>
                  </a:lnTo>
                  <a:lnTo>
                    <a:pt x="180" y="189"/>
                  </a:lnTo>
                  <a:lnTo>
                    <a:pt x="187" y="182"/>
                  </a:lnTo>
                  <a:lnTo>
                    <a:pt x="194" y="174"/>
                  </a:lnTo>
                  <a:lnTo>
                    <a:pt x="201" y="164"/>
                  </a:lnTo>
                  <a:lnTo>
                    <a:pt x="206" y="155"/>
                  </a:lnTo>
                  <a:lnTo>
                    <a:pt x="210" y="146"/>
                  </a:lnTo>
                  <a:lnTo>
                    <a:pt x="213" y="135"/>
                  </a:lnTo>
                  <a:lnTo>
                    <a:pt x="215" y="126"/>
                  </a:lnTo>
                  <a:lnTo>
                    <a:pt x="216" y="116"/>
                  </a:lnTo>
                  <a:lnTo>
                    <a:pt x="216" y="105"/>
                  </a:lnTo>
                  <a:lnTo>
                    <a:pt x="215" y="95"/>
                  </a:lnTo>
                  <a:lnTo>
                    <a:pt x="214" y="85"/>
                  </a:lnTo>
                  <a:lnTo>
                    <a:pt x="211" y="74"/>
                  </a:lnTo>
                  <a:lnTo>
                    <a:pt x="207" y="65"/>
                  </a:lnTo>
                  <a:lnTo>
                    <a:pt x="203" y="54"/>
                  </a:lnTo>
                  <a:lnTo>
                    <a:pt x="197" y="46"/>
                  </a:lnTo>
                  <a:lnTo>
                    <a:pt x="190" y="37"/>
                  </a:lnTo>
                  <a:lnTo>
                    <a:pt x="190" y="37"/>
                  </a:lnTo>
                  <a:lnTo>
                    <a:pt x="182" y="30"/>
                  </a:lnTo>
                  <a:lnTo>
                    <a:pt x="174" y="22"/>
                  </a:lnTo>
                  <a:lnTo>
                    <a:pt x="165" y="16"/>
                  </a:lnTo>
                  <a:lnTo>
                    <a:pt x="156" y="11"/>
                  </a:lnTo>
                  <a:lnTo>
                    <a:pt x="147" y="7"/>
                  </a:lnTo>
                  <a:lnTo>
                    <a:pt x="136" y="4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5" y="2"/>
                  </a:lnTo>
                  <a:lnTo>
                    <a:pt x="84" y="3"/>
                  </a:lnTo>
                  <a:lnTo>
                    <a:pt x="75" y="6"/>
                  </a:lnTo>
                  <a:lnTo>
                    <a:pt x="65" y="10"/>
                  </a:lnTo>
                  <a:lnTo>
                    <a:pt x="55" y="14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38" y="27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7" name="Freeform 40">
              <a:extLst>
                <a:ext uri="{FF2B5EF4-FFF2-40B4-BE49-F238E27FC236}">
                  <a16:creationId xmlns:a16="http://schemas.microsoft.com/office/drawing/2014/main" id="{28422656-FC2E-41A0-AEEB-9F9D11F1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858" y="3466239"/>
              <a:ext cx="46202" cy="46202"/>
            </a:xfrm>
            <a:custGeom>
              <a:avLst/>
              <a:gdLst>
                <a:gd name="T0" fmla="*/ 108 w 216"/>
                <a:gd name="T1" fmla="*/ 216 h 216"/>
                <a:gd name="T2" fmla="*/ 127 w 216"/>
                <a:gd name="T3" fmla="*/ 214 h 216"/>
                <a:gd name="T4" fmla="*/ 146 w 216"/>
                <a:gd name="T5" fmla="*/ 209 h 216"/>
                <a:gd name="T6" fmla="*/ 163 w 216"/>
                <a:gd name="T7" fmla="*/ 200 h 216"/>
                <a:gd name="T8" fmla="*/ 179 w 216"/>
                <a:gd name="T9" fmla="*/ 189 h 216"/>
                <a:gd name="T10" fmla="*/ 187 w 216"/>
                <a:gd name="T11" fmla="*/ 181 h 216"/>
                <a:gd name="T12" fmla="*/ 201 w 216"/>
                <a:gd name="T13" fmla="*/ 164 h 216"/>
                <a:gd name="T14" fmla="*/ 209 w 216"/>
                <a:gd name="T15" fmla="*/ 145 h 216"/>
                <a:gd name="T16" fmla="*/ 214 w 216"/>
                <a:gd name="T17" fmla="*/ 124 h 216"/>
                <a:gd name="T18" fmla="*/ 216 w 216"/>
                <a:gd name="T19" fmla="*/ 105 h 216"/>
                <a:gd name="T20" fmla="*/ 213 w 216"/>
                <a:gd name="T21" fmla="*/ 84 h 216"/>
                <a:gd name="T22" fmla="*/ 207 w 216"/>
                <a:gd name="T23" fmla="*/ 64 h 216"/>
                <a:gd name="T24" fmla="*/ 196 w 216"/>
                <a:gd name="T25" fmla="*/ 46 h 216"/>
                <a:gd name="T26" fmla="*/ 189 w 216"/>
                <a:gd name="T27" fmla="*/ 36 h 216"/>
                <a:gd name="T28" fmla="*/ 174 w 216"/>
                <a:gd name="T29" fmla="*/ 22 h 216"/>
                <a:gd name="T30" fmla="*/ 155 w 216"/>
                <a:gd name="T31" fmla="*/ 10 h 216"/>
                <a:gd name="T32" fmla="*/ 136 w 216"/>
                <a:gd name="T33" fmla="*/ 3 h 216"/>
                <a:gd name="T34" fmla="*/ 115 w 216"/>
                <a:gd name="T35" fmla="*/ 0 h 216"/>
                <a:gd name="T36" fmla="*/ 95 w 216"/>
                <a:gd name="T37" fmla="*/ 1 h 216"/>
                <a:gd name="T38" fmla="*/ 74 w 216"/>
                <a:gd name="T39" fmla="*/ 5 h 216"/>
                <a:gd name="T40" fmla="*/ 55 w 216"/>
                <a:gd name="T41" fmla="*/ 13 h 216"/>
                <a:gd name="T42" fmla="*/ 38 w 216"/>
                <a:gd name="T43" fmla="*/ 26 h 216"/>
                <a:gd name="T44" fmla="*/ 29 w 216"/>
                <a:gd name="T45" fmla="*/ 34 h 216"/>
                <a:gd name="T46" fmla="*/ 16 w 216"/>
                <a:gd name="T47" fmla="*/ 51 h 216"/>
                <a:gd name="T48" fmla="*/ 7 w 216"/>
                <a:gd name="T49" fmla="*/ 69 h 216"/>
                <a:gd name="T50" fmla="*/ 1 w 216"/>
                <a:gd name="T51" fmla="*/ 90 h 216"/>
                <a:gd name="T52" fmla="*/ 0 w 216"/>
                <a:gd name="T53" fmla="*/ 111 h 216"/>
                <a:gd name="T54" fmla="*/ 3 w 216"/>
                <a:gd name="T55" fmla="*/ 131 h 216"/>
                <a:gd name="T56" fmla="*/ 10 w 216"/>
                <a:gd name="T57" fmla="*/ 151 h 216"/>
                <a:gd name="T58" fmla="*/ 20 w 216"/>
                <a:gd name="T59" fmla="*/ 170 h 216"/>
                <a:gd name="T60" fmla="*/ 27 w 216"/>
                <a:gd name="T61" fmla="*/ 178 h 216"/>
                <a:gd name="T62" fmla="*/ 45 w 216"/>
                <a:gd name="T63" fmla="*/ 194 h 216"/>
                <a:gd name="T64" fmla="*/ 65 w 216"/>
                <a:gd name="T65" fmla="*/ 206 h 216"/>
                <a:gd name="T66" fmla="*/ 85 w 216"/>
                <a:gd name="T67" fmla="*/ 213 h 216"/>
                <a:gd name="T68" fmla="*/ 108 w 216"/>
                <a:gd name="T6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16">
                  <a:moveTo>
                    <a:pt x="108" y="216"/>
                  </a:moveTo>
                  <a:lnTo>
                    <a:pt x="108" y="216"/>
                  </a:lnTo>
                  <a:lnTo>
                    <a:pt x="118" y="215"/>
                  </a:lnTo>
                  <a:lnTo>
                    <a:pt x="127" y="214"/>
                  </a:lnTo>
                  <a:lnTo>
                    <a:pt x="136" y="212"/>
                  </a:lnTo>
                  <a:lnTo>
                    <a:pt x="146" y="209"/>
                  </a:lnTo>
                  <a:lnTo>
                    <a:pt x="154" y="205"/>
                  </a:lnTo>
                  <a:lnTo>
                    <a:pt x="163" y="200"/>
                  </a:lnTo>
                  <a:lnTo>
                    <a:pt x="172" y="195"/>
                  </a:lnTo>
                  <a:lnTo>
                    <a:pt x="179" y="189"/>
                  </a:lnTo>
                  <a:lnTo>
                    <a:pt x="179" y="189"/>
                  </a:lnTo>
                  <a:lnTo>
                    <a:pt x="187" y="181"/>
                  </a:lnTo>
                  <a:lnTo>
                    <a:pt x="194" y="172"/>
                  </a:lnTo>
                  <a:lnTo>
                    <a:pt x="201" y="164"/>
                  </a:lnTo>
                  <a:lnTo>
                    <a:pt x="205" y="155"/>
                  </a:lnTo>
                  <a:lnTo>
                    <a:pt x="209" y="145"/>
                  </a:lnTo>
                  <a:lnTo>
                    <a:pt x="212" y="135"/>
                  </a:lnTo>
                  <a:lnTo>
                    <a:pt x="214" y="124"/>
                  </a:lnTo>
                  <a:lnTo>
                    <a:pt x="216" y="115"/>
                  </a:lnTo>
                  <a:lnTo>
                    <a:pt x="216" y="105"/>
                  </a:lnTo>
                  <a:lnTo>
                    <a:pt x="215" y="94"/>
                  </a:lnTo>
                  <a:lnTo>
                    <a:pt x="213" y="84"/>
                  </a:lnTo>
                  <a:lnTo>
                    <a:pt x="211" y="74"/>
                  </a:lnTo>
                  <a:lnTo>
                    <a:pt x="207" y="64"/>
                  </a:lnTo>
                  <a:lnTo>
                    <a:pt x="202" y="54"/>
                  </a:lnTo>
                  <a:lnTo>
                    <a:pt x="196" y="46"/>
                  </a:lnTo>
                  <a:lnTo>
                    <a:pt x="189" y="36"/>
                  </a:lnTo>
                  <a:lnTo>
                    <a:pt x="189" y="36"/>
                  </a:lnTo>
                  <a:lnTo>
                    <a:pt x="182" y="29"/>
                  </a:lnTo>
                  <a:lnTo>
                    <a:pt x="174" y="22"/>
                  </a:lnTo>
                  <a:lnTo>
                    <a:pt x="164" y="16"/>
                  </a:lnTo>
                  <a:lnTo>
                    <a:pt x="155" y="10"/>
                  </a:lnTo>
                  <a:lnTo>
                    <a:pt x="146" y="6"/>
                  </a:lnTo>
                  <a:lnTo>
                    <a:pt x="136" y="3"/>
                  </a:lnTo>
                  <a:lnTo>
                    <a:pt x="126" y="1"/>
                  </a:lnTo>
                  <a:lnTo>
                    <a:pt x="115" y="0"/>
                  </a:lnTo>
                  <a:lnTo>
                    <a:pt x="105" y="0"/>
                  </a:lnTo>
                  <a:lnTo>
                    <a:pt x="95" y="1"/>
                  </a:lnTo>
                  <a:lnTo>
                    <a:pt x="84" y="2"/>
                  </a:lnTo>
                  <a:lnTo>
                    <a:pt x="74" y="5"/>
                  </a:lnTo>
                  <a:lnTo>
                    <a:pt x="65" y="9"/>
                  </a:lnTo>
                  <a:lnTo>
                    <a:pt x="55" y="13"/>
                  </a:lnTo>
                  <a:lnTo>
                    <a:pt x="46" y="20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29" y="34"/>
                  </a:lnTo>
                  <a:lnTo>
                    <a:pt x="22" y="42"/>
                  </a:lnTo>
                  <a:lnTo>
                    <a:pt x="16" y="51"/>
                  </a:lnTo>
                  <a:lnTo>
                    <a:pt x="11" y="60"/>
                  </a:lnTo>
                  <a:lnTo>
                    <a:pt x="7" y="69"/>
                  </a:lnTo>
                  <a:lnTo>
                    <a:pt x="3" y="80"/>
                  </a:lnTo>
                  <a:lnTo>
                    <a:pt x="1" y="90"/>
                  </a:lnTo>
                  <a:lnTo>
                    <a:pt x="0" y="101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1"/>
                  </a:lnTo>
                  <a:lnTo>
                    <a:pt x="5" y="141"/>
                  </a:lnTo>
                  <a:lnTo>
                    <a:pt x="10" y="151"/>
                  </a:lnTo>
                  <a:lnTo>
                    <a:pt x="14" y="161"/>
                  </a:lnTo>
                  <a:lnTo>
                    <a:pt x="20" y="170"/>
                  </a:lnTo>
                  <a:lnTo>
                    <a:pt x="27" y="178"/>
                  </a:lnTo>
                  <a:lnTo>
                    <a:pt x="27" y="178"/>
                  </a:lnTo>
                  <a:lnTo>
                    <a:pt x="36" y="187"/>
                  </a:lnTo>
                  <a:lnTo>
                    <a:pt x="45" y="194"/>
                  </a:lnTo>
                  <a:lnTo>
                    <a:pt x="54" y="201"/>
                  </a:lnTo>
                  <a:lnTo>
                    <a:pt x="65" y="206"/>
                  </a:lnTo>
                  <a:lnTo>
                    <a:pt x="75" y="210"/>
                  </a:lnTo>
                  <a:lnTo>
                    <a:pt x="85" y="213"/>
                  </a:lnTo>
                  <a:lnTo>
                    <a:pt x="97" y="215"/>
                  </a:lnTo>
                  <a:lnTo>
                    <a:pt x="108" y="216"/>
                  </a:lnTo>
                  <a:lnTo>
                    <a:pt x="108" y="216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8" name="Freeform 41">
              <a:extLst>
                <a:ext uri="{FF2B5EF4-FFF2-40B4-BE49-F238E27FC236}">
                  <a16:creationId xmlns:a16="http://schemas.microsoft.com/office/drawing/2014/main" id="{30828F55-ECD6-4EBF-B71F-638C7EE10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378" y="3590876"/>
              <a:ext cx="46202" cy="46202"/>
            </a:xfrm>
            <a:custGeom>
              <a:avLst/>
              <a:gdLst>
                <a:gd name="T0" fmla="*/ 31 w 215"/>
                <a:gd name="T1" fmla="*/ 30 h 215"/>
                <a:gd name="T2" fmla="*/ 17 w 215"/>
                <a:gd name="T3" fmla="*/ 47 h 215"/>
                <a:gd name="T4" fmla="*/ 8 w 215"/>
                <a:gd name="T5" fmla="*/ 65 h 215"/>
                <a:gd name="T6" fmla="*/ 2 w 215"/>
                <a:gd name="T7" fmla="*/ 86 h 215"/>
                <a:gd name="T8" fmla="*/ 0 w 215"/>
                <a:gd name="T9" fmla="*/ 107 h 215"/>
                <a:gd name="T10" fmla="*/ 0 w 215"/>
                <a:gd name="T11" fmla="*/ 117 h 215"/>
                <a:gd name="T12" fmla="*/ 4 w 215"/>
                <a:gd name="T13" fmla="*/ 138 h 215"/>
                <a:gd name="T14" fmla="*/ 12 w 215"/>
                <a:gd name="T15" fmla="*/ 158 h 215"/>
                <a:gd name="T16" fmla="*/ 25 w 215"/>
                <a:gd name="T17" fmla="*/ 175 h 215"/>
                <a:gd name="T18" fmla="*/ 31 w 215"/>
                <a:gd name="T19" fmla="*/ 183 h 215"/>
                <a:gd name="T20" fmla="*/ 47 w 215"/>
                <a:gd name="T21" fmla="*/ 196 h 215"/>
                <a:gd name="T22" fmla="*/ 66 w 215"/>
                <a:gd name="T23" fmla="*/ 207 h 215"/>
                <a:gd name="T24" fmla="*/ 87 w 215"/>
                <a:gd name="T25" fmla="*/ 213 h 215"/>
                <a:gd name="T26" fmla="*/ 108 w 215"/>
                <a:gd name="T27" fmla="*/ 215 h 215"/>
                <a:gd name="T28" fmla="*/ 118 w 215"/>
                <a:gd name="T29" fmla="*/ 214 h 215"/>
                <a:gd name="T30" fmla="*/ 139 w 215"/>
                <a:gd name="T31" fmla="*/ 210 h 215"/>
                <a:gd name="T32" fmla="*/ 158 w 215"/>
                <a:gd name="T33" fmla="*/ 202 h 215"/>
                <a:gd name="T34" fmla="*/ 176 w 215"/>
                <a:gd name="T35" fmla="*/ 190 h 215"/>
                <a:gd name="T36" fmla="*/ 183 w 215"/>
                <a:gd name="T37" fmla="*/ 183 h 215"/>
                <a:gd name="T38" fmla="*/ 197 w 215"/>
                <a:gd name="T39" fmla="*/ 167 h 215"/>
                <a:gd name="T40" fmla="*/ 207 w 215"/>
                <a:gd name="T41" fmla="*/ 148 h 215"/>
                <a:gd name="T42" fmla="*/ 213 w 215"/>
                <a:gd name="T43" fmla="*/ 128 h 215"/>
                <a:gd name="T44" fmla="*/ 215 w 215"/>
                <a:gd name="T45" fmla="*/ 107 h 215"/>
                <a:gd name="T46" fmla="*/ 214 w 215"/>
                <a:gd name="T47" fmla="*/ 97 h 215"/>
                <a:gd name="T48" fmla="*/ 210 w 215"/>
                <a:gd name="T49" fmla="*/ 76 h 215"/>
                <a:gd name="T50" fmla="*/ 202 w 215"/>
                <a:gd name="T51" fmla="*/ 56 h 215"/>
                <a:gd name="T52" fmla="*/ 191 w 215"/>
                <a:gd name="T53" fmla="*/ 38 h 215"/>
                <a:gd name="T54" fmla="*/ 183 w 215"/>
                <a:gd name="T55" fmla="*/ 30 h 215"/>
                <a:gd name="T56" fmla="*/ 167 w 215"/>
                <a:gd name="T57" fmla="*/ 18 h 215"/>
                <a:gd name="T58" fmla="*/ 148 w 215"/>
                <a:gd name="T59" fmla="*/ 8 h 215"/>
                <a:gd name="T60" fmla="*/ 128 w 215"/>
                <a:gd name="T61" fmla="*/ 2 h 215"/>
                <a:gd name="T62" fmla="*/ 108 w 215"/>
                <a:gd name="T63" fmla="*/ 0 h 215"/>
                <a:gd name="T64" fmla="*/ 87 w 215"/>
                <a:gd name="T65" fmla="*/ 2 h 215"/>
                <a:gd name="T66" fmla="*/ 66 w 215"/>
                <a:gd name="T67" fmla="*/ 8 h 215"/>
                <a:gd name="T68" fmla="*/ 47 w 215"/>
                <a:gd name="T69" fmla="*/ 18 h 215"/>
                <a:gd name="T70" fmla="*/ 31 w 215"/>
                <a:gd name="T71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5" h="215">
                  <a:moveTo>
                    <a:pt x="31" y="30"/>
                  </a:moveTo>
                  <a:lnTo>
                    <a:pt x="31" y="30"/>
                  </a:lnTo>
                  <a:lnTo>
                    <a:pt x="25" y="38"/>
                  </a:lnTo>
                  <a:lnTo>
                    <a:pt x="17" y="47"/>
                  </a:lnTo>
                  <a:lnTo>
                    <a:pt x="12" y="56"/>
                  </a:lnTo>
                  <a:lnTo>
                    <a:pt x="8" y="65"/>
                  </a:lnTo>
                  <a:lnTo>
                    <a:pt x="4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2" y="128"/>
                  </a:lnTo>
                  <a:lnTo>
                    <a:pt x="4" y="138"/>
                  </a:lnTo>
                  <a:lnTo>
                    <a:pt x="8" y="148"/>
                  </a:lnTo>
                  <a:lnTo>
                    <a:pt x="12" y="158"/>
                  </a:lnTo>
                  <a:lnTo>
                    <a:pt x="17" y="167"/>
                  </a:lnTo>
                  <a:lnTo>
                    <a:pt x="25" y="175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9" y="190"/>
                  </a:lnTo>
                  <a:lnTo>
                    <a:pt x="47" y="196"/>
                  </a:lnTo>
                  <a:lnTo>
                    <a:pt x="57" y="202"/>
                  </a:lnTo>
                  <a:lnTo>
                    <a:pt x="66" y="207"/>
                  </a:lnTo>
                  <a:lnTo>
                    <a:pt x="76" y="210"/>
                  </a:lnTo>
                  <a:lnTo>
                    <a:pt x="87" y="213"/>
                  </a:lnTo>
                  <a:lnTo>
                    <a:pt x="97" y="214"/>
                  </a:lnTo>
                  <a:lnTo>
                    <a:pt x="108" y="215"/>
                  </a:lnTo>
                  <a:lnTo>
                    <a:pt x="108" y="215"/>
                  </a:lnTo>
                  <a:lnTo>
                    <a:pt x="118" y="214"/>
                  </a:lnTo>
                  <a:lnTo>
                    <a:pt x="128" y="213"/>
                  </a:lnTo>
                  <a:lnTo>
                    <a:pt x="139" y="210"/>
                  </a:lnTo>
                  <a:lnTo>
                    <a:pt x="149" y="207"/>
                  </a:lnTo>
                  <a:lnTo>
                    <a:pt x="158" y="202"/>
                  </a:lnTo>
                  <a:lnTo>
                    <a:pt x="168" y="196"/>
                  </a:lnTo>
                  <a:lnTo>
                    <a:pt x="176" y="190"/>
                  </a:lnTo>
                  <a:lnTo>
                    <a:pt x="183" y="183"/>
                  </a:lnTo>
                  <a:lnTo>
                    <a:pt x="183" y="183"/>
                  </a:lnTo>
                  <a:lnTo>
                    <a:pt x="191" y="175"/>
                  </a:lnTo>
                  <a:lnTo>
                    <a:pt x="197" y="167"/>
                  </a:lnTo>
                  <a:lnTo>
                    <a:pt x="202" y="158"/>
                  </a:lnTo>
                  <a:lnTo>
                    <a:pt x="207" y="148"/>
                  </a:lnTo>
                  <a:lnTo>
                    <a:pt x="210" y="138"/>
                  </a:lnTo>
                  <a:lnTo>
                    <a:pt x="213" y="128"/>
                  </a:lnTo>
                  <a:lnTo>
                    <a:pt x="214" y="117"/>
                  </a:lnTo>
                  <a:lnTo>
                    <a:pt x="215" y="107"/>
                  </a:lnTo>
                  <a:lnTo>
                    <a:pt x="215" y="107"/>
                  </a:lnTo>
                  <a:lnTo>
                    <a:pt x="214" y="97"/>
                  </a:lnTo>
                  <a:lnTo>
                    <a:pt x="213" y="86"/>
                  </a:lnTo>
                  <a:lnTo>
                    <a:pt x="210" y="76"/>
                  </a:lnTo>
                  <a:lnTo>
                    <a:pt x="207" y="65"/>
                  </a:lnTo>
                  <a:lnTo>
                    <a:pt x="202" y="56"/>
                  </a:lnTo>
                  <a:lnTo>
                    <a:pt x="197" y="47"/>
                  </a:lnTo>
                  <a:lnTo>
                    <a:pt x="191" y="38"/>
                  </a:lnTo>
                  <a:lnTo>
                    <a:pt x="183" y="30"/>
                  </a:lnTo>
                  <a:lnTo>
                    <a:pt x="183" y="30"/>
                  </a:lnTo>
                  <a:lnTo>
                    <a:pt x="176" y="24"/>
                  </a:lnTo>
                  <a:lnTo>
                    <a:pt x="167" y="18"/>
                  </a:lnTo>
                  <a:lnTo>
                    <a:pt x="158" y="12"/>
                  </a:lnTo>
                  <a:lnTo>
                    <a:pt x="148" y="8"/>
                  </a:lnTo>
                  <a:lnTo>
                    <a:pt x="139" y="5"/>
                  </a:lnTo>
                  <a:lnTo>
                    <a:pt x="128" y="2"/>
                  </a:lnTo>
                  <a:lnTo>
                    <a:pt x="118" y="1"/>
                  </a:lnTo>
                  <a:lnTo>
                    <a:pt x="108" y="0"/>
                  </a:lnTo>
                  <a:lnTo>
                    <a:pt x="97" y="1"/>
                  </a:lnTo>
                  <a:lnTo>
                    <a:pt x="87" y="2"/>
                  </a:lnTo>
                  <a:lnTo>
                    <a:pt x="76" y="5"/>
                  </a:lnTo>
                  <a:lnTo>
                    <a:pt x="66" y="8"/>
                  </a:lnTo>
                  <a:lnTo>
                    <a:pt x="57" y="12"/>
                  </a:lnTo>
                  <a:lnTo>
                    <a:pt x="47" y="18"/>
                  </a:lnTo>
                  <a:lnTo>
                    <a:pt x="39" y="24"/>
                  </a:lnTo>
                  <a:lnTo>
                    <a:pt x="31" y="30"/>
                  </a:lnTo>
                  <a:lnTo>
                    <a:pt x="31" y="3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9" name="Freeform 42">
              <a:extLst>
                <a:ext uri="{FF2B5EF4-FFF2-40B4-BE49-F238E27FC236}">
                  <a16:creationId xmlns:a16="http://schemas.microsoft.com/office/drawing/2014/main" id="{E50F2A63-DFF6-4B19-9C17-F6BC2523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8451" y="3403920"/>
              <a:ext cx="46202" cy="46202"/>
            </a:xfrm>
            <a:custGeom>
              <a:avLst/>
              <a:gdLst>
                <a:gd name="T0" fmla="*/ 108 w 216"/>
                <a:gd name="T1" fmla="*/ 214 h 214"/>
                <a:gd name="T2" fmla="*/ 129 w 216"/>
                <a:gd name="T3" fmla="*/ 212 h 214"/>
                <a:gd name="T4" fmla="*/ 149 w 216"/>
                <a:gd name="T5" fmla="*/ 206 h 214"/>
                <a:gd name="T6" fmla="*/ 168 w 216"/>
                <a:gd name="T7" fmla="*/ 197 h 214"/>
                <a:gd name="T8" fmla="*/ 185 w 216"/>
                <a:gd name="T9" fmla="*/ 183 h 214"/>
                <a:gd name="T10" fmla="*/ 191 w 216"/>
                <a:gd name="T11" fmla="*/ 175 h 214"/>
                <a:gd name="T12" fmla="*/ 203 w 216"/>
                <a:gd name="T13" fmla="*/ 157 h 214"/>
                <a:gd name="T14" fmla="*/ 212 w 216"/>
                <a:gd name="T15" fmla="*/ 138 h 214"/>
                <a:gd name="T16" fmla="*/ 216 w 216"/>
                <a:gd name="T17" fmla="*/ 118 h 214"/>
                <a:gd name="T18" fmla="*/ 216 w 216"/>
                <a:gd name="T19" fmla="*/ 106 h 214"/>
                <a:gd name="T20" fmla="*/ 214 w 216"/>
                <a:gd name="T21" fmla="*/ 86 h 214"/>
                <a:gd name="T22" fmla="*/ 207 w 216"/>
                <a:gd name="T23" fmla="*/ 66 h 214"/>
                <a:gd name="T24" fmla="*/ 198 w 216"/>
                <a:gd name="T25" fmla="*/ 47 h 214"/>
                <a:gd name="T26" fmla="*/ 185 w 216"/>
                <a:gd name="T27" fmla="*/ 31 h 214"/>
                <a:gd name="T28" fmla="*/ 176 w 216"/>
                <a:gd name="T29" fmla="*/ 23 h 214"/>
                <a:gd name="T30" fmla="*/ 159 w 216"/>
                <a:gd name="T31" fmla="*/ 12 h 214"/>
                <a:gd name="T32" fmla="*/ 139 w 216"/>
                <a:gd name="T33" fmla="*/ 5 h 214"/>
                <a:gd name="T34" fmla="*/ 118 w 216"/>
                <a:gd name="T35" fmla="*/ 0 h 214"/>
                <a:gd name="T36" fmla="*/ 97 w 216"/>
                <a:gd name="T37" fmla="*/ 0 h 214"/>
                <a:gd name="T38" fmla="*/ 77 w 216"/>
                <a:gd name="T39" fmla="*/ 5 h 214"/>
                <a:gd name="T40" fmla="*/ 57 w 216"/>
                <a:gd name="T41" fmla="*/ 12 h 214"/>
                <a:gd name="T42" fmla="*/ 39 w 216"/>
                <a:gd name="T43" fmla="*/ 23 h 214"/>
                <a:gd name="T44" fmla="*/ 32 w 216"/>
                <a:gd name="T45" fmla="*/ 31 h 214"/>
                <a:gd name="T46" fmla="*/ 19 w 216"/>
                <a:gd name="T47" fmla="*/ 47 h 214"/>
                <a:gd name="T48" fmla="*/ 8 w 216"/>
                <a:gd name="T49" fmla="*/ 66 h 214"/>
                <a:gd name="T50" fmla="*/ 2 w 216"/>
                <a:gd name="T51" fmla="*/ 86 h 214"/>
                <a:gd name="T52" fmla="*/ 0 w 216"/>
                <a:gd name="T53" fmla="*/ 106 h 214"/>
                <a:gd name="T54" fmla="*/ 1 w 216"/>
                <a:gd name="T55" fmla="*/ 118 h 214"/>
                <a:gd name="T56" fmla="*/ 5 w 216"/>
                <a:gd name="T57" fmla="*/ 138 h 214"/>
                <a:gd name="T58" fmla="*/ 13 w 216"/>
                <a:gd name="T59" fmla="*/ 157 h 214"/>
                <a:gd name="T60" fmla="*/ 25 w 216"/>
                <a:gd name="T61" fmla="*/ 175 h 214"/>
                <a:gd name="T62" fmla="*/ 32 w 216"/>
                <a:gd name="T63" fmla="*/ 183 h 214"/>
                <a:gd name="T64" fmla="*/ 48 w 216"/>
                <a:gd name="T65" fmla="*/ 197 h 214"/>
                <a:gd name="T66" fmla="*/ 66 w 216"/>
                <a:gd name="T67" fmla="*/ 206 h 214"/>
                <a:gd name="T68" fmla="*/ 87 w 216"/>
                <a:gd name="T69" fmla="*/ 212 h 214"/>
                <a:gd name="T70" fmla="*/ 108 w 216"/>
                <a:gd name="T7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214">
                  <a:moveTo>
                    <a:pt x="108" y="214"/>
                  </a:moveTo>
                  <a:lnTo>
                    <a:pt x="108" y="214"/>
                  </a:lnTo>
                  <a:lnTo>
                    <a:pt x="118" y="214"/>
                  </a:lnTo>
                  <a:lnTo>
                    <a:pt x="129" y="212"/>
                  </a:lnTo>
                  <a:lnTo>
                    <a:pt x="139" y="210"/>
                  </a:lnTo>
                  <a:lnTo>
                    <a:pt x="149" y="206"/>
                  </a:lnTo>
                  <a:lnTo>
                    <a:pt x="159" y="202"/>
                  </a:lnTo>
                  <a:lnTo>
                    <a:pt x="168" y="197"/>
                  </a:lnTo>
                  <a:lnTo>
                    <a:pt x="176" y="190"/>
                  </a:lnTo>
                  <a:lnTo>
                    <a:pt x="185" y="183"/>
                  </a:lnTo>
                  <a:lnTo>
                    <a:pt x="185" y="183"/>
                  </a:lnTo>
                  <a:lnTo>
                    <a:pt x="191" y="175"/>
                  </a:lnTo>
                  <a:lnTo>
                    <a:pt x="198" y="167"/>
                  </a:lnTo>
                  <a:lnTo>
                    <a:pt x="203" y="157"/>
                  </a:lnTo>
                  <a:lnTo>
                    <a:pt x="207" y="148"/>
                  </a:lnTo>
                  <a:lnTo>
                    <a:pt x="212" y="138"/>
                  </a:lnTo>
                  <a:lnTo>
                    <a:pt x="214" y="128"/>
                  </a:lnTo>
                  <a:lnTo>
                    <a:pt x="216" y="118"/>
                  </a:lnTo>
                  <a:lnTo>
                    <a:pt x="216" y="106"/>
                  </a:lnTo>
                  <a:lnTo>
                    <a:pt x="216" y="106"/>
                  </a:lnTo>
                  <a:lnTo>
                    <a:pt x="216" y="96"/>
                  </a:lnTo>
                  <a:lnTo>
                    <a:pt x="214" y="86"/>
                  </a:lnTo>
                  <a:lnTo>
                    <a:pt x="212" y="75"/>
                  </a:lnTo>
                  <a:lnTo>
                    <a:pt x="207" y="66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1" y="39"/>
                  </a:lnTo>
                  <a:lnTo>
                    <a:pt x="185" y="31"/>
                  </a:lnTo>
                  <a:lnTo>
                    <a:pt x="185" y="31"/>
                  </a:lnTo>
                  <a:lnTo>
                    <a:pt x="176" y="23"/>
                  </a:lnTo>
                  <a:lnTo>
                    <a:pt x="168" y="17"/>
                  </a:lnTo>
                  <a:lnTo>
                    <a:pt x="159" y="12"/>
                  </a:lnTo>
                  <a:lnTo>
                    <a:pt x="149" y="8"/>
                  </a:lnTo>
                  <a:lnTo>
                    <a:pt x="139" y="5"/>
                  </a:lnTo>
                  <a:lnTo>
                    <a:pt x="129" y="3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3"/>
                  </a:lnTo>
                  <a:lnTo>
                    <a:pt x="77" y="5"/>
                  </a:lnTo>
                  <a:lnTo>
                    <a:pt x="67" y="8"/>
                  </a:lnTo>
                  <a:lnTo>
                    <a:pt x="57" y="12"/>
                  </a:lnTo>
                  <a:lnTo>
                    <a:pt x="48" y="17"/>
                  </a:lnTo>
                  <a:lnTo>
                    <a:pt x="39" y="23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8" y="66"/>
                  </a:lnTo>
                  <a:lnTo>
                    <a:pt x="5" y="75"/>
                  </a:lnTo>
                  <a:lnTo>
                    <a:pt x="2" y="86"/>
                  </a:lnTo>
                  <a:lnTo>
                    <a:pt x="1" y="96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1" y="118"/>
                  </a:lnTo>
                  <a:lnTo>
                    <a:pt x="2" y="128"/>
                  </a:lnTo>
                  <a:lnTo>
                    <a:pt x="5" y="138"/>
                  </a:lnTo>
                  <a:lnTo>
                    <a:pt x="8" y="148"/>
                  </a:lnTo>
                  <a:lnTo>
                    <a:pt x="13" y="157"/>
                  </a:lnTo>
                  <a:lnTo>
                    <a:pt x="19" y="167"/>
                  </a:lnTo>
                  <a:lnTo>
                    <a:pt x="25" y="175"/>
                  </a:lnTo>
                  <a:lnTo>
                    <a:pt x="32" y="183"/>
                  </a:lnTo>
                  <a:lnTo>
                    <a:pt x="32" y="183"/>
                  </a:lnTo>
                  <a:lnTo>
                    <a:pt x="39" y="190"/>
                  </a:lnTo>
                  <a:lnTo>
                    <a:pt x="48" y="197"/>
                  </a:lnTo>
                  <a:lnTo>
                    <a:pt x="57" y="202"/>
                  </a:lnTo>
                  <a:lnTo>
                    <a:pt x="66" y="206"/>
                  </a:lnTo>
                  <a:lnTo>
                    <a:pt x="77" y="210"/>
                  </a:lnTo>
                  <a:lnTo>
                    <a:pt x="87" y="212"/>
                  </a:lnTo>
                  <a:lnTo>
                    <a:pt x="97" y="214"/>
                  </a:lnTo>
                  <a:lnTo>
                    <a:pt x="108" y="214"/>
                  </a:lnTo>
                  <a:lnTo>
                    <a:pt x="108" y="214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0" name="Freeform 43">
              <a:extLst>
                <a:ext uri="{FF2B5EF4-FFF2-40B4-BE49-F238E27FC236}">
                  <a16:creationId xmlns:a16="http://schemas.microsoft.com/office/drawing/2014/main" id="{F0CB9B97-2457-4256-87BB-DEDA0B106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930" y="3528557"/>
              <a:ext cx="46202" cy="46202"/>
            </a:xfrm>
            <a:custGeom>
              <a:avLst/>
              <a:gdLst>
                <a:gd name="T0" fmla="*/ 27 w 215"/>
                <a:gd name="T1" fmla="*/ 37 h 216"/>
                <a:gd name="T2" fmla="*/ 14 w 215"/>
                <a:gd name="T3" fmla="*/ 54 h 216"/>
                <a:gd name="T4" fmla="*/ 6 w 215"/>
                <a:gd name="T5" fmla="*/ 74 h 216"/>
                <a:gd name="T6" fmla="*/ 1 w 215"/>
                <a:gd name="T7" fmla="*/ 95 h 216"/>
                <a:gd name="T8" fmla="*/ 1 w 215"/>
                <a:gd name="T9" fmla="*/ 116 h 216"/>
                <a:gd name="T10" fmla="*/ 4 w 215"/>
                <a:gd name="T11" fmla="*/ 135 h 216"/>
                <a:gd name="T12" fmla="*/ 11 w 215"/>
                <a:gd name="T13" fmla="*/ 155 h 216"/>
                <a:gd name="T14" fmla="*/ 21 w 215"/>
                <a:gd name="T15" fmla="*/ 174 h 216"/>
                <a:gd name="T16" fmla="*/ 37 w 215"/>
                <a:gd name="T17" fmla="*/ 189 h 216"/>
                <a:gd name="T18" fmla="*/ 44 w 215"/>
                <a:gd name="T19" fmla="*/ 196 h 216"/>
                <a:gd name="T20" fmla="*/ 62 w 215"/>
                <a:gd name="T21" fmla="*/ 206 h 216"/>
                <a:gd name="T22" fmla="*/ 79 w 215"/>
                <a:gd name="T23" fmla="*/ 212 h 216"/>
                <a:gd name="T24" fmla="*/ 98 w 215"/>
                <a:gd name="T25" fmla="*/ 215 h 216"/>
                <a:gd name="T26" fmla="*/ 107 w 215"/>
                <a:gd name="T27" fmla="*/ 216 h 216"/>
                <a:gd name="T28" fmla="*/ 130 w 215"/>
                <a:gd name="T29" fmla="*/ 213 h 216"/>
                <a:gd name="T30" fmla="*/ 151 w 215"/>
                <a:gd name="T31" fmla="*/ 207 h 216"/>
                <a:gd name="T32" fmla="*/ 172 w 215"/>
                <a:gd name="T33" fmla="*/ 196 h 216"/>
                <a:gd name="T34" fmla="*/ 188 w 215"/>
                <a:gd name="T35" fmla="*/ 179 h 216"/>
                <a:gd name="T36" fmla="*/ 196 w 215"/>
                <a:gd name="T37" fmla="*/ 171 h 216"/>
                <a:gd name="T38" fmla="*/ 206 w 215"/>
                <a:gd name="T39" fmla="*/ 152 h 216"/>
                <a:gd name="T40" fmla="*/ 213 w 215"/>
                <a:gd name="T41" fmla="*/ 132 h 216"/>
                <a:gd name="T42" fmla="*/ 215 w 215"/>
                <a:gd name="T43" fmla="*/ 112 h 216"/>
                <a:gd name="T44" fmla="*/ 214 w 215"/>
                <a:gd name="T45" fmla="*/ 91 h 216"/>
                <a:gd name="T46" fmla="*/ 209 w 215"/>
                <a:gd name="T47" fmla="*/ 71 h 216"/>
                <a:gd name="T48" fmla="*/ 200 w 215"/>
                <a:gd name="T49" fmla="*/ 51 h 216"/>
                <a:gd name="T50" fmla="*/ 186 w 215"/>
                <a:gd name="T51" fmla="*/ 35 h 216"/>
                <a:gd name="T52" fmla="*/ 179 w 215"/>
                <a:gd name="T53" fmla="*/ 27 h 216"/>
                <a:gd name="T54" fmla="*/ 161 w 215"/>
                <a:gd name="T55" fmla="*/ 14 h 216"/>
                <a:gd name="T56" fmla="*/ 142 w 215"/>
                <a:gd name="T57" fmla="*/ 6 h 216"/>
                <a:gd name="T58" fmla="*/ 121 w 215"/>
                <a:gd name="T59" fmla="*/ 2 h 216"/>
                <a:gd name="T60" fmla="*/ 100 w 215"/>
                <a:gd name="T61" fmla="*/ 0 h 216"/>
                <a:gd name="T62" fmla="*/ 81 w 215"/>
                <a:gd name="T63" fmla="*/ 4 h 216"/>
                <a:gd name="T64" fmla="*/ 61 w 215"/>
                <a:gd name="T65" fmla="*/ 11 h 216"/>
                <a:gd name="T66" fmla="*/ 42 w 215"/>
                <a:gd name="T67" fmla="*/ 22 h 216"/>
                <a:gd name="T68" fmla="*/ 27 w 215"/>
                <a:gd name="T69" fmla="*/ 3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5" h="216">
                  <a:moveTo>
                    <a:pt x="27" y="37"/>
                  </a:moveTo>
                  <a:lnTo>
                    <a:pt x="27" y="37"/>
                  </a:lnTo>
                  <a:lnTo>
                    <a:pt x="19" y="46"/>
                  </a:lnTo>
                  <a:lnTo>
                    <a:pt x="14" y="54"/>
                  </a:lnTo>
                  <a:lnTo>
                    <a:pt x="9" y="65"/>
                  </a:lnTo>
                  <a:lnTo>
                    <a:pt x="6" y="74"/>
                  </a:lnTo>
                  <a:lnTo>
                    <a:pt x="3" y="85"/>
                  </a:lnTo>
                  <a:lnTo>
                    <a:pt x="1" y="95"/>
                  </a:lnTo>
                  <a:lnTo>
                    <a:pt x="0" y="105"/>
                  </a:lnTo>
                  <a:lnTo>
                    <a:pt x="1" y="116"/>
                  </a:lnTo>
                  <a:lnTo>
                    <a:pt x="2" y="126"/>
                  </a:lnTo>
                  <a:lnTo>
                    <a:pt x="4" y="135"/>
                  </a:lnTo>
                  <a:lnTo>
                    <a:pt x="7" y="146"/>
                  </a:lnTo>
                  <a:lnTo>
                    <a:pt x="11" y="155"/>
                  </a:lnTo>
                  <a:lnTo>
                    <a:pt x="16" y="164"/>
                  </a:lnTo>
                  <a:lnTo>
                    <a:pt x="21" y="174"/>
                  </a:lnTo>
                  <a:lnTo>
                    <a:pt x="29" y="182"/>
                  </a:lnTo>
                  <a:lnTo>
                    <a:pt x="37" y="189"/>
                  </a:lnTo>
                  <a:lnTo>
                    <a:pt x="37" y="189"/>
                  </a:lnTo>
                  <a:lnTo>
                    <a:pt x="44" y="196"/>
                  </a:lnTo>
                  <a:lnTo>
                    <a:pt x="53" y="201"/>
                  </a:lnTo>
                  <a:lnTo>
                    <a:pt x="62" y="206"/>
                  </a:lnTo>
                  <a:lnTo>
                    <a:pt x="70" y="209"/>
                  </a:lnTo>
                  <a:lnTo>
                    <a:pt x="79" y="212"/>
                  </a:lnTo>
                  <a:lnTo>
                    <a:pt x="89" y="214"/>
                  </a:lnTo>
                  <a:lnTo>
                    <a:pt x="98" y="215"/>
                  </a:lnTo>
                  <a:lnTo>
                    <a:pt x="107" y="216"/>
                  </a:lnTo>
                  <a:lnTo>
                    <a:pt x="107" y="216"/>
                  </a:lnTo>
                  <a:lnTo>
                    <a:pt x="119" y="215"/>
                  </a:lnTo>
                  <a:lnTo>
                    <a:pt x="130" y="213"/>
                  </a:lnTo>
                  <a:lnTo>
                    <a:pt x="141" y="211"/>
                  </a:lnTo>
                  <a:lnTo>
                    <a:pt x="151" y="207"/>
                  </a:lnTo>
                  <a:lnTo>
                    <a:pt x="161" y="202"/>
                  </a:lnTo>
                  <a:lnTo>
                    <a:pt x="172" y="196"/>
                  </a:lnTo>
                  <a:lnTo>
                    <a:pt x="180" y="187"/>
                  </a:lnTo>
                  <a:lnTo>
                    <a:pt x="188" y="179"/>
                  </a:lnTo>
                  <a:lnTo>
                    <a:pt x="188" y="179"/>
                  </a:lnTo>
                  <a:lnTo>
                    <a:pt x="196" y="171"/>
                  </a:lnTo>
                  <a:lnTo>
                    <a:pt x="202" y="161"/>
                  </a:lnTo>
                  <a:lnTo>
                    <a:pt x="206" y="152"/>
                  </a:lnTo>
                  <a:lnTo>
                    <a:pt x="210" y="142"/>
                  </a:lnTo>
                  <a:lnTo>
                    <a:pt x="213" y="132"/>
                  </a:lnTo>
                  <a:lnTo>
                    <a:pt x="214" y="122"/>
                  </a:lnTo>
                  <a:lnTo>
                    <a:pt x="215" y="112"/>
                  </a:lnTo>
                  <a:lnTo>
                    <a:pt x="215" y="101"/>
                  </a:lnTo>
                  <a:lnTo>
                    <a:pt x="214" y="91"/>
                  </a:lnTo>
                  <a:lnTo>
                    <a:pt x="212" y="80"/>
                  </a:lnTo>
                  <a:lnTo>
                    <a:pt x="209" y="71"/>
                  </a:lnTo>
                  <a:lnTo>
                    <a:pt x="205" y="61"/>
                  </a:lnTo>
                  <a:lnTo>
                    <a:pt x="200" y="51"/>
                  </a:lnTo>
                  <a:lnTo>
                    <a:pt x="194" y="43"/>
                  </a:lnTo>
                  <a:lnTo>
                    <a:pt x="186" y="35"/>
                  </a:lnTo>
                  <a:lnTo>
                    <a:pt x="179" y="27"/>
                  </a:lnTo>
                  <a:lnTo>
                    <a:pt x="179" y="27"/>
                  </a:lnTo>
                  <a:lnTo>
                    <a:pt x="170" y="20"/>
                  </a:lnTo>
                  <a:lnTo>
                    <a:pt x="161" y="14"/>
                  </a:lnTo>
                  <a:lnTo>
                    <a:pt x="151" y="10"/>
                  </a:lnTo>
                  <a:lnTo>
                    <a:pt x="142" y="6"/>
                  </a:lnTo>
                  <a:lnTo>
                    <a:pt x="131" y="3"/>
                  </a:lnTo>
                  <a:lnTo>
                    <a:pt x="121" y="2"/>
                  </a:lnTo>
                  <a:lnTo>
                    <a:pt x="111" y="0"/>
                  </a:lnTo>
                  <a:lnTo>
                    <a:pt x="100" y="0"/>
                  </a:lnTo>
                  <a:lnTo>
                    <a:pt x="90" y="2"/>
                  </a:lnTo>
                  <a:lnTo>
                    <a:pt x="81" y="4"/>
                  </a:lnTo>
                  <a:lnTo>
                    <a:pt x="70" y="7"/>
                  </a:lnTo>
                  <a:lnTo>
                    <a:pt x="61" y="11"/>
                  </a:lnTo>
                  <a:lnTo>
                    <a:pt x="51" y="16"/>
                  </a:lnTo>
                  <a:lnTo>
                    <a:pt x="42" y="22"/>
                  </a:lnTo>
                  <a:lnTo>
                    <a:pt x="34" y="30"/>
                  </a:lnTo>
                  <a:lnTo>
                    <a:pt x="27" y="37"/>
                  </a:lnTo>
                  <a:lnTo>
                    <a:pt x="27" y="37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id="{F18A5EB9-64FA-41D3-AE66-0161E2BE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4728" y="3466239"/>
              <a:ext cx="46202" cy="46202"/>
            </a:xfrm>
            <a:custGeom>
              <a:avLst/>
              <a:gdLst>
                <a:gd name="T0" fmla="*/ 6 w 216"/>
                <a:gd name="T1" fmla="*/ 143 h 216"/>
                <a:gd name="T2" fmla="*/ 18 w 216"/>
                <a:gd name="T3" fmla="*/ 168 h 216"/>
                <a:gd name="T4" fmla="*/ 36 w 216"/>
                <a:gd name="T5" fmla="*/ 189 h 216"/>
                <a:gd name="T6" fmla="*/ 44 w 216"/>
                <a:gd name="T7" fmla="*/ 195 h 216"/>
                <a:gd name="T8" fmla="*/ 61 w 216"/>
                <a:gd name="T9" fmla="*/ 205 h 216"/>
                <a:gd name="T10" fmla="*/ 80 w 216"/>
                <a:gd name="T11" fmla="*/ 212 h 216"/>
                <a:gd name="T12" fmla="*/ 98 w 216"/>
                <a:gd name="T13" fmla="*/ 215 h 216"/>
                <a:gd name="T14" fmla="*/ 108 w 216"/>
                <a:gd name="T15" fmla="*/ 216 h 216"/>
                <a:gd name="T16" fmla="*/ 129 w 216"/>
                <a:gd name="T17" fmla="*/ 213 h 216"/>
                <a:gd name="T18" fmla="*/ 151 w 216"/>
                <a:gd name="T19" fmla="*/ 206 h 216"/>
                <a:gd name="T20" fmla="*/ 171 w 216"/>
                <a:gd name="T21" fmla="*/ 194 h 216"/>
                <a:gd name="T22" fmla="*/ 189 w 216"/>
                <a:gd name="T23" fmla="*/ 178 h 216"/>
                <a:gd name="T24" fmla="*/ 196 w 216"/>
                <a:gd name="T25" fmla="*/ 170 h 216"/>
                <a:gd name="T26" fmla="*/ 206 w 216"/>
                <a:gd name="T27" fmla="*/ 151 h 216"/>
                <a:gd name="T28" fmla="*/ 212 w 216"/>
                <a:gd name="T29" fmla="*/ 131 h 216"/>
                <a:gd name="T30" fmla="*/ 216 w 216"/>
                <a:gd name="T31" fmla="*/ 111 h 216"/>
                <a:gd name="T32" fmla="*/ 214 w 216"/>
                <a:gd name="T33" fmla="*/ 90 h 216"/>
                <a:gd name="T34" fmla="*/ 208 w 216"/>
                <a:gd name="T35" fmla="*/ 69 h 216"/>
                <a:gd name="T36" fmla="*/ 199 w 216"/>
                <a:gd name="T37" fmla="*/ 51 h 216"/>
                <a:gd name="T38" fmla="*/ 187 w 216"/>
                <a:gd name="T39" fmla="*/ 34 h 216"/>
                <a:gd name="T40" fmla="*/ 178 w 216"/>
                <a:gd name="T41" fmla="*/ 26 h 216"/>
                <a:gd name="T42" fmla="*/ 162 w 216"/>
                <a:gd name="T43" fmla="*/ 14 h 216"/>
                <a:gd name="T44" fmla="*/ 142 w 216"/>
                <a:gd name="T45" fmla="*/ 5 h 216"/>
                <a:gd name="T46" fmla="*/ 122 w 216"/>
                <a:gd name="T47" fmla="*/ 1 h 216"/>
                <a:gd name="T48" fmla="*/ 102 w 216"/>
                <a:gd name="T49" fmla="*/ 0 h 216"/>
                <a:gd name="T50" fmla="*/ 92 w 216"/>
                <a:gd name="T51" fmla="*/ 1 h 216"/>
                <a:gd name="T52" fmla="*/ 71 w 216"/>
                <a:gd name="T53" fmla="*/ 6 h 216"/>
                <a:gd name="T54" fmla="*/ 52 w 216"/>
                <a:gd name="T55" fmla="*/ 16 h 216"/>
                <a:gd name="T56" fmla="*/ 34 w 216"/>
                <a:gd name="T57" fmla="*/ 28 h 216"/>
                <a:gd name="T58" fmla="*/ 27 w 216"/>
                <a:gd name="T59" fmla="*/ 36 h 216"/>
                <a:gd name="T60" fmla="*/ 10 w 216"/>
                <a:gd name="T61" fmla="*/ 61 h 216"/>
                <a:gd name="T62" fmla="*/ 2 w 216"/>
                <a:gd name="T63" fmla="*/ 88 h 216"/>
                <a:gd name="T64" fmla="*/ 1 w 216"/>
                <a:gd name="T65" fmla="*/ 116 h 216"/>
                <a:gd name="T66" fmla="*/ 6 w 216"/>
                <a:gd name="T67" fmla="*/ 14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6" h="216">
                  <a:moveTo>
                    <a:pt x="6" y="143"/>
                  </a:moveTo>
                  <a:lnTo>
                    <a:pt x="6" y="143"/>
                  </a:lnTo>
                  <a:lnTo>
                    <a:pt x="11" y="156"/>
                  </a:lnTo>
                  <a:lnTo>
                    <a:pt x="18" y="168"/>
                  </a:lnTo>
                  <a:lnTo>
                    <a:pt x="27" y="178"/>
                  </a:lnTo>
                  <a:lnTo>
                    <a:pt x="36" y="189"/>
                  </a:lnTo>
                  <a:lnTo>
                    <a:pt x="36" y="189"/>
                  </a:lnTo>
                  <a:lnTo>
                    <a:pt x="44" y="195"/>
                  </a:lnTo>
                  <a:lnTo>
                    <a:pt x="53" y="200"/>
                  </a:lnTo>
                  <a:lnTo>
                    <a:pt x="61" y="205"/>
                  </a:lnTo>
                  <a:lnTo>
                    <a:pt x="70" y="209"/>
                  </a:lnTo>
                  <a:lnTo>
                    <a:pt x="80" y="212"/>
                  </a:lnTo>
                  <a:lnTo>
                    <a:pt x="89" y="214"/>
                  </a:lnTo>
                  <a:lnTo>
                    <a:pt x="98" y="215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9" y="215"/>
                  </a:lnTo>
                  <a:lnTo>
                    <a:pt x="129" y="213"/>
                  </a:lnTo>
                  <a:lnTo>
                    <a:pt x="141" y="210"/>
                  </a:lnTo>
                  <a:lnTo>
                    <a:pt x="151" y="206"/>
                  </a:lnTo>
                  <a:lnTo>
                    <a:pt x="162" y="201"/>
                  </a:lnTo>
                  <a:lnTo>
                    <a:pt x="171" y="194"/>
                  </a:lnTo>
                  <a:lnTo>
                    <a:pt x="180" y="187"/>
                  </a:lnTo>
                  <a:lnTo>
                    <a:pt x="189" y="178"/>
                  </a:lnTo>
                  <a:lnTo>
                    <a:pt x="189" y="178"/>
                  </a:lnTo>
                  <a:lnTo>
                    <a:pt x="196" y="170"/>
                  </a:lnTo>
                  <a:lnTo>
                    <a:pt x="201" y="161"/>
                  </a:lnTo>
                  <a:lnTo>
                    <a:pt x="206" y="151"/>
                  </a:lnTo>
                  <a:lnTo>
                    <a:pt x="209" y="141"/>
                  </a:lnTo>
                  <a:lnTo>
                    <a:pt x="212" y="131"/>
                  </a:lnTo>
                  <a:lnTo>
                    <a:pt x="215" y="121"/>
                  </a:lnTo>
                  <a:lnTo>
                    <a:pt x="216" y="111"/>
                  </a:lnTo>
                  <a:lnTo>
                    <a:pt x="215" y="101"/>
                  </a:lnTo>
                  <a:lnTo>
                    <a:pt x="214" y="90"/>
                  </a:lnTo>
                  <a:lnTo>
                    <a:pt x="211" y="80"/>
                  </a:lnTo>
                  <a:lnTo>
                    <a:pt x="208" y="69"/>
                  </a:lnTo>
                  <a:lnTo>
                    <a:pt x="204" y="60"/>
                  </a:lnTo>
                  <a:lnTo>
                    <a:pt x="199" y="51"/>
                  </a:lnTo>
                  <a:lnTo>
                    <a:pt x="194" y="42"/>
                  </a:lnTo>
                  <a:lnTo>
                    <a:pt x="187" y="34"/>
                  </a:lnTo>
                  <a:lnTo>
                    <a:pt x="178" y="26"/>
                  </a:lnTo>
                  <a:lnTo>
                    <a:pt x="178" y="26"/>
                  </a:lnTo>
                  <a:lnTo>
                    <a:pt x="170" y="20"/>
                  </a:lnTo>
                  <a:lnTo>
                    <a:pt x="162" y="14"/>
                  </a:lnTo>
                  <a:lnTo>
                    <a:pt x="152" y="9"/>
                  </a:lnTo>
                  <a:lnTo>
                    <a:pt x="142" y="5"/>
                  </a:lnTo>
                  <a:lnTo>
                    <a:pt x="133" y="3"/>
                  </a:lnTo>
                  <a:lnTo>
                    <a:pt x="122" y="1"/>
                  </a:lnTo>
                  <a:lnTo>
                    <a:pt x="113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2" y="1"/>
                  </a:lnTo>
                  <a:lnTo>
                    <a:pt x="82" y="3"/>
                  </a:lnTo>
                  <a:lnTo>
                    <a:pt x="71" y="6"/>
                  </a:lnTo>
                  <a:lnTo>
                    <a:pt x="61" y="10"/>
                  </a:lnTo>
                  <a:lnTo>
                    <a:pt x="52" y="16"/>
                  </a:lnTo>
                  <a:lnTo>
                    <a:pt x="42" y="21"/>
                  </a:lnTo>
                  <a:lnTo>
                    <a:pt x="34" y="28"/>
                  </a:lnTo>
                  <a:lnTo>
                    <a:pt x="27" y="36"/>
                  </a:lnTo>
                  <a:lnTo>
                    <a:pt x="27" y="36"/>
                  </a:lnTo>
                  <a:lnTo>
                    <a:pt x="17" y="49"/>
                  </a:lnTo>
                  <a:lnTo>
                    <a:pt x="10" y="61"/>
                  </a:lnTo>
                  <a:lnTo>
                    <a:pt x="5" y="75"/>
                  </a:lnTo>
                  <a:lnTo>
                    <a:pt x="2" y="88"/>
                  </a:lnTo>
                  <a:lnTo>
                    <a:pt x="0" y="102"/>
                  </a:lnTo>
                  <a:lnTo>
                    <a:pt x="1" y="116"/>
                  </a:lnTo>
                  <a:lnTo>
                    <a:pt x="3" y="130"/>
                  </a:lnTo>
                  <a:lnTo>
                    <a:pt x="6" y="143"/>
                  </a:lnTo>
                  <a:lnTo>
                    <a:pt x="6" y="143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2" name="Freeform 45">
              <a:extLst>
                <a:ext uri="{FF2B5EF4-FFF2-40B4-BE49-F238E27FC236}">
                  <a16:creationId xmlns:a16="http://schemas.microsoft.com/office/drawing/2014/main" id="{FD2259A5-0935-4747-AF92-97014C5BF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133" y="3590876"/>
              <a:ext cx="47276" cy="46202"/>
            </a:xfrm>
            <a:custGeom>
              <a:avLst/>
              <a:gdLst>
                <a:gd name="T0" fmla="*/ 32 w 216"/>
                <a:gd name="T1" fmla="*/ 30 h 215"/>
                <a:gd name="T2" fmla="*/ 18 w 216"/>
                <a:gd name="T3" fmla="*/ 47 h 215"/>
                <a:gd name="T4" fmla="*/ 9 w 216"/>
                <a:gd name="T5" fmla="*/ 65 h 215"/>
                <a:gd name="T6" fmla="*/ 3 w 216"/>
                <a:gd name="T7" fmla="*/ 86 h 215"/>
                <a:gd name="T8" fmla="*/ 0 w 216"/>
                <a:gd name="T9" fmla="*/ 107 h 215"/>
                <a:gd name="T10" fmla="*/ 0 w 216"/>
                <a:gd name="T11" fmla="*/ 117 h 215"/>
                <a:gd name="T12" fmla="*/ 5 w 216"/>
                <a:gd name="T13" fmla="*/ 138 h 215"/>
                <a:gd name="T14" fmla="*/ 13 w 216"/>
                <a:gd name="T15" fmla="*/ 158 h 215"/>
                <a:gd name="T16" fmla="*/ 24 w 216"/>
                <a:gd name="T17" fmla="*/ 175 h 215"/>
                <a:gd name="T18" fmla="*/ 32 w 216"/>
                <a:gd name="T19" fmla="*/ 183 h 215"/>
                <a:gd name="T20" fmla="*/ 48 w 216"/>
                <a:gd name="T21" fmla="*/ 196 h 215"/>
                <a:gd name="T22" fmla="*/ 67 w 216"/>
                <a:gd name="T23" fmla="*/ 207 h 215"/>
                <a:gd name="T24" fmla="*/ 87 w 216"/>
                <a:gd name="T25" fmla="*/ 213 h 215"/>
                <a:gd name="T26" fmla="*/ 108 w 216"/>
                <a:gd name="T27" fmla="*/ 215 h 215"/>
                <a:gd name="T28" fmla="*/ 119 w 216"/>
                <a:gd name="T29" fmla="*/ 214 h 215"/>
                <a:gd name="T30" fmla="*/ 139 w 216"/>
                <a:gd name="T31" fmla="*/ 210 h 215"/>
                <a:gd name="T32" fmla="*/ 159 w 216"/>
                <a:gd name="T33" fmla="*/ 202 h 215"/>
                <a:gd name="T34" fmla="*/ 177 w 216"/>
                <a:gd name="T35" fmla="*/ 190 h 215"/>
                <a:gd name="T36" fmla="*/ 184 w 216"/>
                <a:gd name="T37" fmla="*/ 183 h 215"/>
                <a:gd name="T38" fmla="*/ 198 w 216"/>
                <a:gd name="T39" fmla="*/ 167 h 215"/>
                <a:gd name="T40" fmla="*/ 208 w 216"/>
                <a:gd name="T41" fmla="*/ 148 h 215"/>
                <a:gd name="T42" fmla="*/ 214 w 216"/>
                <a:gd name="T43" fmla="*/ 128 h 215"/>
                <a:gd name="T44" fmla="*/ 216 w 216"/>
                <a:gd name="T45" fmla="*/ 107 h 215"/>
                <a:gd name="T46" fmla="*/ 215 w 216"/>
                <a:gd name="T47" fmla="*/ 97 h 215"/>
                <a:gd name="T48" fmla="*/ 211 w 216"/>
                <a:gd name="T49" fmla="*/ 76 h 215"/>
                <a:gd name="T50" fmla="*/ 203 w 216"/>
                <a:gd name="T51" fmla="*/ 56 h 215"/>
                <a:gd name="T52" fmla="*/ 191 w 216"/>
                <a:gd name="T53" fmla="*/ 38 h 215"/>
                <a:gd name="T54" fmla="*/ 184 w 216"/>
                <a:gd name="T55" fmla="*/ 30 h 215"/>
                <a:gd name="T56" fmla="*/ 168 w 216"/>
                <a:gd name="T57" fmla="*/ 18 h 215"/>
                <a:gd name="T58" fmla="*/ 149 w 216"/>
                <a:gd name="T59" fmla="*/ 8 h 215"/>
                <a:gd name="T60" fmla="*/ 129 w 216"/>
                <a:gd name="T61" fmla="*/ 2 h 215"/>
                <a:gd name="T62" fmla="*/ 108 w 216"/>
                <a:gd name="T63" fmla="*/ 0 h 215"/>
                <a:gd name="T64" fmla="*/ 88 w 216"/>
                <a:gd name="T65" fmla="*/ 2 h 215"/>
                <a:gd name="T66" fmla="*/ 67 w 216"/>
                <a:gd name="T67" fmla="*/ 8 h 215"/>
                <a:gd name="T68" fmla="*/ 48 w 216"/>
                <a:gd name="T69" fmla="*/ 18 h 215"/>
                <a:gd name="T70" fmla="*/ 32 w 216"/>
                <a:gd name="T71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215">
                  <a:moveTo>
                    <a:pt x="32" y="30"/>
                  </a:moveTo>
                  <a:lnTo>
                    <a:pt x="32" y="30"/>
                  </a:lnTo>
                  <a:lnTo>
                    <a:pt x="24" y="38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5" y="76"/>
                  </a:lnTo>
                  <a:lnTo>
                    <a:pt x="3" y="86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3" y="128"/>
                  </a:lnTo>
                  <a:lnTo>
                    <a:pt x="5" y="138"/>
                  </a:lnTo>
                  <a:lnTo>
                    <a:pt x="9" y="148"/>
                  </a:lnTo>
                  <a:lnTo>
                    <a:pt x="13" y="158"/>
                  </a:lnTo>
                  <a:lnTo>
                    <a:pt x="18" y="167"/>
                  </a:lnTo>
                  <a:lnTo>
                    <a:pt x="24" y="175"/>
                  </a:lnTo>
                  <a:lnTo>
                    <a:pt x="32" y="183"/>
                  </a:lnTo>
                  <a:lnTo>
                    <a:pt x="32" y="183"/>
                  </a:lnTo>
                  <a:lnTo>
                    <a:pt x="40" y="190"/>
                  </a:lnTo>
                  <a:lnTo>
                    <a:pt x="48" y="196"/>
                  </a:lnTo>
                  <a:lnTo>
                    <a:pt x="58" y="202"/>
                  </a:lnTo>
                  <a:lnTo>
                    <a:pt x="67" y="207"/>
                  </a:lnTo>
                  <a:lnTo>
                    <a:pt x="77" y="210"/>
                  </a:lnTo>
                  <a:lnTo>
                    <a:pt x="87" y="213"/>
                  </a:lnTo>
                  <a:lnTo>
                    <a:pt x="98" y="214"/>
                  </a:lnTo>
                  <a:lnTo>
                    <a:pt x="108" y="215"/>
                  </a:lnTo>
                  <a:lnTo>
                    <a:pt x="108" y="215"/>
                  </a:lnTo>
                  <a:lnTo>
                    <a:pt x="119" y="214"/>
                  </a:lnTo>
                  <a:lnTo>
                    <a:pt x="129" y="213"/>
                  </a:lnTo>
                  <a:lnTo>
                    <a:pt x="139" y="210"/>
                  </a:lnTo>
                  <a:lnTo>
                    <a:pt x="150" y="207"/>
                  </a:lnTo>
                  <a:lnTo>
                    <a:pt x="159" y="202"/>
                  </a:lnTo>
                  <a:lnTo>
                    <a:pt x="168" y="196"/>
                  </a:lnTo>
                  <a:lnTo>
                    <a:pt x="177" y="190"/>
                  </a:lnTo>
                  <a:lnTo>
                    <a:pt x="184" y="183"/>
                  </a:lnTo>
                  <a:lnTo>
                    <a:pt x="184" y="183"/>
                  </a:lnTo>
                  <a:lnTo>
                    <a:pt x="191" y="175"/>
                  </a:lnTo>
                  <a:lnTo>
                    <a:pt x="198" y="167"/>
                  </a:lnTo>
                  <a:lnTo>
                    <a:pt x="203" y="158"/>
                  </a:lnTo>
                  <a:lnTo>
                    <a:pt x="208" y="148"/>
                  </a:lnTo>
                  <a:lnTo>
                    <a:pt x="211" y="138"/>
                  </a:lnTo>
                  <a:lnTo>
                    <a:pt x="214" y="128"/>
                  </a:lnTo>
                  <a:lnTo>
                    <a:pt x="215" y="117"/>
                  </a:lnTo>
                  <a:lnTo>
                    <a:pt x="216" y="107"/>
                  </a:lnTo>
                  <a:lnTo>
                    <a:pt x="216" y="107"/>
                  </a:lnTo>
                  <a:lnTo>
                    <a:pt x="215" y="97"/>
                  </a:lnTo>
                  <a:lnTo>
                    <a:pt x="214" y="86"/>
                  </a:lnTo>
                  <a:lnTo>
                    <a:pt x="211" y="76"/>
                  </a:lnTo>
                  <a:lnTo>
                    <a:pt x="208" y="65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1" y="38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77" y="24"/>
                  </a:lnTo>
                  <a:lnTo>
                    <a:pt x="168" y="18"/>
                  </a:lnTo>
                  <a:lnTo>
                    <a:pt x="159" y="12"/>
                  </a:lnTo>
                  <a:lnTo>
                    <a:pt x="149" y="8"/>
                  </a:lnTo>
                  <a:lnTo>
                    <a:pt x="139" y="5"/>
                  </a:lnTo>
                  <a:lnTo>
                    <a:pt x="129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7" y="5"/>
                  </a:lnTo>
                  <a:lnTo>
                    <a:pt x="67" y="8"/>
                  </a:lnTo>
                  <a:lnTo>
                    <a:pt x="58" y="12"/>
                  </a:lnTo>
                  <a:lnTo>
                    <a:pt x="48" y="18"/>
                  </a:lnTo>
                  <a:lnTo>
                    <a:pt x="40" y="24"/>
                  </a:lnTo>
                  <a:lnTo>
                    <a:pt x="32" y="30"/>
                  </a:lnTo>
                  <a:lnTo>
                    <a:pt x="32" y="3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3" name="Freeform 46">
              <a:extLst>
                <a:ext uri="{FF2B5EF4-FFF2-40B4-BE49-F238E27FC236}">
                  <a16:creationId xmlns:a16="http://schemas.microsoft.com/office/drawing/2014/main" id="{78459858-4FD3-498B-A909-9703AF77A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218" y="3589802"/>
              <a:ext cx="46202" cy="47276"/>
            </a:xfrm>
            <a:custGeom>
              <a:avLst/>
              <a:gdLst>
                <a:gd name="T0" fmla="*/ 108 w 216"/>
                <a:gd name="T1" fmla="*/ 0 h 216"/>
                <a:gd name="T2" fmla="*/ 86 w 216"/>
                <a:gd name="T3" fmla="*/ 2 h 216"/>
                <a:gd name="T4" fmla="*/ 66 w 216"/>
                <a:gd name="T5" fmla="*/ 8 h 216"/>
                <a:gd name="T6" fmla="*/ 48 w 216"/>
                <a:gd name="T7" fmla="*/ 19 h 216"/>
                <a:gd name="T8" fmla="*/ 31 w 216"/>
                <a:gd name="T9" fmla="*/ 31 h 216"/>
                <a:gd name="T10" fmla="*/ 19 w 216"/>
                <a:gd name="T11" fmla="*/ 48 h 216"/>
                <a:gd name="T12" fmla="*/ 9 w 216"/>
                <a:gd name="T13" fmla="*/ 66 h 216"/>
                <a:gd name="T14" fmla="*/ 2 w 216"/>
                <a:gd name="T15" fmla="*/ 86 h 216"/>
                <a:gd name="T16" fmla="*/ 0 w 216"/>
                <a:gd name="T17" fmla="*/ 108 h 216"/>
                <a:gd name="T18" fmla="*/ 0 w 216"/>
                <a:gd name="T19" fmla="*/ 119 h 216"/>
                <a:gd name="T20" fmla="*/ 6 w 216"/>
                <a:gd name="T21" fmla="*/ 140 h 216"/>
                <a:gd name="T22" fmla="*/ 13 w 216"/>
                <a:gd name="T23" fmla="*/ 160 h 216"/>
                <a:gd name="T24" fmla="*/ 25 w 216"/>
                <a:gd name="T25" fmla="*/ 176 h 216"/>
                <a:gd name="T26" fmla="*/ 40 w 216"/>
                <a:gd name="T27" fmla="*/ 191 h 216"/>
                <a:gd name="T28" fmla="*/ 56 w 216"/>
                <a:gd name="T29" fmla="*/ 202 h 216"/>
                <a:gd name="T30" fmla="*/ 76 w 216"/>
                <a:gd name="T31" fmla="*/ 211 h 216"/>
                <a:gd name="T32" fmla="*/ 97 w 216"/>
                <a:gd name="T33" fmla="*/ 215 h 216"/>
                <a:gd name="T34" fmla="*/ 108 w 216"/>
                <a:gd name="T35" fmla="*/ 216 h 216"/>
                <a:gd name="T36" fmla="*/ 130 w 216"/>
                <a:gd name="T37" fmla="*/ 214 h 216"/>
                <a:gd name="T38" fmla="*/ 150 w 216"/>
                <a:gd name="T39" fmla="*/ 208 h 216"/>
                <a:gd name="T40" fmla="*/ 168 w 216"/>
                <a:gd name="T41" fmla="*/ 197 h 216"/>
                <a:gd name="T42" fmla="*/ 184 w 216"/>
                <a:gd name="T43" fmla="*/ 184 h 216"/>
                <a:gd name="T44" fmla="*/ 198 w 216"/>
                <a:gd name="T45" fmla="*/ 168 h 216"/>
                <a:gd name="T46" fmla="*/ 208 w 216"/>
                <a:gd name="T47" fmla="*/ 149 h 216"/>
                <a:gd name="T48" fmla="*/ 214 w 216"/>
                <a:gd name="T49" fmla="*/ 130 h 216"/>
                <a:gd name="T50" fmla="*/ 216 w 216"/>
                <a:gd name="T51" fmla="*/ 108 h 216"/>
                <a:gd name="T52" fmla="*/ 215 w 216"/>
                <a:gd name="T53" fmla="*/ 97 h 216"/>
                <a:gd name="T54" fmla="*/ 211 w 216"/>
                <a:gd name="T55" fmla="*/ 76 h 216"/>
                <a:gd name="T56" fmla="*/ 203 w 216"/>
                <a:gd name="T57" fmla="*/ 56 h 216"/>
                <a:gd name="T58" fmla="*/ 191 w 216"/>
                <a:gd name="T59" fmla="*/ 39 h 216"/>
                <a:gd name="T60" fmla="*/ 177 w 216"/>
                <a:gd name="T61" fmla="*/ 25 h 216"/>
                <a:gd name="T62" fmla="*/ 159 w 216"/>
                <a:gd name="T63" fmla="*/ 13 h 216"/>
                <a:gd name="T64" fmla="*/ 140 w 216"/>
                <a:gd name="T65" fmla="*/ 5 h 216"/>
                <a:gd name="T66" fmla="*/ 119 w 216"/>
                <a:gd name="T67" fmla="*/ 1 h 216"/>
                <a:gd name="T68" fmla="*/ 108 w 216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16">
                  <a:moveTo>
                    <a:pt x="108" y="0"/>
                  </a:moveTo>
                  <a:lnTo>
                    <a:pt x="108" y="0"/>
                  </a:lnTo>
                  <a:lnTo>
                    <a:pt x="97" y="1"/>
                  </a:lnTo>
                  <a:lnTo>
                    <a:pt x="86" y="2"/>
                  </a:lnTo>
                  <a:lnTo>
                    <a:pt x="76" y="5"/>
                  </a:lnTo>
                  <a:lnTo>
                    <a:pt x="66" y="8"/>
                  </a:lnTo>
                  <a:lnTo>
                    <a:pt x="56" y="13"/>
                  </a:lnTo>
                  <a:lnTo>
                    <a:pt x="48" y="19"/>
                  </a:lnTo>
                  <a:lnTo>
                    <a:pt x="40" y="25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9" y="48"/>
                  </a:lnTo>
                  <a:lnTo>
                    <a:pt x="13" y="56"/>
                  </a:lnTo>
                  <a:lnTo>
                    <a:pt x="9" y="66"/>
                  </a:lnTo>
                  <a:lnTo>
                    <a:pt x="6" y="76"/>
                  </a:lnTo>
                  <a:lnTo>
                    <a:pt x="2" y="86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2" y="130"/>
                  </a:lnTo>
                  <a:lnTo>
                    <a:pt x="6" y="140"/>
                  </a:lnTo>
                  <a:lnTo>
                    <a:pt x="9" y="149"/>
                  </a:lnTo>
                  <a:lnTo>
                    <a:pt x="13" y="160"/>
                  </a:lnTo>
                  <a:lnTo>
                    <a:pt x="19" y="168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40" y="191"/>
                  </a:lnTo>
                  <a:lnTo>
                    <a:pt x="48" y="197"/>
                  </a:lnTo>
                  <a:lnTo>
                    <a:pt x="56" y="202"/>
                  </a:lnTo>
                  <a:lnTo>
                    <a:pt x="66" y="208"/>
                  </a:lnTo>
                  <a:lnTo>
                    <a:pt x="76" y="211"/>
                  </a:lnTo>
                  <a:lnTo>
                    <a:pt x="86" y="214"/>
                  </a:lnTo>
                  <a:lnTo>
                    <a:pt x="97" y="215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9" y="215"/>
                  </a:lnTo>
                  <a:lnTo>
                    <a:pt x="130" y="214"/>
                  </a:lnTo>
                  <a:lnTo>
                    <a:pt x="140" y="211"/>
                  </a:lnTo>
                  <a:lnTo>
                    <a:pt x="150" y="208"/>
                  </a:lnTo>
                  <a:lnTo>
                    <a:pt x="159" y="202"/>
                  </a:lnTo>
                  <a:lnTo>
                    <a:pt x="168" y="197"/>
                  </a:lnTo>
                  <a:lnTo>
                    <a:pt x="177" y="191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8" y="168"/>
                  </a:lnTo>
                  <a:lnTo>
                    <a:pt x="203" y="160"/>
                  </a:lnTo>
                  <a:lnTo>
                    <a:pt x="208" y="149"/>
                  </a:lnTo>
                  <a:lnTo>
                    <a:pt x="211" y="140"/>
                  </a:lnTo>
                  <a:lnTo>
                    <a:pt x="214" y="130"/>
                  </a:lnTo>
                  <a:lnTo>
                    <a:pt x="215" y="119"/>
                  </a:lnTo>
                  <a:lnTo>
                    <a:pt x="216" y="108"/>
                  </a:lnTo>
                  <a:lnTo>
                    <a:pt x="216" y="108"/>
                  </a:lnTo>
                  <a:lnTo>
                    <a:pt x="215" y="97"/>
                  </a:lnTo>
                  <a:lnTo>
                    <a:pt x="214" y="86"/>
                  </a:lnTo>
                  <a:lnTo>
                    <a:pt x="211" y="76"/>
                  </a:lnTo>
                  <a:lnTo>
                    <a:pt x="208" y="66"/>
                  </a:lnTo>
                  <a:lnTo>
                    <a:pt x="203" y="56"/>
                  </a:lnTo>
                  <a:lnTo>
                    <a:pt x="198" y="48"/>
                  </a:lnTo>
                  <a:lnTo>
                    <a:pt x="191" y="39"/>
                  </a:lnTo>
                  <a:lnTo>
                    <a:pt x="184" y="31"/>
                  </a:lnTo>
                  <a:lnTo>
                    <a:pt x="177" y="25"/>
                  </a:lnTo>
                  <a:lnTo>
                    <a:pt x="168" y="19"/>
                  </a:lnTo>
                  <a:lnTo>
                    <a:pt x="159" y="13"/>
                  </a:lnTo>
                  <a:lnTo>
                    <a:pt x="150" y="8"/>
                  </a:lnTo>
                  <a:lnTo>
                    <a:pt x="140" y="5"/>
                  </a:lnTo>
                  <a:lnTo>
                    <a:pt x="130" y="2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4" name="Freeform 47">
              <a:extLst>
                <a:ext uri="{FF2B5EF4-FFF2-40B4-BE49-F238E27FC236}">
                  <a16:creationId xmlns:a16="http://schemas.microsoft.com/office/drawing/2014/main" id="{C0067F2B-04BC-40EC-A977-0914D643B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218" y="3508143"/>
              <a:ext cx="46202" cy="46202"/>
            </a:xfrm>
            <a:custGeom>
              <a:avLst/>
              <a:gdLst>
                <a:gd name="T0" fmla="*/ 108 w 216"/>
                <a:gd name="T1" fmla="*/ 0 h 215"/>
                <a:gd name="T2" fmla="*/ 86 w 216"/>
                <a:gd name="T3" fmla="*/ 2 h 215"/>
                <a:gd name="T4" fmla="*/ 66 w 216"/>
                <a:gd name="T5" fmla="*/ 8 h 215"/>
                <a:gd name="T6" fmla="*/ 48 w 216"/>
                <a:gd name="T7" fmla="*/ 18 h 215"/>
                <a:gd name="T8" fmla="*/ 31 w 216"/>
                <a:gd name="T9" fmla="*/ 31 h 215"/>
                <a:gd name="T10" fmla="*/ 19 w 216"/>
                <a:gd name="T11" fmla="*/ 47 h 215"/>
                <a:gd name="T12" fmla="*/ 9 w 216"/>
                <a:gd name="T13" fmla="*/ 65 h 215"/>
                <a:gd name="T14" fmla="*/ 2 w 216"/>
                <a:gd name="T15" fmla="*/ 85 h 215"/>
                <a:gd name="T16" fmla="*/ 0 w 216"/>
                <a:gd name="T17" fmla="*/ 107 h 215"/>
                <a:gd name="T18" fmla="*/ 0 w 216"/>
                <a:gd name="T19" fmla="*/ 118 h 215"/>
                <a:gd name="T20" fmla="*/ 6 w 216"/>
                <a:gd name="T21" fmla="*/ 139 h 215"/>
                <a:gd name="T22" fmla="*/ 13 w 216"/>
                <a:gd name="T23" fmla="*/ 159 h 215"/>
                <a:gd name="T24" fmla="*/ 25 w 216"/>
                <a:gd name="T25" fmla="*/ 176 h 215"/>
                <a:gd name="T26" fmla="*/ 40 w 216"/>
                <a:gd name="T27" fmla="*/ 191 h 215"/>
                <a:gd name="T28" fmla="*/ 56 w 216"/>
                <a:gd name="T29" fmla="*/ 202 h 215"/>
                <a:gd name="T30" fmla="*/ 76 w 216"/>
                <a:gd name="T31" fmla="*/ 211 h 215"/>
                <a:gd name="T32" fmla="*/ 97 w 216"/>
                <a:gd name="T33" fmla="*/ 215 h 215"/>
                <a:gd name="T34" fmla="*/ 108 w 216"/>
                <a:gd name="T35" fmla="*/ 215 h 215"/>
                <a:gd name="T36" fmla="*/ 130 w 216"/>
                <a:gd name="T37" fmla="*/ 213 h 215"/>
                <a:gd name="T38" fmla="*/ 150 w 216"/>
                <a:gd name="T39" fmla="*/ 207 h 215"/>
                <a:gd name="T40" fmla="*/ 168 w 216"/>
                <a:gd name="T41" fmla="*/ 197 h 215"/>
                <a:gd name="T42" fmla="*/ 184 w 216"/>
                <a:gd name="T43" fmla="*/ 184 h 215"/>
                <a:gd name="T44" fmla="*/ 198 w 216"/>
                <a:gd name="T45" fmla="*/ 168 h 215"/>
                <a:gd name="T46" fmla="*/ 208 w 216"/>
                <a:gd name="T47" fmla="*/ 149 h 215"/>
                <a:gd name="T48" fmla="*/ 214 w 216"/>
                <a:gd name="T49" fmla="*/ 129 h 215"/>
                <a:gd name="T50" fmla="*/ 216 w 216"/>
                <a:gd name="T51" fmla="*/ 107 h 215"/>
                <a:gd name="T52" fmla="*/ 215 w 216"/>
                <a:gd name="T53" fmla="*/ 97 h 215"/>
                <a:gd name="T54" fmla="*/ 211 w 216"/>
                <a:gd name="T55" fmla="*/ 76 h 215"/>
                <a:gd name="T56" fmla="*/ 203 w 216"/>
                <a:gd name="T57" fmla="*/ 56 h 215"/>
                <a:gd name="T58" fmla="*/ 191 w 216"/>
                <a:gd name="T59" fmla="*/ 38 h 215"/>
                <a:gd name="T60" fmla="*/ 177 w 216"/>
                <a:gd name="T61" fmla="*/ 24 h 215"/>
                <a:gd name="T62" fmla="*/ 159 w 216"/>
                <a:gd name="T63" fmla="*/ 12 h 215"/>
                <a:gd name="T64" fmla="*/ 140 w 216"/>
                <a:gd name="T65" fmla="*/ 4 h 215"/>
                <a:gd name="T66" fmla="*/ 119 w 216"/>
                <a:gd name="T67" fmla="*/ 0 h 215"/>
                <a:gd name="T68" fmla="*/ 108 w 216"/>
                <a:gd name="T6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15">
                  <a:moveTo>
                    <a:pt x="108" y="0"/>
                  </a:moveTo>
                  <a:lnTo>
                    <a:pt x="108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6" y="4"/>
                  </a:lnTo>
                  <a:lnTo>
                    <a:pt x="66" y="8"/>
                  </a:lnTo>
                  <a:lnTo>
                    <a:pt x="56" y="12"/>
                  </a:lnTo>
                  <a:lnTo>
                    <a:pt x="48" y="18"/>
                  </a:lnTo>
                  <a:lnTo>
                    <a:pt x="40" y="24"/>
                  </a:lnTo>
                  <a:lnTo>
                    <a:pt x="31" y="31"/>
                  </a:lnTo>
                  <a:lnTo>
                    <a:pt x="25" y="38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18"/>
                  </a:lnTo>
                  <a:lnTo>
                    <a:pt x="2" y="129"/>
                  </a:lnTo>
                  <a:lnTo>
                    <a:pt x="6" y="139"/>
                  </a:lnTo>
                  <a:lnTo>
                    <a:pt x="9" y="149"/>
                  </a:lnTo>
                  <a:lnTo>
                    <a:pt x="13" y="159"/>
                  </a:lnTo>
                  <a:lnTo>
                    <a:pt x="19" y="168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40" y="191"/>
                  </a:lnTo>
                  <a:lnTo>
                    <a:pt x="48" y="197"/>
                  </a:lnTo>
                  <a:lnTo>
                    <a:pt x="56" y="202"/>
                  </a:lnTo>
                  <a:lnTo>
                    <a:pt x="66" y="207"/>
                  </a:lnTo>
                  <a:lnTo>
                    <a:pt x="76" y="211"/>
                  </a:lnTo>
                  <a:lnTo>
                    <a:pt x="86" y="213"/>
                  </a:lnTo>
                  <a:lnTo>
                    <a:pt x="97" y="215"/>
                  </a:lnTo>
                  <a:lnTo>
                    <a:pt x="108" y="215"/>
                  </a:lnTo>
                  <a:lnTo>
                    <a:pt x="108" y="215"/>
                  </a:lnTo>
                  <a:lnTo>
                    <a:pt x="119" y="215"/>
                  </a:lnTo>
                  <a:lnTo>
                    <a:pt x="130" y="213"/>
                  </a:lnTo>
                  <a:lnTo>
                    <a:pt x="140" y="211"/>
                  </a:lnTo>
                  <a:lnTo>
                    <a:pt x="150" y="207"/>
                  </a:lnTo>
                  <a:lnTo>
                    <a:pt x="159" y="202"/>
                  </a:lnTo>
                  <a:lnTo>
                    <a:pt x="168" y="197"/>
                  </a:lnTo>
                  <a:lnTo>
                    <a:pt x="177" y="191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8" y="168"/>
                  </a:lnTo>
                  <a:lnTo>
                    <a:pt x="203" y="159"/>
                  </a:lnTo>
                  <a:lnTo>
                    <a:pt x="208" y="149"/>
                  </a:lnTo>
                  <a:lnTo>
                    <a:pt x="211" y="139"/>
                  </a:lnTo>
                  <a:lnTo>
                    <a:pt x="214" y="129"/>
                  </a:lnTo>
                  <a:lnTo>
                    <a:pt x="215" y="118"/>
                  </a:lnTo>
                  <a:lnTo>
                    <a:pt x="216" y="107"/>
                  </a:lnTo>
                  <a:lnTo>
                    <a:pt x="216" y="107"/>
                  </a:lnTo>
                  <a:lnTo>
                    <a:pt x="215" y="97"/>
                  </a:lnTo>
                  <a:lnTo>
                    <a:pt x="214" y="85"/>
                  </a:lnTo>
                  <a:lnTo>
                    <a:pt x="211" y="76"/>
                  </a:lnTo>
                  <a:lnTo>
                    <a:pt x="208" y="65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1" y="38"/>
                  </a:lnTo>
                  <a:lnTo>
                    <a:pt x="184" y="31"/>
                  </a:lnTo>
                  <a:lnTo>
                    <a:pt x="177" y="24"/>
                  </a:lnTo>
                  <a:lnTo>
                    <a:pt x="168" y="18"/>
                  </a:lnTo>
                  <a:lnTo>
                    <a:pt x="159" y="12"/>
                  </a:lnTo>
                  <a:lnTo>
                    <a:pt x="150" y="8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47455411-A4A6-41B4-9D92-93F76D2B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305" y="3659642"/>
              <a:ext cx="590954" cy="47276"/>
            </a:xfrm>
            <a:custGeom>
              <a:avLst/>
              <a:gdLst>
                <a:gd name="T0" fmla="*/ 2630 w 2749"/>
                <a:gd name="T1" fmla="*/ 64 h 216"/>
                <a:gd name="T2" fmla="*/ 2630 w 2749"/>
                <a:gd name="T3" fmla="*/ 64 h 216"/>
                <a:gd name="T4" fmla="*/ 2614 w 2749"/>
                <a:gd name="T5" fmla="*/ 50 h 216"/>
                <a:gd name="T6" fmla="*/ 2596 w 2749"/>
                <a:gd name="T7" fmla="*/ 36 h 216"/>
                <a:gd name="T8" fmla="*/ 2579 w 2749"/>
                <a:gd name="T9" fmla="*/ 26 h 216"/>
                <a:gd name="T10" fmla="*/ 2559 w 2749"/>
                <a:gd name="T11" fmla="*/ 16 h 216"/>
                <a:gd name="T12" fmla="*/ 2539 w 2749"/>
                <a:gd name="T13" fmla="*/ 9 h 216"/>
                <a:gd name="T14" fmla="*/ 2519 w 2749"/>
                <a:gd name="T15" fmla="*/ 4 h 216"/>
                <a:gd name="T16" fmla="*/ 2497 w 2749"/>
                <a:gd name="T17" fmla="*/ 1 h 216"/>
                <a:gd name="T18" fmla="*/ 2475 w 2749"/>
                <a:gd name="T19" fmla="*/ 0 h 216"/>
                <a:gd name="T20" fmla="*/ 273 w 2749"/>
                <a:gd name="T21" fmla="*/ 0 h 216"/>
                <a:gd name="T22" fmla="*/ 273 w 2749"/>
                <a:gd name="T23" fmla="*/ 0 h 216"/>
                <a:gd name="T24" fmla="*/ 253 w 2749"/>
                <a:gd name="T25" fmla="*/ 1 h 216"/>
                <a:gd name="T26" fmla="*/ 231 w 2749"/>
                <a:gd name="T27" fmla="*/ 4 h 216"/>
                <a:gd name="T28" fmla="*/ 210 w 2749"/>
                <a:gd name="T29" fmla="*/ 9 h 216"/>
                <a:gd name="T30" fmla="*/ 190 w 2749"/>
                <a:gd name="T31" fmla="*/ 16 h 216"/>
                <a:gd name="T32" fmla="*/ 172 w 2749"/>
                <a:gd name="T33" fmla="*/ 25 h 216"/>
                <a:gd name="T34" fmla="*/ 153 w 2749"/>
                <a:gd name="T35" fmla="*/ 36 h 216"/>
                <a:gd name="T36" fmla="*/ 136 w 2749"/>
                <a:gd name="T37" fmla="*/ 49 h 216"/>
                <a:gd name="T38" fmla="*/ 120 w 2749"/>
                <a:gd name="T39" fmla="*/ 63 h 216"/>
                <a:gd name="T40" fmla="*/ 15 w 2749"/>
                <a:gd name="T41" fmla="*/ 168 h 216"/>
                <a:gd name="T42" fmla="*/ 15 w 2749"/>
                <a:gd name="T43" fmla="*/ 168 h 216"/>
                <a:gd name="T44" fmla="*/ 7 w 2749"/>
                <a:gd name="T45" fmla="*/ 177 h 216"/>
                <a:gd name="T46" fmla="*/ 2 w 2749"/>
                <a:gd name="T47" fmla="*/ 187 h 216"/>
                <a:gd name="T48" fmla="*/ 0 w 2749"/>
                <a:gd name="T49" fmla="*/ 191 h 216"/>
                <a:gd name="T50" fmla="*/ 0 w 2749"/>
                <a:gd name="T51" fmla="*/ 195 h 216"/>
                <a:gd name="T52" fmla="*/ 0 w 2749"/>
                <a:gd name="T53" fmla="*/ 199 h 216"/>
                <a:gd name="T54" fmla="*/ 2 w 2749"/>
                <a:gd name="T55" fmla="*/ 202 h 216"/>
                <a:gd name="T56" fmla="*/ 3 w 2749"/>
                <a:gd name="T57" fmla="*/ 205 h 216"/>
                <a:gd name="T58" fmla="*/ 6 w 2749"/>
                <a:gd name="T59" fmla="*/ 208 h 216"/>
                <a:gd name="T60" fmla="*/ 9 w 2749"/>
                <a:gd name="T61" fmla="*/ 211 h 216"/>
                <a:gd name="T62" fmla="*/ 13 w 2749"/>
                <a:gd name="T63" fmla="*/ 213 h 216"/>
                <a:gd name="T64" fmla="*/ 22 w 2749"/>
                <a:gd name="T65" fmla="*/ 216 h 216"/>
                <a:gd name="T66" fmla="*/ 35 w 2749"/>
                <a:gd name="T67" fmla="*/ 216 h 216"/>
                <a:gd name="T68" fmla="*/ 2714 w 2749"/>
                <a:gd name="T69" fmla="*/ 216 h 216"/>
                <a:gd name="T70" fmla="*/ 2714 w 2749"/>
                <a:gd name="T71" fmla="*/ 216 h 216"/>
                <a:gd name="T72" fmla="*/ 2726 w 2749"/>
                <a:gd name="T73" fmla="*/ 216 h 216"/>
                <a:gd name="T74" fmla="*/ 2737 w 2749"/>
                <a:gd name="T75" fmla="*/ 213 h 216"/>
                <a:gd name="T76" fmla="*/ 2740 w 2749"/>
                <a:gd name="T77" fmla="*/ 211 h 216"/>
                <a:gd name="T78" fmla="*/ 2743 w 2749"/>
                <a:gd name="T79" fmla="*/ 207 h 216"/>
                <a:gd name="T80" fmla="*/ 2746 w 2749"/>
                <a:gd name="T81" fmla="*/ 205 h 216"/>
                <a:gd name="T82" fmla="*/ 2747 w 2749"/>
                <a:gd name="T83" fmla="*/ 202 h 216"/>
                <a:gd name="T84" fmla="*/ 2748 w 2749"/>
                <a:gd name="T85" fmla="*/ 199 h 216"/>
                <a:gd name="T86" fmla="*/ 2749 w 2749"/>
                <a:gd name="T87" fmla="*/ 195 h 216"/>
                <a:gd name="T88" fmla="*/ 2748 w 2749"/>
                <a:gd name="T89" fmla="*/ 191 h 216"/>
                <a:gd name="T90" fmla="*/ 2747 w 2749"/>
                <a:gd name="T91" fmla="*/ 187 h 216"/>
                <a:gd name="T92" fmla="*/ 2742 w 2749"/>
                <a:gd name="T93" fmla="*/ 177 h 216"/>
                <a:gd name="T94" fmla="*/ 2733 w 2749"/>
                <a:gd name="T95" fmla="*/ 168 h 216"/>
                <a:gd name="T96" fmla="*/ 2630 w 2749"/>
                <a:gd name="T97" fmla="*/ 6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49" h="216">
                  <a:moveTo>
                    <a:pt x="2630" y="64"/>
                  </a:moveTo>
                  <a:lnTo>
                    <a:pt x="2630" y="64"/>
                  </a:lnTo>
                  <a:lnTo>
                    <a:pt x="2614" y="50"/>
                  </a:lnTo>
                  <a:lnTo>
                    <a:pt x="2596" y="36"/>
                  </a:lnTo>
                  <a:lnTo>
                    <a:pt x="2579" y="26"/>
                  </a:lnTo>
                  <a:lnTo>
                    <a:pt x="2559" y="16"/>
                  </a:lnTo>
                  <a:lnTo>
                    <a:pt x="2539" y="9"/>
                  </a:lnTo>
                  <a:lnTo>
                    <a:pt x="2519" y="4"/>
                  </a:lnTo>
                  <a:lnTo>
                    <a:pt x="2497" y="1"/>
                  </a:lnTo>
                  <a:lnTo>
                    <a:pt x="2475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53" y="1"/>
                  </a:lnTo>
                  <a:lnTo>
                    <a:pt x="231" y="4"/>
                  </a:lnTo>
                  <a:lnTo>
                    <a:pt x="210" y="9"/>
                  </a:lnTo>
                  <a:lnTo>
                    <a:pt x="190" y="16"/>
                  </a:lnTo>
                  <a:lnTo>
                    <a:pt x="172" y="25"/>
                  </a:lnTo>
                  <a:lnTo>
                    <a:pt x="153" y="36"/>
                  </a:lnTo>
                  <a:lnTo>
                    <a:pt x="136" y="49"/>
                  </a:lnTo>
                  <a:lnTo>
                    <a:pt x="120" y="63"/>
                  </a:lnTo>
                  <a:lnTo>
                    <a:pt x="15" y="168"/>
                  </a:lnTo>
                  <a:lnTo>
                    <a:pt x="15" y="168"/>
                  </a:lnTo>
                  <a:lnTo>
                    <a:pt x="7" y="177"/>
                  </a:lnTo>
                  <a:lnTo>
                    <a:pt x="2" y="187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0" y="199"/>
                  </a:lnTo>
                  <a:lnTo>
                    <a:pt x="2" y="202"/>
                  </a:lnTo>
                  <a:lnTo>
                    <a:pt x="3" y="205"/>
                  </a:lnTo>
                  <a:lnTo>
                    <a:pt x="6" y="208"/>
                  </a:lnTo>
                  <a:lnTo>
                    <a:pt x="9" y="211"/>
                  </a:lnTo>
                  <a:lnTo>
                    <a:pt x="13" y="213"/>
                  </a:lnTo>
                  <a:lnTo>
                    <a:pt x="22" y="216"/>
                  </a:lnTo>
                  <a:lnTo>
                    <a:pt x="35" y="216"/>
                  </a:lnTo>
                  <a:lnTo>
                    <a:pt x="2714" y="216"/>
                  </a:lnTo>
                  <a:lnTo>
                    <a:pt x="2714" y="216"/>
                  </a:lnTo>
                  <a:lnTo>
                    <a:pt x="2726" y="216"/>
                  </a:lnTo>
                  <a:lnTo>
                    <a:pt x="2737" y="213"/>
                  </a:lnTo>
                  <a:lnTo>
                    <a:pt x="2740" y="211"/>
                  </a:lnTo>
                  <a:lnTo>
                    <a:pt x="2743" y="207"/>
                  </a:lnTo>
                  <a:lnTo>
                    <a:pt x="2746" y="205"/>
                  </a:lnTo>
                  <a:lnTo>
                    <a:pt x="2747" y="202"/>
                  </a:lnTo>
                  <a:lnTo>
                    <a:pt x="2748" y="199"/>
                  </a:lnTo>
                  <a:lnTo>
                    <a:pt x="2749" y="195"/>
                  </a:lnTo>
                  <a:lnTo>
                    <a:pt x="2748" y="191"/>
                  </a:lnTo>
                  <a:lnTo>
                    <a:pt x="2747" y="187"/>
                  </a:lnTo>
                  <a:lnTo>
                    <a:pt x="2742" y="177"/>
                  </a:lnTo>
                  <a:lnTo>
                    <a:pt x="2733" y="168"/>
                  </a:lnTo>
                  <a:lnTo>
                    <a:pt x="2630" y="64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98908" y="2302459"/>
            <a:ext cx="3345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인텔 아이스 레이크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CPU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기반 고성능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서버 제공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- 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1.0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대비 평균 성능 향상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-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서버 당 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vCore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Memory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용량 증가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98908" y="3985643"/>
            <a:ext cx="3156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전용 블록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스토리지를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통한 용량 관리 효율화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- 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Ceph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HCI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전용 스토리지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(HDD/SSD)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NAS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스토리지 제공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72973" y="5765546"/>
            <a:ext cx="2039341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엣지형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컨테이너 탑재 예정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aphicFrame>
        <p:nvGraphicFramePr>
          <p:cNvPr id="49" name="Group 377">
            <a:extLst>
              <a:ext uri="{FF2B5EF4-FFF2-40B4-BE49-F238E27FC236}">
                <a16:creationId xmlns:a16="http://schemas.microsoft.com/office/drawing/2014/main" id="{1C919566-1113-41DE-A08F-0111AD250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801973"/>
              </p:ext>
            </p:extLst>
          </p:nvPr>
        </p:nvGraphicFramePr>
        <p:xfrm>
          <a:off x="4430287" y="1774280"/>
          <a:ext cx="7024652" cy="4427447"/>
        </p:xfrm>
        <a:graphic>
          <a:graphicData uri="http://schemas.openxmlformats.org/drawingml/2006/table">
            <a:tbl>
              <a:tblPr/>
              <a:tblGrid>
                <a:gridCol w="733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853">
                  <a:extLst>
                    <a:ext uri="{9D8B030D-6E8A-4147-A177-3AD203B41FA5}">
                      <a16:colId xmlns:a16="http://schemas.microsoft.com/office/drawing/2014/main" val="2615065976"/>
                    </a:ext>
                  </a:extLst>
                </a:gridCol>
                <a:gridCol w="874179">
                  <a:extLst>
                    <a:ext uri="{9D8B030D-6E8A-4147-A177-3AD203B41FA5}">
                      <a16:colId xmlns:a16="http://schemas.microsoft.com/office/drawing/2014/main" val="3382805884"/>
                    </a:ext>
                  </a:extLst>
                </a:gridCol>
                <a:gridCol w="839586">
                  <a:extLst>
                    <a:ext uri="{9D8B030D-6E8A-4147-A177-3AD203B41FA5}">
                      <a16:colId xmlns:a16="http://schemas.microsoft.com/office/drawing/2014/main" val="4037901310"/>
                    </a:ext>
                  </a:extLst>
                </a:gridCol>
                <a:gridCol w="2548178">
                  <a:extLst>
                    <a:ext uri="{9D8B030D-6E8A-4147-A177-3AD203B41FA5}">
                      <a16:colId xmlns:a16="http://schemas.microsoft.com/office/drawing/2014/main" val="3786127586"/>
                    </a:ext>
                  </a:extLst>
                </a:gridCol>
                <a:gridCol w="980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5987">
                <a:tc rowSpan="2"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구분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항목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1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CloudFarm</a:t>
                      </a:r>
                      <a:r>
                        <a:rPr kumimoji="0" lang="en-US" altLang="ko-KR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en-US" altLang="ko-KR" sz="1100" b="1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2.0 </a:t>
                      </a:r>
                      <a:r>
                        <a:rPr kumimoji="0" lang="ko-KR" altLang="en-US" sz="1100" b="1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상품 유형</a:t>
                      </a:r>
                      <a:endParaRPr kumimoji="0" lang="en-US" altLang="ko-KR" sz="1100" b="1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Azure</a:t>
                      </a:r>
                    </a:p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Stack</a:t>
                      </a:r>
                    </a:p>
                  </a:txBody>
                  <a:tcPr marL="83043" marR="83043" marT="40325" marB="40325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Google</a:t>
                      </a:r>
                    </a:p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Anthos</a:t>
                      </a:r>
                    </a:p>
                  </a:txBody>
                  <a:tcPr marL="83043" marR="83043" marT="40325" marB="40325" anchor="ctr" horzOverflow="overflow">
                    <a:lnL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33">
                <a:tc vMerge="1"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구성</a:t>
                      </a: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0" i="0" u="none" strike="noStrike" kern="0" cap="none" spc="0" normalizeH="0" baseline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KT서체 Medium" panose="020B0603020101020101" pitchFamily="50" charset="-127"/>
                          <a:cs typeface="+mn-cs"/>
                        </a:rPr>
                        <a:t>출시일</a:t>
                      </a:r>
                    </a:p>
                  </a:txBody>
                  <a:tcPr marL="83043" marR="83043" marT="40325" marB="40325" anchor="ctr" horzOverflow="overflow">
                    <a:lnL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라이트</a:t>
                      </a:r>
                      <a:endParaRPr kumimoji="0" lang="ko-KR" altLang="en-US" sz="1100" b="1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스탠다드</a:t>
                      </a:r>
                      <a:endParaRPr kumimoji="0" lang="ko-KR" altLang="en-US" sz="1100" b="1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스탠다드 </a:t>
                      </a:r>
                      <a:r>
                        <a:rPr kumimoji="0" lang="en-US" altLang="ko-KR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1.0 </a:t>
                      </a:r>
                      <a:r>
                        <a:rPr kumimoji="0" lang="en-US" altLang="ko-KR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 2.0</a:t>
                      </a:r>
                      <a:r>
                        <a:rPr kumimoji="0" lang="en-US" altLang="ko-KR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ko-KR" altLang="en-US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변화</a:t>
                      </a:r>
                      <a:endParaRPr kumimoji="0" lang="ko-KR" altLang="en-US" sz="1100" b="1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엔터프라이즈</a:t>
                      </a:r>
                      <a:endParaRPr kumimoji="0" lang="ko-KR" altLang="en-US" sz="1100" b="1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50">
                <a:tc rowSpan="2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서버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서버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최대 </a:t>
                      </a:r>
                      <a:r>
                        <a:rPr kumimoji="0" lang="en-US" altLang="ko-KR" sz="105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vCore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: 3,860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 9,880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최대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MEM : 19,818  38,760GB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en-US" altLang="ko-KR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735430"/>
                  </a:ext>
                </a:extLst>
              </a:tr>
              <a:tr h="231133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GPU </a:t>
                      </a: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서버</a:t>
                      </a:r>
                      <a:r>
                        <a:rPr kumimoji="0" lang="en-US" altLang="ko-KR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*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153668"/>
                  </a:ext>
                </a:extLst>
              </a:tr>
              <a:tr h="358816">
                <a:tc rowSpan="4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스토리지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블록 스토리지</a:t>
                      </a:r>
                      <a:endParaRPr kumimoji="0" lang="en-US" altLang="ko-KR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로컬</a:t>
                      </a:r>
                      <a:r>
                        <a:rPr kumimoji="0" lang="en-US" altLang="ko-KR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ko-KR" altLang="en-US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디스크</a:t>
                      </a:r>
                      <a:r>
                        <a:rPr kumimoji="0" lang="en-US" altLang="ko-KR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)</a:t>
                      </a:r>
                      <a:endParaRPr kumimoji="0" lang="ko-KR" altLang="en-US" sz="10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735807"/>
                  </a:ext>
                </a:extLst>
              </a:tr>
              <a:tr h="364950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블록 스토리지</a:t>
                      </a:r>
                      <a:endParaRPr kumimoji="0" lang="en-US" altLang="ko-KR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영구 스토리지</a:t>
                      </a:r>
                      <a:r>
                        <a:rPr kumimoji="0" lang="en-US" altLang="ko-KR" sz="9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)</a:t>
                      </a:r>
                      <a:endParaRPr kumimoji="0" lang="ko-KR" altLang="en-US" sz="10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05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Ceph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HCI SSD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전용 스토리지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HDD/SSD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최대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HDD : 1,091TB, SSD : 960TB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06474"/>
                  </a:ext>
                </a:extLst>
              </a:tr>
              <a:tr h="364950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NAS</a:t>
                      </a:r>
                      <a:r>
                        <a:rPr kumimoji="0" lang="en-US" altLang="ko-KR" sz="1100" b="0" i="0" u="none" strike="noStrike" kern="0" cap="none" spc="0" normalizeH="0" baseline="3000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*</a:t>
                      </a:r>
                      <a:endParaRPr kumimoji="0" lang="ko-KR" altLang="en-US" sz="1100" b="0" i="0" u="none" strike="noStrike" kern="0" cap="none" spc="0" normalizeH="0" baseline="3000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미제공</a:t>
                      </a: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제공</a:t>
                      </a:r>
                      <a:endParaRPr kumimoji="0" lang="en-US" altLang="ko-KR" sz="1050" b="0" i="0" u="none" strike="noStrike" kern="0" cap="none" spc="0" normalizeH="0" baseline="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  <a:sym typeface="Wingdings" panose="05000000000000000000" pitchFamily="2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최대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HDD : 1,091TB, SSD : 960TB</a:t>
                      </a:r>
                      <a:endParaRPr kumimoji="0" lang="ko-KR" altLang="en-US" sz="1050" b="0" i="0" u="none" strike="noStrike" kern="0" cap="none" spc="0" normalizeH="0" baseline="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139641"/>
                  </a:ext>
                </a:extLst>
              </a:tr>
              <a:tr h="387190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오브젝트</a:t>
                      </a:r>
                      <a:r>
                        <a:rPr kumimoji="0" lang="en-US" altLang="ko-KR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스토리지</a:t>
                      </a:r>
                      <a:r>
                        <a:rPr kumimoji="0" lang="en-US" altLang="ko-KR" sz="1100" b="0" i="0" u="none" strike="noStrike" kern="0" cap="none" spc="0" normalizeH="0" baseline="3000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**</a:t>
                      </a:r>
                      <a:endParaRPr kumimoji="0" lang="ko-KR" altLang="en-US" sz="1100" b="0" i="0" u="none" strike="noStrike" kern="0" cap="none" spc="0" normalizeH="0" baseline="3000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제공 예정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41866"/>
                  </a:ext>
                </a:extLst>
              </a:tr>
              <a:tr h="231133">
                <a:tc rowSpan="2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네트워크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가상 네트워크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7580315"/>
                  </a:ext>
                </a:extLst>
              </a:tr>
              <a:tr h="231133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 err="1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로드밸런서</a:t>
                      </a:r>
                      <a:r>
                        <a:rPr kumimoji="0" lang="en-US" altLang="ko-KR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*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201113"/>
                  </a:ext>
                </a:extLst>
              </a:tr>
              <a:tr h="231133">
                <a:tc rowSpan="2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보안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IPS*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-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274224"/>
                  </a:ext>
                </a:extLst>
              </a:tr>
              <a:tr h="231133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방화벽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9528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9057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48585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981140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476426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97171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466995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962281" algn="l" defTabSz="990571" rtl="0" eaLnBrk="1" latinLnBrk="1" hangingPunct="1">
                        <a:defRPr sz="195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O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60163"/>
                  </a:ext>
                </a:extLst>
              </a:tr>
              <a:tr h="231133">
                <a:tc rowSpan="2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1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환경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컴퓨트</a:t>
                      </a:r>
                      <a:r>
                        <a:rPr kumimoji="0" lang="ko-KR" altLang="en-US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노드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2 ~ 7</a:t>
                      </a:r>
                      <a:r>
                        <a:rPr kumimoji="0" lang="ko-KR" altLang="en-US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대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5 ~ 40</a:t>
                      </a: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대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최소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6</a:t>
                      </a: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대 </a:t>
                      </a:r>
                      <a:r>
                        <a:rPr kumimoji="0" lang="en-US" altLang="ko-KR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 5</a:t>
                      </a: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  <a:sym typeface="Wingdings" panose="05000000000000000000" pitchFamily="2" charset="2"/>
                        </a:rPr>
                        <a:t>대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41</a:t>
                      </a:r>
                      <a:r>
                        <a:rPr kumimoji="0" lang="ko-KR" altLang="en-US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대 이상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38691"/>
                  </a:ext>
                </a:extLst>
              </a:tr>
              <a:tr h="387190">
                <a:tc vMerge="1">
                  <a:txBody>
                    <a:bodyPr/>
                    <a:lstStyle/>
                    <a:p>
                      <a:pPr marL="0" marR="0" lvl="0" indent="0" algn="ctr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0" cap="none" spc="0" normalizeH="0" baseline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KT서체 Medium" panose="020B0603020101020101" pitchFamily="50" charset="-127"/>
                        <a:cs typeface="+mn-cs"/>
                      </a:endParaRPr>
                    </a:p>
                  </a:txBody>
                  <a:tcPr marL="83043" marR="83043" marT="40325" marB="40325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78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 err="1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랙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1/4,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noProof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표준랙</a:t>
                      </a:r>
                      <a:r>
                        <a:rPr kumimoji="0" lang="ko-KR" altLang="en-US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 </a:t>
                      </a:r>
                      <a:r>
                        <a:rPr kumimoji="0" lang="en-US" altLang="ko-KR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1</a:t>
                      </a:r>
                      <a:r>
                        <a:rPr kumimoji="0" lang="ko-KR" altLang="en-US" sz="1100" b="0" i="0" u="none" strike="noStrike" kern="0" cap="none" spc="0" normalizeH="0" baseline="0" noProof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식</a:t>
                      </a:r>
                      <a:endParaRPr kumimoji="0" lang="ko-KR" altLang="en-US" sz="1100" b="0" i="0" u="none" strike="noStrike" kern="0" cap="none" spc="0" normalizeH="0" baseline="0" noProof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표준랙</a:t>
                      </a:r>
                      <a:endParaRPr kumimoji="0" lang="en-US" altLang="ko-KR" sz="1100" b="0" i="0" u="none" strike="noStrike" kern="0" cap="none" spc="0" normalizeH="0" baseline="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2~10</a:t>
                      </a:r>
                      <a:r>
                        <a:rPr kumimoji="0" lang="ko-KR" altLang="en-US" sz="1100" b="0" i="0" u="none" strike="noStrike" kern="0" cap="none" spc="0" normalizeH="0" baseline="0" dirty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식</a:t>
                      </a: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5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동일</a:t>
                      </a:r>
                      <a:endParaRPr kumimoji="0" lang="ko-KR" altLang="en-US" sz="105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00" b="0" i="0" u="none" strike="noStrike" kern="0" cap="none" spc="0" normalizeH="0" baseline="0" dirty="0" err="1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표준랙</a:t>
                      </a:r>
                      <a:endParaRPr kumimoji="0" lang="en-US" altLang="ko-KR" sz="1100" b="0" i="0" u="none" strike="noStrike" kern="0" cap="none" spc="0" normalizeH="0" baseline="0" dirty="0" smtClean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11</a:t>
                      </a:r>
                      <a:r>
                        <a:rPr kumimoji="0" lang="ko-KR" altLang="en-US" sz="1100" b="0" i="0" u="none" strike="noStrike" kern="0" cap="none" spc="0" normalizeH="0" baseline="0" dirty="0" smtClean="0">
                          <a:ln>
                            <a:solidFill>
                              <a:srgbClr val="4472C4">
                                <a:shade val="50000"/>
                                <a:alpha val="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GICO TTF Light" panose="020B0600000101010101" pitchFamily="50" charset="-127"/>
                          <a:ea typeface="DIGICO TTF Light" panose="020B0600000101010101" pitchFamily="50" charset="-127"/>
                          <a:cs typeface="KT서체 Medium" panose="020B0502000000000001" pitchFamily="50" charset="-127"/>
                        </a:rPr>
                        <a:t>식 이상</a:t>
                      </a:r>
                      <a:endParaRPr kumimoji="0" lang="ko-KR" altLang="en-US" sz="1100" b="0" i="0" u="none" strike="noStrike" kern="0" cap="none" spc="0" normalizeH="0" baseline="0" dirty="0">
                        <a:ln>
                          <a:solidFill>
                            <a:srgbClr val="4472C4">
                              <a:shade val="50000"/>
                              <a:alpha val="0"/>
                            </a:srgbClr>
                          </a:solidFill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GICO TTF Light" panose="020B0600000101010101" pitchFamily="50" charset="-127"/>
                        <a:ea typeface="DIGICO TTF Light" panose="020B0600000101010101" pitchFamily="50" charset="-127"/>
                        <a:cs typeface="KT서체 Medium" panose="020B0502000000000001" pitchFamily="50" charset="-127"/>
                      </a:endParaRPr>
                    </a:p>
                  </a:txBody>
                  <a:tcPr marL="83043" marR="83043" marT="40325" marB="403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843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7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1937286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DAZ </a:t>
            </a:r>
            <a:r>
              <a:rPr lang="ko-KR" altLang="en-US" dirty="0" smtClean="0"/>
              <a:t>적용</a:t>
            </a:r>
            <a:r>
              <a:rPr lang="en-US" altLang="ko-KR" dirty="0" smtClean="0"/>
              <a:t> </a:t>
            </a:r>
            <a:r>
              <a:rPr lang="ko-KR" altLang="en-US" dirty="0" smtClean="0"/>
              <a:t>확대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23866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온프레미스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제공에서 센터 존 확장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가속화를 아우르는 분산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기술의 확장 기대</a:t>
            </a: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133A5D8D-AD39-4390-9AAC-FEB06D1074AA}"/>
              </a:ext>
            </a:extLst>
          </p:cNvPr>
          <p:cNvSpPr/>
          <p:nvPr/>
        </p:nvSpPr>
        <p:spPr bwMode="gray">
          <a:xfrm>
            <a:off x="2981688" y="2466311"/>
            <a:ext cx="6093147" cy="3621153"/>
          </a:xfrm>
          <a:prstGeom prst="ellipse">
            <a:avLst/>
          </a:prstGeom>
          <a:noFill/>
          <a:ln w="19050" algn="ctr">
            <a:solidFill>
              <a:schemeClr val="bg1">
                <a:lumMod val="75000"/>
              </a:schemeClr>
            </a:solidFill>
            <a:prstDash val="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 latinLnBrk="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pc="-40" dirty="0">
              <a:ln>
                <a:solidFill>
                  <a:schemeClr val="bg1">
                    <a:alpha val="0"/>
                  </a:schemeClr>
                </a:solidFill>
              </a:ln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4CD3FA32-60B0-41DF-8BE8-C63CB918722D}"/>
              </a:ext>
            </a:extLst>
          </p:cNvPr>
          <p:cNvSpPr/>
          <p:nvPr/>
        </p:nvSpPr>
        <p:spPr bwMode="gray">
          <a:xfrm>
            <a:off x="3160627" y="2963542"/>
            <a:ext cx="4082325" cy="2582612"/>
          </a:xfrm>
          <a:prstGeom prst="ellipse">
            <a:avLst/>
          </a:prstGeom>
          <a:noFill/>
          <a:ln w="19050" algn="ctr">
            <a:solidFill>
              <a:schemeClr val="bg1">
                <a:lumMod val="75000"/>
              </a:schemeClr>
            </a:solidFill>
            <a:prstDash val="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 latinLnBrk="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pc="-40" dirty="0">
              <a:ln>
                <a:solidFill>
                  <a:schemeClr val="bg1">
                    <a:alpha val="0"/>
                  </a:schemeClr>
                </a:solidFill>
              </a:ln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47D11953-73B7-4D63-85CD-84800FB455C9}"/>
              </a:ext>
            </a:extLst>
          </p:cNvPr>
          <p:cNvSpPr/>
          <p:nvPr/>
        </p:nvSpPr>
        <p:spPr bwMode="gray">
          <a:xfrm>
            <a:off x="3326841" y="3441865"/>
            <a:ext cx="2101025" cy="1738859"/>
          </a:xfrm>
          <a:prstGeom prst="ellipse">
            <a:avLst/>
          </a:prstGeom>
          <a:noFill/>
          <a:ln w="19050" algn="ctr">
            <a:solidFill>
              <a:schemeClr val="bg1">
                <a:lumMod val="75000"/>
              </a:schemeClr>
            </a:solidFill>
            <a:prstDash val="dash"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 latinLnBrk="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pc="-40" dirty="0">
              <a:ln>
                <a:solidFill>
                  <a:schemeClr val="bg1">
                    <a:alpha val="0"/>
                  </a:schemeClr>
                </a:solidFill>
              </a:ln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761971" y="3223554"/>
            <a:ext cx="820136" cy="2330467"/>
          </a:xfrm>
          <a:prstGeom prst="roundRect">
            <a:avLst>
              <a:gd name="adj" fmla="val 11262"/>
            </a:avLst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54" name="Picture 11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3238" y="2926969"/>
            <a:ext cx="469422" cy="37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906461" y="3507199"/>
            <a:ext cx="5629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</a:t>
            </a:r>
            <a:endParaRPr lang="en-US" altLang="ko-KR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금융</a:t>
            </a:r>
            <a:endParaRPr lang="en-US" altLang="ko-KR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기업</a:t>
            </a:r>
            <a:endParaRPr lang="en-US" altLang="ko-KR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IDC</a:t>
            </a:r>
            <a:endParaRPr lang="ko-KR" altLang="en-US" sz="1600" dirty="0" err="1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6" name="오른쪽 화살표 55"/>
          <p:cNvSpPr/>
          <p:nvPr/>
        </p:nvSpPr>
        <p:spPr>
          <a:xfrm>
            <a:off x="1682842" y="4439255"/>
            <a:ext cx="1151068" cy="465274"/>
          </a:xfrm>
          <a:prstGeom prst="rightArrow">
            <a:avLst>
              <a:gd name="adj1" fmla="val 50000"/>
              <a:gd name="adj2" fmla="val 2971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25226" y="3746839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위치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및 서비스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요구사항 변화</a:t>
            </a: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610900" y="2318828"/>
            <a:ext cx="3277843" cy="401911"/>
          </a:xfrm>
          <a:prstGeom prst="roundRect">
            <a:avLst>
              <a:gd name="adj" fmla="val 11262"/>
            </a:avLst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</a:t>
            </a:r>
            <a:r>
              <a:rPr lang="ko-KR" altLang="en-US" sz="16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b="1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1600" b="1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4610901" y="5685553"/>
            <a:ext cx="3277843" cy="401911"/>
          </a:xfrm>
          <a:prstGeom prst="roundRect">
            <a:avLst>
              <a:gd name="adj" fmla="val 11262"/>
            </a:avLst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</a:t>
            </a:r>
            <a:r>
              <a:rPr lang="en-US" altLang="ko-KR" sz="1600" b="1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600" b="1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2.0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15758" y="1690199"/>
            <a:ext cx="868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kt cloud</a:t>
            </a:r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의 </a:t>
            </a:r>
            <a:r>
              <a:rPr lang="en-US" altLang="ko-KR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DNA </a:t>
            </a:r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그대로 센터 </a:t>
            </a:r>
            <a:r>
              <a:rPr lang="en-US" altLang="ko-KR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– </a:t>
            </a:r>
            <a:r>
              <a:rPr lang="ko-KR" altLang="en-US" dirty="0" err="1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온프레미스</a:t>
            </a:r>
            <a:r>
              <a:rPr lang="ko-KR" altLang="en-US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en-US" altLang="ko-KR" dirty="0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- </a:t>
            </a:r>
            <a:r>
              <a:rPr lang="ko-KR" altLang="en-US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엣지를</a:t>
            </a:r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연결하는 </a:t>
            </a:r>
            <a:r>
              <a:rPr lang="en-US" altLang="ko-KR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Hybrid Cloud </a:t>
            </a:r>
            <a:r>
              <a:rPr lang="ko-KR" altLang="en-US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서비스 제공</a:t>
            </a:r>
            <a:endParaRPr lang="en-US" altLang="ko-KR" dirty="0"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61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7974363" y="4029491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" name="사각형: 둥근 모서리 67">
            <a:extLst>
              <a:ext uri="{FF2B5EF4-FFF2-40B4-BE49-F238E27FC236}">
                <a16:creationId xmlns:a16="http://schemas.microsoft.com/office/drawing/2014/main" id="{9A70261F-80F5-4DDD-939D-2C68D6777A94}"/>
              </a:ext>
            </a:extLst>
          </p:cNvPr>
          <p:cNvSpPr/>
          <p:nvPr/>
        </p:nvSpPr>
        <p:spPr bwMode="gray">
          <a:xfrm>
            <a:off x="7879570" y="4285391"/>
            <a:ext cx="337201" cy="207478"/>
          </a:xfrm>
          <a:prstGeom prst="roundRect">
            <a:avLst/>
          </a:prstGeom>
          <a:solidFill>
            <a:srgbClr val="0078EB"/>
          </a:solidFill>
          <a:ln w="1905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285750" indent="-193675" defTabSz="990571" latinLnBrk="1">
              <a:lnSpc>
                <a:spcPct val="106000"/>
              </a:lnSpc>
              <a:spcAft>
                <a:spcPts val="1083"/>
              </a:spcAft>
              <a:buSzPct val="100000"/>
              <a:buFont typeface="Arial" panose="020B0604020202020204" pitchFamily="34" charset="0"/>
              <a:buChar char="•"/>
            </a:pPr>
            <a:endParaRPr lang="ko-KR" altLang="en-US" sz="2000" spc="-40" dirty="0">
              <a:ln>
                <a:solidFill>
                  <a:schemeClr val="bg1">
                    <a:alpha val="0"/>
                  </a:schemeClr>
                </a:solidFill>
              </a:ln>
              <a:latin typeface="DIGICO TTF Light" panose="020B0600000101010101" pitchFamily="50" charset="-127"/>
              <a:ea typeface="DIGICO TTF Light" panose="020B0600000101010101" pitchFamily="50" charset="-127"/>
              <a:cs typeface="Arial" charset="0"/>
            </a:endParaRP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BCD2B3D4-9261-4AC2-A56F-ED8CE60BCF72}"/>
              </a:ext>
            </a:extLst>
          </p:cNvPr>
          <p:cNvGrpSpPr/>
          <p:nvPr/>
        </p:nvGrpSpPr>
        <p:grpSpPr>
          <a:xfrm>
            <a:off x="7919281" y="4335124"/>
            <a:ext cx="257779" cy="108012"/>
            <a:chOff x="2612700" y="4612863"/>
            <a:chExt cx="525778" cy="243638"/>
          </a:xfrm>
          <a:solidFill>
            <a:srgbClr val="0078EB"/>
          </a:solidFill>
        </p:grpSpPr>
        <p:sp>
          <p:nvSpPr>
            <p:cNvPr id="64" name="순서도: 연결자 63">
              <a:extLst>
                <a:ext uri="{FF2B5EF4-FFF2-40B4-BE49-F238E27FC236}">
                  <a16:creationId xmlns:a16="http://schemas.microsoft.com/office/drawing/2014/main" id="{FFF35A63-4862-47D3-8C36-14F648E76ECC}"/>
                </a:ext>
              </a:extLst>
            </p:cNvPr>
            <p:cNvSpPr/>
            <p:nvPr/>
          </p:nvSpPr>
          <p:spPr bwMode="gray">
            <a:xfrm>
              <a:off x="2612700" y="4612863"/>
              <a:ext cx="72000" cy="72000"/>
            </a:xfrm>
            <a:prstGeom prst="flowChartConnector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sp>
          <p:nvSpPr>
            <p:cNvPr id="65" name="순서도: 연결자 64">
              <a:extLst>
                <a:ext uri="{FF2B5EF4-FFF2-40B4-BE49-F238E27FC236}">
                  <a16:creationId xmlns:a16="http://schemas.microsoft.com/office/drawing/2014/main" id="{1484BA0B-8C75-4DFE-B59E-1D0E6EDD40B6}"/>
                </a:ext>
              </a:extLst>
            </p:cNvPr>
            <p:cNvSpPr/>
            <p:nvPr/>
          </p:nvSpPr>
          <p:spPr bwMode="gray">
            <a:xfrm>
              <a:off x="2612700" y="4784501"/>
              <a:ext cx="72000" cy="72000"/>
            </a:xfrm>
            <a:prstGeom prst="flowChartConnector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257E97A8-2BED-4B3D-B20B-1F75CEC707C7}"/>
                </a:ext>
              </a:extLst>
            </p:cNvPr>
            <p:cNvCxnSpPr>
              <a:cxnSpLocks/>
            </p:cNvCxnSpPr>
            <p:nvPr/>
          </p:nvCxnSpPr>
          <p:spPr>
            <a:xfrm>
              <a:off x="2742478" y="4648863"/>
              <a:ext cx="39600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9C8A3303-C1AB-4F92-AB00-A7FFBA435958}"/>
                </a:ext>
              </a:extLst>
            </p:cNvPr>
            <p:cNvCxnSpPr>
              <a:cxnSpLocks/>
            </p:cNvCxnSpPr>
            <p:nvPr/>
          </p:nvCxnSpPr>
          <p:spPr>
            <a:xfrm>
              <a:off x="2742478" y="4820501"/>
              <a:ext cx="39600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6232896" y="3931887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2D6B7212-510A-4F37-B0B8-4FA5A4929831}"/>
              </a:ext>
            </a:extLst>
          </p:cNvPr>
          <p:cNvGrpSpPr/>
          <p:nvPr/>
        </p:nvGrpSpPr>
        <p:grpSpPr>
          <a:xfrm>
            <a:off x="6067394" y="4177379"/>
            <a:ext cx="337201" cy="420947"/>
            <a:chOff x="2523066" y="4500564"/>
            <a:chExt cx="687770" cy="949512"/>
          </a:xfrm>
          <a:solidFill>
            <a:srgbClr val="0078EB"/>
          </a:solidFill>
        </p:grpSpPr>
        <p:sp>
          <p:nvSpPr>
            <p:cNvPr id="70" name="사각형: 둥근 모서리 67">
              <a:extLst>
                <a:ext uri="{FF2B5EF4-FFF2-40B4-BE49-F238E27FC236}">
                  <a16:creationId xmlns:a16="http://schemas.microsoft.com/office/drawing/2014/main" id="{9A70261F-80F5-4DDD-939D-2C68D6777A94}"/>
                </a:ext>
              </a:extLst>
            </p:cNvPr>
            <p:cNvSpPr/>
            <p:nvPr/>
          </p:nvSpPr>
          <p:spPr bwMode="gray">
            <a:xfrm>
              <a:off x="2523066" y="4500564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sp>
          <p:nvSpPr>
            <p:cNvPr id="71" name="사각형: 둥근 모서리 68">
              <a:extLst>
                <a:ext uri="{FF2B5EF4-FFF2-40B4-BE49-F238E27FC236}">
                  <a16:creationId xmlns:a16="http://schemas.microsoft.com/office/drawing/2014/main" id="{E529EAFD-AB98-4CBC-8AEF-651832DA8091}"/>
                </a:ext>
              </a:extLst>
            </p:cNvPr>
            <p:cNvSpPr/>
            <p:nvPr/>
          </p:nvSpPr>
          <p:spPr bwMode="gray">
            <a:xfrm>
              <a:off x="2523066" y="4982076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BCD2B3D4-9261-4AC2-A56F-ED8CE60BCF72}"/>
                </a:ext>
              </a:extLst>
            </p:cNvPr>
            <p:cNvGrpSpPr/>
            <p:nvPr/>
          </p:nvGrpSpPr>
          <p:grpSpPr>
            <a:xfrm>
              <a:off x="2604062" y="4612745"/>
              <a:ext cx="525778" cy="243638"/>
              <a:chOff x="2612700" y="4612863"/>
              <a:chExt cx="525778" cy="243638"/>
            </a:xfrm>
            <a:grpFill/>
          </p:grpSpPr>
          <p:sp>
            <p:nvSpPr>
              <p:cNvPr id="78" name="순서도: 연결자 77">
                <a:extLst>
                  <a:ext uri="{FF2B5EF4-FFF2-40B4-BE49-F238E27FC236}">
                    <a16:creationId xmlns:a16="http://schemas.microsoft.com/office/drawing/2014/main" id="{FFF35A63-4862-47D3-8C36-14F648E76ECC}"/>
                  </a:ext>
                </a:extLst>
              </p:cNvPr>
              <p:cNvSpPr/>
              <p:nvPr/>
            </p:nvSpPr>
            <p:spPr bwMode="gray">
              <a:xfrm>
                <a:off x="2612700" y="4612863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79" name="순서도: 연결자 78">
                <a:extLst>
                  <a:ext uri="{FF2B5EF4-FFF2-40B4-BE49-F238E27FC236}">
                    <a16:creationId xmlns:a16="http://schemas.microsoft.com/office/drawing/2014/main" id="{1484BA0B-8C75-4DFE-B59E-1D0E6EDD40B6}"/>
                  </a:ext>
                </a:extLst>
              </p:cNvPr>
              <p:cNvSpPr/>
              <p:nvPr/>
            </p:nvSpPr>
            <p:spPr bwMode="gray">
              <a:xfrm>
                <a:off x="2612700" y="4784501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80" name="직선 연결선 79">
                <a:extLst>
                  <a:ext uri="{FF2B5EF4-FFF2-40B4-BE49-F238E27FC236}">
                    <a16:creationId xmlns:a16="http://schemas.microsoft.com/office/drawing/2014/main" id="{257E97A8-2BED-4B3D-B20B-1F75CEC70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648863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9C8A3303-C1AB-4F92-AB00-A7FFBA435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820501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AE1559CA-674C-4FCF-A333-3054F2ED9364}"/>
                </a:ext>
              </a:extLst>
            </p:cNvPr>
            <p:cNvGrpSpPr/>
            <p:nvPr/>
          </p:nvGrpSpPr>
          <p:grpSpPr>
            <a:xfrm>
              <a:off x="2604062" y="5094257"/>
              <a:ext cx="525778" cy="243638"/>
              <a:chOff x="2612700" y="5107500"/>
              <a:chExt cx="525778" cy="243638"/>
            </a:xfrm>
            <a:grpFill/>
          </p:grpSpPr>
          <p:sp>
            <p:nvSpPr>
              <p:cNvPr id="74" name="순서도: 연결자 73">
                <a:extLst>
                  <a:ext uri="{FF2B5EF4-FFF2-40B4-BE49-F238E27FC236}">
                    <a16:creationId xmlns:a16="http://schemas.microsoft.com/office/drawing/2014/main" id="{B5AC7609-3672-4535-8640-214B931A4F48}"/>
                  </a:ext>
                </a:extLst>
              </p:cNvPr>
              <p:cNvSpPr/>
              <p:nvPr/>
            </p:nvSpPr>
            <p:spPr bwMode="gray">
              <a:xfrm>
                <a:off x="2612700" y="5107500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75" name="순서도: 연결자 74">
                <a:extLst>
                  <a:ext uri="{FF2B5EF4-FFF2-40B4-BE49-F238E27FC236}">
                    <a16:creationId xmlns:a16="http://schemas.microsoft.com/office/drawing/2014/main" id="{FB16DB11-AB08-4901-90DD-9AFB0ECD726A}"/>
                  </a:ext>
                </a:extLst>
              </p:cNvPr>
              <p:cNvSpPr/>
              <p:nvPr/>
            </p:nvSpPr>
            <p:spPr bwMode="gray">
              <a:xfrm>
                <a:off x="2612700" y="5279138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76" name="직선 연결선 75">
                <a:extLst>
                  <a:ext uri="{FF2B5EF4-FFF2-40B4-BE49-F238E27FC236}">
                    <a16:creationId xmlns:a16="http://schemas.microsoft.com/office/drawing/2014/main" id="{6D81337A-00C4-4B61-80E7-37B60F1F7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143500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직선 연결선 76">
                <a:extLst>
                  <a:ext uri="{FF2B5EF4-FFF2-40B4-BE49-F238E27FC236}">
                    <a16:creationId xmlns:a16="http://schemas.microsoft.com/office/drawing/2014/main" id="{C520143B-BAF0-4C0A-8FDD-3FA47A742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315138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4460197" y="3933902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2D6B7212-510A-4F37-B0B8-4FA5A4929831}"/>
              </a:ext>
            </a:extLst>
          </p:cNvPr>
          <p:cNvGrpSpPr/>
          <p:nvPr/>
        </p:nvGrpSpPr>
        <p:grpSpPr>
          <a:xfrm>
            <a:off x="3997107" y="4185692"/>
            <a:ext cx="337201" cy="420947"/>
            <a:chOff x="2523066" y="4500564"/>
            <a:chExt cx="687770" cy="949512"/>
          </a:xfrm>
          <a:solidFill>
            <a:srgbClr val="0078EB"/>
          </a:solidFill>
        </p:grpSpPr>
        <p:sp>
          <p:nvSpPr>
            <p:cNvPr id="85" name="사각형: 둥근 모서리 67">
              <a:extLst>
                <a:ext uri="{FF2B5EF4-FFF2-40B4-BE49-F238E27FC236}">
                  <a16:creationId xmlns:a16="http://schemas.microsoft.com/office/drawing/2014/main" id="{9A70261F-80F5-4DDD-939D-2C68D6777A94}"/>
                </a:ext>
              </a:extLst>
            </p:cNvPr>
            <p:cNvSpPr/>
            <p:nvPr/>
          </p:nvSpPr>
          <p:spPr bwMode="gray">
            <a:xfrm>
              <a:off x="2523066" y="4500564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sp>
          <p:nvSpPr>
            <p:cNvPr id="86" name="사각형: 둥근 모서리 68">
              <a:extLst>
                <a:ext uri="{FF2B5EF4-FFF2-40B4-BE49-F238E27FC236}">
                  <a16:creationId xmlns:a16="http://schemas.microsoft.com/office/drawing/2014/main" id="{E529EAFD-AB98-4CBC-8AEF-651832DA8091}"/>
                </a:ext>
              </a:extLst>
            </p:cNvPr>
            <p:cNvSpPr/>
            <p:nvPr/>
          </p:nvSpPr>
          <p:spPr bwMode="gray">
            <a:xfrm>
              <a:off x="2523066" y="4982076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grpSp>
          <p:nvGrpSpPr>
            <p:cNvPr id="87" name="그룹 86">
              <a:extLst>
                <a:ext uri="{FF2B5EF4-FFF2-40B4-BE49-F238E27FC236}">
                  <a16:creationId xmlns:a16="http://schemas.microsoft.com/office/drawing/2014/main" id="{BCD2B3D4-9261-4AC2-A56F-ED8CE60BCF72}"/>
                </a:ext>
              </a:extLst>
            </p:cNvPr>
            <p:cNvGrpSpPr/>
            <p:nvPr/>
          </p:nvGrpSpPr>
          <p:grpSpPr>
            <a:xfrm>
              <a:off x="2604062" y="4612745"/>
              <a:ext cx="525778" cy="243638"/>
              <a:chOff x="2612700" y="4612863"/>
              <a:chExt cx="525778" cy="243638"/>
            </a:xfrm>
            <a:grpFill/>
          </p:grpSpPr>
          <p:sp>
            <p:nvSpPr>
              <p:cNvPr id="93" name="순서도: 연결자 92">
                <a:extLst>
                  <a:ext uri="{FF2B5EF4-FFF2-40B4-BE49-F238E27FC236}">
                    <a16:creationId xmlns:a16="http://schemas.microsoft.com/office/drawing/2014/main" id="{FFF35A63-4862-47D3-8C36-14F648E76ECC}"/>
                  </a:ext>
                </a:extLst>
              </p:cNvPr>
              <p:cNvSpPr/>
              <p:nvPr/>
            </p:nvSpPr>
            <p:spPr bwMode="gray">
              <a:xfrm>
                <a:off x="2612700" y="4612863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94" name="순서도: 연결자 93">
                <a:extLst>
                  <a:ext uri="{FF2B5EF4-FFF2-40B4-BE49-F238E27FC236}">
                    <a16:creationId xmlns:a16="http://schemas.microsoft.com/office/drawing/2014/main" id="{1484BA0B-8C75-4DFE-B59E-1D0E6EDD40B6}"/>
                  </a:ext>
                </a:extLst>
              </p:cNvPr>
              <p:cNvSpPr/>
              <p:nvPr/>
            </p:nvSpPr>
            <p:spPr bwMode="gray">
              <a:xfrm>
                <a:off x="2612700" y="4784501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95" name="직선 연결선 94">
                <a:extLst>
                  <a:ext uri="{FF2B5EF4-FFF2-40B4-BE49-F238E27FC236}">
                    <a16:creationId xmlns:a16="http://schemas.microsoft.com/office/drawing/2014/main" id="{257E97A8-2BED-4B3D-B20B-1F75CEC70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648863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직선 연결선 95">
                <a:extLst>
                  <a:ext uri="{FF2B5EF4-FFF2-40B4-BE49-F238E27FC236}">
                    <a16:creationId xmlns:a16="http://schemas.microsoft.com/office/drawing/2014/main" id="{9C8A3303-C1AB-4F92-AB00-A7FFBA435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820501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AE1559CA-674C-4FCF-A333-3054F2ED9364}"/>
                </a:ext>
              </a:extLst>
            </p:cNvPr>
            <p:cNvGrpSpPr/>
            <p:nvPr/>
          </p:nvGrpSpPr>
          <p:grpSpPr>
            <a:xfrm>
              <a:off x="2604062" y="5094257"/>
              <a:ext cx="525778" cy="243638"/>
              <a:chOff x="2612700" y="5107500"/>
              <a:chExt cx="525778" cy="243638"/>
            </a:xfrm>
            <a:grpFill/>
          </p:grpSpPr>
          <p:sp>
            <p:nvSpPr>
              <p:cNvPr id="89" name="순서도: 연결자 88">
                <a:extLst>
                  <a:ext uri="{FF2B5EF4-FFF2-40B4-BE49-F238E27FC236}">
                    <a16:creationId xmlns:a16="http://schemas.microsoft.com/office/drawing/2014/main" id="{B5AC7609-3672-4535-8640-214B931A4F48}"/>
                  </a:ext>
                </a:extLst>
              </p:cNvPr>
              <p:cNvSpPr/>
              <p:nvPr/>
            </p:nvSpPr>
            <p:spPr bwMode="gray">
              <a:xfrm>
                <a:off x="2612700" y="5107500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90" name="순서도: 연결자 89">
                <a:extLst>
                  <a:ext uri="{FF2B5EF4-FFF2-40B4-BE49-F238E27FC236}">
                    <a16:creationId xmlns:a16="http://schemas.microsoft.com/office/drawing/2014/main" id="{FB16DB11-AB08-4901-90DD-9AFB0ECD726A}"/>
                  </a:ext>
                </a:extLst>
              </p:cNvPr>
              <p:cNvSpPr/>
              <p:nvPr/>
            </p:nvSpPr>
            <p:spPr bwMode="gray">
              <a:xfrm>
                <a:off x="2612700" y="5279138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id="{6D81337A-00C4-4B61-80E7-37B60F1F7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143500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직선 연결선 91">
                <a:extLst>
                  <a:ext uri="{FF2B5EF4-FFF2-40B4-BE49-F238E27FC236}">
                    <a16:creationId xmlns:a16="http://schemas.microsoft.com/office/drawing/2014/main" id="{C520143B-BAF0-4C0A-8FDD-3FA47A742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315138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2D6B7212-510A-4F37-B0B8-4FA5A4929831}"/>
              </a:ext>
            </a:extLst>
          </p:cNvPr>
          <p:cNvGrpSpPr/>
          <p:nvPr/>
        </p:nvGrpSpPr>
        <p:grpSpPr>
          <a:xfrm>
            <a:off x="4351963" y="4182792"/>
            <a:ext cx="337201" cy="420947"/>
            <a:chOff x="2523066" y="4500564"/>
            <a:chExt cx="687770" cy="949512"/>
          </a:xfrm>
          <a:solidFill>
            <a:srgbClr val="0078EB"/>
          </a:solidFill>
        </p:grpSpPr>
        <p:sp>
          <p:nvSpPr>
            <p:cNvPr id="98" name="사각형: 둥근 모서리 67">
              <a:extLst>
                <a:ext uri="{FF2B5EF4-FFF2-40B4-BE49-F238E27FC236}">
                  <a16:creationId xmlns:a16="http://schemas.microsoft.com/office/drawing/2014/main" id="{9A70261F-80F5-4DDD-939D-2C68D6777A94}"/>
                </a:ext>
              </a:extLst>
            </p:cNvPr>
            <p:cNvSpPr/>
            <p:nvPr/>
          </p:nvSpPr>
          <p:spPr bwMode="gray">
            <a:xfrm>
              <a:off x="2523066" y="4500564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sp>
          <p:nvSpPr>
            <p:cNvPr id="99" name="사각형: 둥근 모서리 68">
              <a:extLst>
                <a:ext uri="{FF2B5EF4-FFF2-40B4-BE49-F238E27FC236}">
                  <a16:creationId xmlns:a16="http://schemas.microsoft.com/office/drawing/2014/main" id="{E529EAFD-AB98-4CBC-8AEF-651832DA8091}"/>
                </a:ext>
              </a:extLst>
            </p:cNvPr>
            <p:cNvSpPr/>
            <p:nvPr/>
          </p:nvSpPr>
          <p:spPr bwMode="gray">
            <a:xfrm>
              <a:off x="2523066" y="4982076"/>
              <a:ext cx="687770" cy="468000"/>
            </a:xfrm>
            <a:prstGeom prst="roundRect">
              <a:avLst/>
            </a:prstGeom>
            <a:grp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marL="285750" indent="-193675" defTabSz="990571" latinLnBrk="1">
                <a:lnSpc>
                  <a:spcPct val="106000"/>
                </a:lnSpc>
                <a:spcAft>
                  <a:spcPts val="1083"/>
                </a:spcAft>
                <a:buSzPct val="100000"/>
                <a:buFont typeface="Arial" panose="020B0604020202020204" pitchFamily="34" charset="0"/>
                <a:buChar char="•"/>
              </a:pPr>
              <a:endParaRPr lang="ko-KR" altLang="en-US" sz="2000" spc="-40" dirty="0">
                <a:ln>
                  <a:solidFill>
                    <a:schemeClr val="bg1">
                      <a:alpha val="0"/>
                    </a:schemeClr>
                  </a:solidFill>
                </a:ln>
                <a:latin typeface="DIGICO TTF Light" panose="020B0600000101010101" pitchFamily="50" charset="-127"/>
                <a:ea typeface="DIGICO TTF Light" panose="020B0600000101010101" pitchFamily="50" charset="-127"/>
                <a:cs typeface="Arial" charset="0"/>
              </a:endParaRPr>
            </a:p>
          </p:txBody>
        </p: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BCD2B3D4-9261-4AC2-A56F-ED8CE60BCF72}"/>
                </a:ext>
              </a:extLst>
            </p:cNvPr>
            <p:cNvGrpSpPr/>
            <p:nvPr/>
          </p:nvGrpSpPr>
          <p:grpSpPr>
            <a:xfrm>
              <a:off x="2604062" y="4612745"/>
              <a:ext cx="525778" cy="243638"/>
              <a:chOff x="2612700" y="4612863"/>
              <a:chExt cx="525778" cy="243638"/>
            </a:xfrm>
            <a:grpFill/>
          </p:grpSpPr>
          <p:sp>
            <p:nvSpPr>
              <p:cNvPr id="106" name="순서도: 연결자 105">
                <a:extLst>
                  <a:ext uri="{FF2B5EF4-FFF2-40B4-BE49-F238E27FC236}">
                    <a16:creationId xmlns:a16="http://schemas.microsoft.com/office/drawing/2014/main" id="{FFF35A63-4862-47D3-8C36-14F648E76ECC}"/>
                  </a:ext>
                </a:extLst>
              </p:cNvPr>
              <p:cNvSpPr/>
              <p:nvPr/>
            </p:nvSpPr>
            <p:spPr bwMode="gray">
              <a:xfrm>
                <a:off x="2612700" y="4612863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107" name="순서도: 연결자 106">
                <a:extLst>
                  <a:ext uri="{FF2B5EF4-FFF2-40B4-BE49-F238E27FC236}">
                    <a16:creationId xmlns:a16="http://schemas.microsoft.com/office/drawing/2014/main" id="{1484BA0B-8C75-4DFE-B59E-1D0E6EDD40B6}"/>
                  </a:ext>
                </a:extLst>
              </p:cNvPr>
              <p:cNvSpPr/>
              <p:nvPr/>
            </p:nvSpPr>
            <p:spPr bwMode="gray">
              <a:xfrm>
                <a:off x="2612700" y="4784501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108" name="직선 연결선 107">
                <a:extLst>
                  <a:ext uri="{FF2B5EF4-FFF2-40B4-BE49-F238E27FC236}">
                    <a16:creationId xmlns:a16="http://schemas.microsoft.com/office/drawing/2014/main" id="{257E97A8-2BED-4B3D-B20B-1F75CEC70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648863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직선 연결선 108">
                <a:extLst>
                  <a:ext uri="{FF2B5EF4-FFF2-40B4-BE49-F238E27FC236}">
                    <a16:creationId xmlns:a16="http://schemas.microsoft.com/office/drawing/2014/main" id="{9C8A3303-C1AB-4F92-AB00-A7FFBA4359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4820501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AE1559CA-674C-4FCF-A333-3054F2ED9364}"/>
                </a:ext>
              </a:extLst>
            </p:cNvPr>
            <p:cNvGrpSpPr/>
            <p:nvPr/>
          </p:nvGrpSpPr>
          <p:grpSpPr>
            <a:xfrm>
              <a:off x="2604062" y="5094257"/>
              <a:ext cx="525778" cy="243638"/>
              <a:chOff x="2612700" y="5107500"/>
              <a:chExt cx="525778" cy="243638"/>
            </a:xfrm>
            <a:grpFill/>
          </p:grpSpPr>
          <p:sp>
            <p:nvSpPr>
              <p:cNvPr id="102" name="순서도: 연결자 101">
                <a:extLst>
                  <a:ext uri="{FF2B5EF4-FFF2-40B4-BE49-F238E27FC236}">
                    <a16:creationId xmlns:a16="http://schemas.microsoft.com/office/drawing/2014/main" id="{B5AC7609-3672-4535-8640-214B931A4F48}"/>
                  </a:ext>
                </a:extLst>
              </p:cNvPr>
              <p:cNvSpPr/>
              <p:nvPr/>
            </p:nvSpPr>
            <p:spPr bwMode="gray">
              <a:xfrm>
                <a:off x="2612700" y="5107500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sp>
            <p:nvSpPr>
              <p:cNvPr id="103" name="순서도: 연결자 102">
                <a:extLst>
                  <a:ext uri="{FF2B5EF4-FFF2-40B4-BE49-F238E27FC236}">
                    <a16:creationId xmlns:a16="http://schemas.microsoft.com/office/drawing/2014/main" id="{FB16DB11-AB08-4901-90DD-9AFB0ECD726A}"/>
                  </a:ext>
                </a:extLst>
              </p:cNvPr>
              <p:cNvSpPr/>
              <p:nvPr/>
            </p:nvSpPr>
            <p:spPr bwMode="gray">
              <a:xfrm>
                <a:off x="2612700" y="5279138"/>
                <a:ext cx="72000" cy="72000"/>
              </a:xfrm>
              <a:prstGeom prst="flowChartConnector">
                <a:avLst/>
              </a:prstGeom>
              <a:grpFill/>
              <a:ln w="19050" algn="ctr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marL="285750" indent="-193675" defTabSz="990571" latinLnBrk="1">
                  <a:lnSpc>
                    <a:spcPct val="106000"/>
                  </a:lnSpc>
                  <a:spcAft>
                    <a:spcPts val="1083"/>
                  </a:spcAft>
                  <a:buSzPct val="100000"/>
                  <a:buFont typeface="Arial" panose="020B0604020202020204" pitchFamily="34" charset="0"/>
                  <a:buChar char="•"/>
                </a:pPr>
                <a:endParaRPr lang="ko-KR" altLang="en-US" sz="2000" spc="-4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latin typeface="DIGICO TTF Light" panose="020B0600000101010101" pitchFamily="50" charset="-127"/>
                  <a:ea typeface="DIGICO TTF Light" panose="020B0600000101010101" pitchFamily="50" charset="-127"/>
                  <a:cs typeface="Arial" charset="0"/>
                </a:endParaRPr>
              </a:p>
            </p:txBody>
          </p:sp>
          <p:cxnSp>
            <p:nvCxnSpPr>
              <p:cNvPr id="104" name="직선 연결선 103">
                <a:extLst>
                  <a:ext uri="{FF2B5EF4-FFF2-40B4-BE49-F238E27FC236}">
                    <a16:creationId xmlns:a16="http://schemas.microsoft.com/office/drawing/2014/main" id="{6D81337A-00C4-4B61-80E7-37B60F1F7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143500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>
                <a:extLst>
                  <a:ext uri="{FF2B5EF4-FFF2-40B4-BE49-F238E27FC236}">
                    <a16:creationId xmlns:a16="http://schemas.microsoft.com/office/drawing/2014/main" id="{C520143B-BAF0-4C0A-8FDD-3FA47A742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2478" y="5315138"/>
                <a:ext cx="396000" cy="0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0" name="TextBox 109"/>
          <p:cNvSpPr txBox="1"/>
          <p:nvPr/>
        </p:nvSpPr>
        <p:spPr>
          <a:xfrm>
            <a:off x="3416639" y="3366203"/>
            <a:ext cx="19415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호스티드</a:t>
            </a:r>
            <a:r>
              <a:rPr lang="ko-KR" altLang="en-US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endParaRPr lang="en-US" altLang="ko-KR" dirty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Center)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292539" y="3366203"/>
            <a:ext cx="21531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온프레미스</a:t>
            </a:r>
            <a:r>
              <a:rPr lang="ko-KR" altLang="en-US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endParaRPr lang="en-US" altLang="ko-KR" dirty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On-Premise)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439533" y="3366203"/>
            <a:ext cx="15183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엣지 </a:t>
            </a:r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endParaRPr lang="en-US" altLang="ko-KR" dirty="0">
              <a:solidFill>
                <a:srgbClr val="FFFF0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Edge)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9360365" y="2926969"/>
            <a:ext cx="2284600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 err="1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CloudFarm</a:t>
            </a:r>
            <a:r>
              <a:rPr lang="en-US" altLang="ko-KR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1.0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동일경험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완전관리형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온프레미스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제공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endParaRPr lang="en-US" altLang="ko-KR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err="1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CloudFarm</a:t>
            </a:r>
            <a:r>
              <a:rPr lang="en-US" altLang="ko-KR" dirty="0" smtClean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2.0</a:t>
            </a:r>
          </a:p>
          <a:p>
            <a:pPr algn="ctr">
              <a:lnSpc>
                <a:spcPct val="150000"/>
              </a:lnSpc>
            </a:pP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센터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NW/</a:t>
            </a:r>
            <a:r>
              <a:rPr lang="en-US" altLang="ko-KR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확대</a:t>
            </a:r>
            <a:endParaRPr lang="ko-KR" altLang="en-US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809721" y="4657866"/>
            <a:ext cx="1044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상면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99268" y="46578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상면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60247" y="4657866"/>
            <a:ext cx="1043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NW/</a:t>
            </a: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17" name="직선 연결선 116"/>
          <p:cNvCxnSpPr>
            <a:stCxn id="58" idx="2"/>
            <a:endCxn id="110" idx="0"/>
          </p:cNvCxnSpPr>
          <p:nvPr/>
        </p:nvCxnSpPr>
        <p:spPr>
          <a:xfrm flipH="1">
            <a:off x="4387418" y="2720739"/>
            <a:ext cx="1862404" cy="64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>
            <a:stCxn id="58" idx="2"/>
            <a:endCxn id="111" idx="0"/>
          </p:cNvCxnSpPr>
          <p:nvPr/>
        </p:nvCxnSpPr>
        <p:spPr>
          <a:xfrm>
            <a:off x="6249822" y="2720739"/>
            <a:ext cx="119295" cy="64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>
            <a:stCxn id="58" idx="2"/>
            <a:endCxn id="112" idx="0"/>
          </p:cNvCxnSpPr>
          <p:nvPr/>
        </p:nvCxnSpPr>
        <p:spPr>
          <a:xfrm>
            <a:off x="6249822" y="2720739"/>
            <a:ext cx="1948893" cy="645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>
            <a:stCxn id="114" idx="2"/>
            <a:endCxn id="59" idx="0"/>
          </p:cNvCxnSpPr>
          <p:nvPr/>
        </p:nvCxnSpPr>
        <p:spPr>
          <a:xfrm>
            <a:off x="4331724" y="4934865"/>
            <a:ext cx="1918099" cy="7506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>
            <a:stCxn id="115" idx="2"/>
            <a:endCxn id="59" idx="0"/>
          </p:cNvCxnSpPr>
          <p:nvPr/>
        </p:nvCxnSpPr>
        <p:spPr>
          <a:xfrm flipH="1">
            <a:off x="6249823" y="4934865"/>
            <a:ext cx="116080" cy="7506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>
            <a:stCxn id="116" idx="2"/>
            <a:endCxn id="59" idx="0"/>
          </p:cNvCxnSpPr>
          <p:nvPr/>
        </p:nvCxnSpPr>
        <p:spPr>
          <a:xfrm flipH="1">
            <a:off x="6249823" y="4934865"/>
            <a:ext cx="1932363" cy="75068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그림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51" y="5780938"/>
            <a:ext cx="745607" cy="181402"/>
          </a:xfrm>
          <a:prstGeom prst="rect">
            <a:avLst/>
          </a:prstGeom>
        </p:spPr>
      </p:pic>
      <p:pic>
        <p:nvPicPr>
          <p:cNvPr id="124" name="그림 1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61" y="2406636"/>
            <a:ext cx="745607" cy="1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604409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Hyper Scale </a:t>
            </a:r>
            <a:r>
              <a:rPr lang="ko-KR" altLang="en-US" dirty="0" smtClean="0"/>
              <a:t>신규 </a:t>
            </a:r>
            <a:r>
              <a:rPr lang="en-US" altLang="ko-KR" dirty="0" smtClean="0"/>
              <a:t>Y</a:t>
            </a:r>
            <a:r>
              <a:rPr lang="ko-KR" altLang="en-US" dirty="0" smtClean="0"/>
              <a:t>존 적용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47966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pt-BR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 OpenStack 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Cluster 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= 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 </a:t>
            </a:r>
            <a:r>
              <a:rPr lang="pt-BR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Region, 1 DC, 1 ~ N AZ 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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pt-BR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 Region, N DC, N </a:t>
            </a:r>
            <a:r>
              <a:rPr lang="pt-BR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</a:t>
            </a:r>
            <a:endParaRPr lang="pt-BR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5" name="사각형 설명선 4"/>
          <p:cNvSpPr/>
          <p:nvPr/>
        </p:nvSpPr>
        <p:spPr>
          <a:xfrm>
            <a:off x="725093" y="1652342"/>
            <a:ext cx="8341053" cy="3239855"/>
          </a:xfrm>
          <a:custGeom>
            <a:avLst/>
            <a:gdLst>
              <a:gd name="connsiteX0" fmla="*/ 0 w 7554138"/>
              <a:gd name="connsiteY0" fmla="*/ 0 h 3239855"/>
              <a:gd name="connsiteX1" fmla="*/ 4406581 w 7554138"/>
              <a:gd name="connsiteY1" fmla="*/ 0 h 3239855"/>
              <a:gd name="connsiteX2" fmla="*/ 4406581 w 7554138"/>
              <a:gd name="connsiteY2" fmla="*/ 0 h 3239855"/>
              <a:gd name="connsiteX3" fmla="*/ 6295115 w 7554138"/>
              <a:gd name="connsiteY3" fmla="*/ 0 h 3239855"/>
              <a:gd name="connsiteX4" fmla="*/ 7554138 w 7554138"/>
              <a:gd name="connsiteY4" fmla="*/ 0 h 3239855"/>
              <a:gd name="connsiteX5" fmla="*/ 7554138 w 7554138"/>
              <a:gd name="connsiteY5" fmla="*/ 1889915 h 3239855"/>
              <a:gd name="connsiteX6" fmla="*/ 8341053 w 7554138"/>
              <a:gd name="connsiteY6" fmla="*/ 2738941 h 3239855"/>
              <a:gd name="connsiteX7" fmla="*/ 7554138 w 7554138"/>
              <a:gd name="connsiteY7" fmla="*/ 2699879 h 3239855"/>
              <a:gd name="connsiteX8" fmla="*/ 7554138 w 7554138"/>
              <a:gd name="connsiteY8" fmla="*/ 3239855 h 3239855"/>
              <a:gd name="connsiteX9" fmla="*/ 6295115 w 7554138"/>
              <a:gd name="connsiteY9" fmla="*/ 3239855 h 3239855"/>
              <a:gd name="connsiteX10" fmla="*/ 4406581 w 7554138"/>
              <a:gd name="connsiteY10" fmla="*/ 3239855 h 3239855"/>
              <a:gd name="connsiteX11" fmla="*/ 4406581 w 7554138"/>
              <a:gd name="connsiteY11" fmla="*/ 3239855 h 3239855"/>
              <a:gd name="connsiteX12" fmla="*/ 0 w 7554138"/>
              <a:gd name="connsiteY12" fmla="*/ 3239855 h 3239855"/>
              <a:gd name="connsiteX13" fmla="*/ 0 w 7554138"/>
              <a:gd name="connsiteY13" fmla="*/ 2699879 h 3239855"/>
              <a:gd name="connsiteX14" fmla="*/ 0 w 7554138"/>
              <a:gd name="connsiteY14" fmla="*/ 1889915 h 3239855"/>
              <a:gd name="connsiteX15" fmla="*/ 0 w 7554138"/>
              <a:gd name="connsiteY15" fmla="*/ 1889915 h 3239855"/>
              <a:gd name="connsiteX16" fmla="*/ 0 w 7554138"/>
              <a:gd name="connsiteY16" fmla="*/ 0 h 3239855"/>
              <a:gd name="connsiteX0" fmla="*/ 0 w 8341053"/>
              <a:gd name="connsiteY0" fmla="*/ 0 h 3239855"/>
              <a:gd name="connsiteX1" fmla="*/ 4406581 w 8341053"/>
              <a:gd name="connsiteY1" fmla="*/ 0 h 3239855"/>
              <a:gd name="connsiteX2" fmla="*/ 4406581 w 8341053"/>
              <a:gd name="connsiteY2" fmla="*/ 0 h 3239855"/>
              <a:gd name="connsiteX3" fmla="*/ 6295115 w 8341053"/>
              <a:gd name="connsiteY3" fmla="*/ 0 h 3239855"/>
              <a:gd name="connsiteX4" fmla="*/ 7554138 w 8341053"/>
              <a:gd name="connsiteY4" fmla="*/ 0 h 3239855"/>
              <a:gd name="connsiteX5" fmla="*/ 7562451 w 8341053"/>
              <a:gd name="connsiteY5" fmla="*/ 2330490 h 3239855"/>
              <a:gd name="connsiteX6" fmla="*/ 8341053 w 8341053"/>
              <a:gd name="connsiteY6" fmla="*/ 2738941 h 3239855"/>
              <a:gd name="connsiteX7" fmla="*/ 7554138 w 8341053"/>
              <a:gd name="connsiteY7" fmla="*/ 2699879 h 3239855"/>
              <a:gd name="connsiteX8" fmla="*/ 7554138 w 8341053"/>
              <a:gd name="connsiteY8" fmla="*/ 3239855 h 3239855"/>
              <a:gd name="connsiteX9" fmla="*/ 6295115 w 8341053"/>
              <a:gd name="connsiteY9" fmla="*/ 3239855 h 3239855"/>
              <a:gd name="connsiteX10" fmla="*/ 4406581 w 8341053"/>
              <a:gd name="connsiteY10" fmla="*/ 3239855 h 3239855"/>
              <a:gd name="connsiteX11" fmla="*/ 4406581 w 8341053"/>
              <a:gd name="connsiteY11" fmla="*/ 3239855 h 3239855"/>
              <a:gd name="connsiteX12" fmla="*/ 0 w 8341053"/>
              <a:gd name="connsiteY12" fmla="*/ 3239855 h 3239855"/>
              <a:gd name="connsiteX13" fmla="*/ 0 w 8341053"/>
              <a:gd name="connsiteY13" fmla="*/ 2699879 h 3239855"/>
              <a:gd name="connsiteX14" fmla="*/ 0 w 8341053"/>
              <a:gd name="connsiteY14" fmla="*/ 1889915 h 3239855"/>
              <a:gd name="connsiteX15" fmla="*/ 0 w 8341053"/>
              <a:gd name="connsiteY15" fmla="*/ 1889915 h 3239855"/>
              <a:gd name="connsiteX16" fmla="*/ 0 w 8341053"/>
              <a:gd name="connsiteY16" fmla="*/ 0 h 323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41053" h="3239855">
                <a:moveTo>
                  <a:pt x="0" y="0"/>
                </a:moveTo>
                <a:lnTo>
                  <a:pt x="4406581" y="0"/>
                </a:lnTo>
                <a:lnTo>
                  <a:pt x="4406581" y="0"/>
                </a:lnTo>
                <a:lnTo>
                  <a:pt x="6295115" y="0"/>
                </a:lnTo>
                <a:lnTo>
                  <a:pt x="7554138" y="0"/>
                </a:lnTo>
                <a:lnTo>
                  <a:pt x="7562451" y="2330490"/>
                </a:lnTo>
                <a:lnTo>
                  <a:pt x="8341053" y="2738941"/>
                </a:lnTo>
                <a:lnTo>
                  <a:pt x="7554138" y="2699879"/>
                </a:lnTo>
                <a:lnTo>
                  <a:pt x="7554138" y="3239855"/>
                </a:lnTo>
                <a:lnTo>
                  <a:pt x="6295115" y="3239855"/>
                </a:lnTo>
                <a:lnTo>
                  <a:pt x="4406581" y="3239855"/>
                </a:lnTo>
                <a:lnTo>
                  <a:pt x="4406581" y="3239855"/>
                </a:lnTo>
                <a:lnTo>
                  <a:pt x="0" y="3239855"/>
                </a:lnTo>
                <a:lnTo>
                  <a:pt x="0" y="2699879"/>
                </a:lnTo>
                <a:lnTo>
                  <a:pt x="0" y="1889915"/>
                </a:lnTo>
                <a:lnTo>
                  <a:pt x="0" y="188991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10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2">
            <a:clrChange>
              <a:clrFrom>
                <a:srgbClr val="282B3A"/>
              </a:clrFrom>
              <a:clrTo>
                <a:srgbClr val="282B3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6399" y="3768807"/>
            <a:ext cx="2768632" cy="2692431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584426" y="5104546"/>
            <a:ext cx="7051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서울권역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최초 </a:t>
            </a:r>
            <a:r>
              <a:rPr lang="en-US" altLang="ko-KR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154kV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대용량 전력과</a:t>
            </a:r>
            <a:endParaRPr lang="en-US" altLang="ko-KR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100G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기반</a:t>
            </a:r>
            <a:r>
              <a:rPr lang="en-US" altLang="ko-KR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Tera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급 네트워크 용량으로 에너지 효율화</a:t>
            </a:r>
            <a:endParaRPr lang="en-US" altLang="ko-KR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국내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IDC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사업자 최초로 이원화된 변전소를 통해 전력을 공급받고 있으며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최대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400MW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까지 수전 확장이 가능합니다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.</a:t>
            </a:r>
          </a:p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국내 최대 규모의 </a:t>
            </a:r>
            <a:r>
              <a:rPr lang="en-US" altLang="ko-KR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Tera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급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백본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용량을 확보하여 용량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시기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구성을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커스터마이징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할 수 있는 최적의 네트워크 솔루션을 제공합니다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.</a:t>
            </a:r>
          </a:p>
          <a:p>
            <a:pPr algn="ctr"/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또한 트래픽 분산 처리를 위해서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IDC-KORNET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노드 간 다원 경로로 구성되어 트래픽 폭증에 따른 장애를 방지하고 있습니다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.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ㅅ</a:t>
            </a:r>
            <a:endParaRPr lang="ko-KR" altLang="en-US" sz="10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407085" y="1602138"/>
            <a:ext cx="3069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en-US" altLang="ko-KR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Hyper Scale </a:t>
            </a:r>
            <a:r>
              <a:rPr lang="ko-KR" altLang="en-US" dirty="0" err="1" smtClean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endParaRPr lang="ko-KR" altLang="en-US" dirty="0"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668606" y="2021204"/>
            <a:ext cx="2771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23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년 대규모 신규 존 구축 중</a:t>
            </a:r>
            <a:endParaRPr lang="en-US" altLang="ko-KR" sz="1400" b="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l"/>
            <a:endParaRPr lang="en-US" altLang="ko-KR" sz="700" b="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기업</a:t>
            </a: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</a:t>
            </a:r>
            <a:r>
              <a:rPr lang="en-US" altLang="ko-KR" sz="1400" b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 대상</a:t>
            </a: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/>
            </a:r>
            <a:b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</a:b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고집적 </a:t>
            </a:r>
            <a:r>
              <a:rPr lang="ko-KR" altLang="en-US" sz="1400" b="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인프라</a:t>
            </a: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</a:t>
            </a:r>
            <a:b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</a:b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AI Cloud, DR 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제공</a:t>
            </a:r>
            <a:endParaRPr lang="en-US" altLang="ko-KR" sz="1400" b="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l"/>
            <a:endParaRPr lang="en-US" altLang="ko-KR" sz="700" b="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altLang="ko-KR" sz="1400" b="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400" b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2.0</a:t>
            </a:r>
            <a:r>
              <a:rPr lang="ko-KR" altLang="en-US" sz="1400" b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</a:t>
            </a:r>
            <a: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DAZ</a:t>
            </a:r>
            <a:br>
              <a:rPr lang="en-US" altLang="ko-KR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</a:b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분산 </a:t>
            </a:r>
            <a:r>
              <a:rPr lang="ko-KR" altLang="en-US" sz="1400" b="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400" b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b="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</a:t>
            </a:r>
            <a:r>
              <a:rPr lang="ko-KR" altLang="en-US" sz="1400" b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적용</a:t>
            </a:r>
          </a:p>
        </p:txBody>
      </p:sp>
      <p:sp>
        <p:nvSpPr>
          <p:cNvPr id="130" name="직사각형 129"/>
          <p:cNvSpPr/>
          <p:nvPr/>
        </p:nvSpPr>
        <p:spPr>
          <a:xfrm>
            <a:off x="1161311" y="1796898"/>
            <a:ext cx="2777807" cy="268428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6421687" y="3347430"/>
            <a:ext cx="1685846" cy="112307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2" name="직사각형 131"/>
          <p:cNvSpPr/>
          <p:nvPr/>
        </p:nvSpPr>
        <p:spPr>
          <a:xfrm>
            <a:off x="4145053" y="3893872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4402135" y="3893872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4659216" y="3893871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203580" y="391779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9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555410" y="3921170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6790730" y="3921170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469876" y="4050891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9" name="순서도: 자기 디스크 138"/>
          <p:cNvSpPr/>
          <p:nvPr/>
        </p:nvSpPr>
        <p:spPr>
          <a:xfrm>
            <a:off x="7202447" y="4123595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152178" y="4127975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2438804" y="1959681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2695885" y="1959681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379002" y="2051314"/>
            <a:ext cx="5902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1727007" y="1959681"/>
            <a:ext cx="204544" cy="44027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1984089" y="1959681"/>
            <a:ext cx="204544" cy="44027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653190" y="2076086"/>
            <a:ext cx="579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B-Node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7" name="순서도: 자기 디스크 146"/>
          <p:cNvSpPr/>
          <p:nvPr/>
        </p:nvSpPr>
        <p:spPr>
          <a:xfrm>
            <a:off x="1371927" y="3475714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327450" y="3501612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NAS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2571247" y="3882061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2828328" y="3882061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501749" y="4007396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4017412" y="2122621"/>
            <a:ext cx="1627257" cy="2358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3" name="직사각형 152"/>
          <p:cNvSpPr/>
          <p:nvPr/>
        </p:nvSpPr>
        <p:spPr>
          <a:xfrm>
            <a:off x="5054940" y="3858119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5312022" y="3858119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998759" y="4017576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 </a:t>
            </a:r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백본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3321931" y="3858119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7" name="직사각형 156"/>
          <p:cNvSpPr/>
          <p:nvPr/>
        </p:nvSpPr>
        <p:spPr>
          <a:xfrm>
            <a:off x="3579013" y="3858119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254348" y="4009938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9" name="직사각형 158"/>
          <p:cNvSpPr/>
          <p:nvPr/>
        </p:nvSpPr>
        <p:spPr>
          <a:xfrm>
            <a:off x="1890389" y="3884733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1704937" y="3997773"/>
            <a:ext cx="6078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1" name="순서도: 자기 디스크 160"/>
          <p:cNvSpPr/>
          <p:nvPr/>
        </p:nvSpPr>
        <p:spPr>
          <a:xfrm>
            <a:off x="1365905" y="4080359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1331411" y="4100637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3" name="순서도: 자기 디스크 162"/>
          <p:cNvSpPr/>
          <p:nvPr/>
        </p:nvSpPr>
        <p:spPr>
          <a:xfrm>
            <a:off x="1373800" y="1958618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336904" y="1992222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5" name="직사각형 164"/>
          <p:cNvSpPr/>
          <p:nvPr/>
        </p:nvSpPr>
        <p:spPr>
          <a:xfrm>
            <a:off x="3334448" y="2765117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6" name="직사각형 165"/>
          <p:cNvSpPr/>
          <p:nvPr/>
        </p:nvSpPr>
        <p:spPr>
          <a:xfrm>
            <a:off x="3591529" y="2765116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271241" y="2902568"/>
            <a:ext cx="6094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N-Node</a:t>
            </a:r>
          </a:p>
        </p:txBody>
      </p:sp>
      <p:sp>
        <p:nvSpPr>
          <p:cNvPr id="168" name="직사각형 167"/>
          <p:cNvSpPr/>
          <p:nvPr/>
        </p:nvSpPr>
        <p:spPr>
          <a:xfrm>
            <a:off x="4136578" y="2771067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9" name="직사각형 168"/>
          <p:cNvSpPr/>
          <p:nvPr/>
        </p:nvSpPr>
        <p:spPr>
          <a:xfrm>
            <a:off x="4393659" y="2771067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0" name="직사각형 169"/>
          <p:cNvSpPr/>
          <p:nvPr/>
        </p:nvSpPr>
        <p:spPr>
          <a:xfrm>
            <a:off x="4650741" y="2771066"/>
            <a:ext cx="204544" cy="44027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1" name="직사각형 170"/>
          <p:cNvSpPr/>
          <p:nvPr/>
        </p:nvSpPr>
        <p:spPr>
          <a:xfrm>
            <a:off x="5030123" y="2770004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2" name="직사각형 171"/>
          <p:cNvSpPr/>
          <p:nvPr/>
        </p:nvSpPr>
        <p:spPr>
          <a:xfrm>
            <a:off x="5287204" y="2770003"/>
            <a:ext cx="204544" cy="44027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980293" y="2907531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 </a:t>
            </a:r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백본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74" name="직선 연결선 173"/>
          <p:cNvCxnSpPr/>
          <p:nvPr/>
        </p:nvCxnSpPr>
        <p:spPr>
          <a:xfrm flipV="1">
            <a:off x="869470" y="3318044"/>
            <a:ext cx="7249291" cy="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순서도: 자기 디스크 174"/>
          <p:cNvSpPr/>
          <p:nvPr/>
        </p:nvSpPr>
        <p:spPr>
          <a:xfrm>
            <a:off x="1827644" y="2963232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770290" y="2974738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NAS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7" name="순서도: 자기 디스크 176"/>
          <p:cNvSpPr/>
          <p:nvPr/>
        </p:nvSpPr>
        <p:spPr>
          <a:xfrm>
            <a:off x="1365905" y="2966293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331411" y="2970179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2522004" y="2767723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0" name="직사각형 179"/>
          <p:cNvSpPr/>
          <p:nvPr/>
        </p:nvSpPr>
        <p:spPr>
          <a:xfrm>
            <a:off x="2774378" y="2767722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453138" y="2877951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82" name="직선 연결선 181"/>
          <p:cNvCxnSpPr>
            <a:endCxn id="437" idx="2"/>
          </p:cNvCxnSpPr>
          <p:nvPr/>
        </p:nvCxnSpPr>
        <p:spPr>
          <a:xfrm flipV="1">
            <a:off x="1392521" y="3794137"/>
            <a:ext cx="4201446" cy="5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직선 연결선 182"/>
          <p:cNvCxnSpPr/>
          <p:nvPr/>
        </p:nvCxnSpPr>
        <p:spPr>
          <a:xfrm flipV="1">
            <a:off x="1965754" y="3794682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순서도: 연결자 183"/>
          <p:cNvSpPr/>
          <p:nvPr/>
        </p:nvSpPr>
        <p:spPr>
          <a:xfrm>
            <a:off x="1935106" y="3917435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85" name="직선 연결선 184"/>
          <p:cNvCxnSpPr/>
          <p:nvPr/>
        </p:nvCxnSpPr>
        <p:spPr>
          <a:xfrm flipV="1">
            <a:off x="2647331" y="3797545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순서도: 연결자 185"/>
          <p:cNvSpPr/>
          <p:nvPr/>
        </p:nvSpPr>
        <p:spPr>
          <a:xfrm>
            <a:off x="2616683" y="392029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87" name="직선 연결선 186"/>
          <p:cNvCxnSpPr/>
          <p:nvPr/>
        </p:nvCxnSpPr>
        <p:spPr>
          <a:xfrm flipV="1">
            <a:off x="2891704" y="3790646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순서도: 연결자 187"/>
          <p:cNvSpPr/>
          <p:nvPr/>
        </p:nvSpPr>
        <p:spPr>
          <a:xfrm>
            <a:off x="2861056" y="391340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89" name="직선 연결선 188"/>
          <p:cNvCxnSpPr/>
          <p:nvPr/>
        </p:nvCxnSpPr>
        <p:spPr>
          <a:xfrm flipV="1">
            <a:off x="3468402" y="3796957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순서도: 연결자 189"/>
          <p:cNvSpPr/>
          <p:nvPr/>
        </p:nvSpPr>
        <p:spPr>
          <a:xfrm>
            <a:off x="3437754" y="391971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1" name="직선 연결선 190"/>
          <p:cNvCxnSpPr/>
          <p:nvPr/>
        </p:nvCxnSpPr>
        <p:spPr>
          <a:xfrm flipV="1">
            <a:off x="3712775" y="3793567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순서도: 연결자 191"/>
          <p:cNvSpPr/>
          <p:nvPr/>
        </p:nvSpPr>
        <p:spPr>
          <a:xfrm>
            <a:off x="3682127" y="391632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3" name="직선 연결선 192"/>
          <p:cNvCxnSpPr/>
          <p:nvPr/>
        </p:nvCxnSpPr>
        <p:spPr>
          <a:xfrm flipV="1">
            <a:off x="1517049" y="3675966"/>
            <a:ext cx="2556" cy="1243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순서도: 연결자 193"/>
          <p:cNvSpPr/>
          <p:nvPr/>
        </p:nvSpPr>
        <p:spPr>
          <a:xfrm>
            <a:off x="1486401" y="3654863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5" name="직선 연결선 194"/>
          <p:cNvCxnSpPr/>
          <p:nvPr/>
        </p:nvCxnSpPr>
        <p:spPr>
          <a:xfrm flipV="1">
            <a:off x="5169265" y="3788788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순서도: 연결자 195"/>
          <p:cNvSpPr/>
          <p:nvPr/>
        </p:nvSpPr>
        <p:spPr>
          <a:xfrm>
            <a:off x="5138617" y="3911541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7" name="직선 연결선 196"/>
          <p:cNvCxnSpPr/>
          <p:nvPr/>
        </p:nvCxnSpPr>
        <p:spPr>
          <a:xfrm flipV="1">
            <a:off x="5413638" y="3785398"/>
            <a:ext cx="2556" cy="145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순서도: 연결자 197"/>
          <p:cNvSpPr/>
          <p:nvPr/>
        </p:nvSpPr>
        <p:spPr>
          <a:xfrm>
            <a:off x="5382990" y="3908151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9" name="직선 연결선 198"/>
          <p:cNvCxnSpPr>
            <a:endCxn id="437" idx="1"/>
          </p:cNvCxnSpPr>
          <p:nvPr/>
        </p:nvCxnSpPr>
        <p:spPr>
          <a:xfrm flipV="1">
            <a:off x="1444461" y="3736221"/>
            <a:ext cx="4058411" cy="2463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직선 연결선 199"/>
          <p:cNvCxnSpPr>
            <a:stCxn id="201" idx="0"/>
          </p:cNvCxnSpPr>
          <p:nvPr/>
        </p:nvCxnSpPr>
        <p:spPr>
          <a:xfrm flipV="1">
            <a:off x="1543924" y="3755793"/>
            <a:ext cx="2556" cy="33023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순서도: 연결자 200"/>
          <p:cNvSpPr/>
          <p:nvPr/>
        </p:nvSpPr>
        <p:spPr>
          <a:xfrm>
            <a:off x="1513276" y="4086029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2" name="순서도: 연결자 201"/>
          <p:cNvSpPr/>
          <p:nvPr/>
        </p:nvSpPr>
        <p:spPr>
          <a:xfrm>
            <a:off x="1998470" y="3915653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03" name="직선 연결선 202"/>
          <p:cNvCxnSpPr>
            <a:stCxn id="202" idx="4"/>
          </p:cNvCxnSpPr>
          <p:nvPr/>
        </p:nvCxnSpPr>
        <p:spPr>
          <a:xfrm flipV="1">
            <a:off x="2029119" y="3756635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순서도: 연결자 203"/>
          <p:cNvSpPr/>
          <p:nvPr/>
        </p:nvSpPr>
        <p:spPr>
          <a:xfrm>
            <a:off x="2684154" y="3917435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05" name="직선 연결선 204"/>
          <p:cNvCxnSpPr>
            <a:stCxn id="204" idx="4"/>
          </p:cNvCxnSpPr>
          <p:nvPr/>
        </p:nvCxnSpPr>
        <p:spPr>
          <a:xfrm flipV="1">
            <a:off x="2714803" y="3758417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순서도: 연결자 205"/>
          <p:cNvSpPr/>
          <p:nvPr/>
        </p:nvSpPr>
        <p:spPr>
          <a:xfrm>
            <a:off x="2925107" y="3908151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07" name="직선 연결선 206"/>
          <p:cNvCxnSpPr>
            <a:stCxn id="206" idx="4"/>
          </p:cNvCxnSpPr>
          <p:nvPr/>
        </p:nvCxnSpPr>
        <p:spPr>
          <a:xfrm flipV="1">
            <a:off x="2955756" y="3749133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순서도: 연결자 207"/>
          <p:cNvSpPr/>
          <p:nvPr/>
        </p:nvSpPr>
        <p:spPr>
          <a:xfrm>
            <a:off x="3372665" y="3910279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09" name="직선 연결선 208"/>
          <p:cNvCxnSpPr>
            <a:stCxn id="208" idx="4"/>
          </p:cNvCxnSpPr>
          <p:nvPr/>
        </p:nvCxnSpPr>
        <p:spPr>
          <a:xfrm flipV="1">
            <a:off x="3403314" y="3751261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순서도: 연결자 209"/>
          <p:cNvSpPr/>
          <p:nvPr/>
        </p:nvSpPr>
        <p:spPr>
          <a:xfrm>
            <a:off x="3619049" y="3912612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11" name="직선 연결선 210"/>
          <p:cNvCxnSpPr>
            <a:stCxn id="210" idx="4"/>
          </p:cNvCxnSpPr>
          <p:nvPr/>
        </p:nvCxnSpPr>
        <p:spPr>
          <a:xfrm flipV="1">
            <a:off x="3649698" y="3753593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 flipV="1">
            <a:off x="1381384" y="2629597"/>
            <a:ext cx="4221748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 212"/>
          <p:cNvCxnSpPr>
            <a:endCxn id="433" idx="2"/>
          </p:cNvCxnSpPr>
          <p:nvPr/>
        </p:nvCxnSpPr>
        <p:spPr>
          <a:xfrm>
            <a:off x="1350736" y="2594897"/>
            <a:ext cx="4246864" cy="90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직선 연결선 213"/>
          <p:cNvCxnSpPr>
            <a:stCxn id="215" idx="0"/>
          </p:cNvCxnSpPr>
          <p:nvPr/>
        </p:nvCxnSpPr>
        <p:spPr>
          <a:xfrm flipV="1">
            <a:off x="1510720" y="2594896"/>
            <a:ext cx="8885" cy="38120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순서도: 연결자 214"/>
          <p:cNvSpPr/>
          <p:nvPr/>
        </p:nvSpPr>
        <p:spPr>
          <a:xfrm>
            <a:off x="1480071" y="2976100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16" name="직선 연결선 215"/>
          <p:cNvCxnSpPr>
            <a:stCxn id="217" idx="0"/>
          </p:cNvCxnSpPr>
          <p:nvPr/>
        </p:nvCxnSpPr>
        <p:spPr>
          <a:xfrm flipH="1" flipV="1">
            <a:off x="2647331" y="2593855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순서도: 연결자 216"/>
          <p:cNvSpPr/>
          <p:nvPr/>
        </p:nvSpPr>
        <p:spPr>
          <a:xfrm>
            <a:off x="2626893" y="2809100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18" name="직선 연결선 217"/>
          <p:cNvCxnSpPr>
            <a:stCxn id="219" idx="0"/>
          </p:cNvCxnSpPr>
          <p:nvPr/>
        </p:nvCxnSpPr>
        <p:spPr>
          <a:xfrm flipH="1" flipV="1">
            <a:off x="2901199" y="2593855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순서도: 연결자 218"/>
          <p:cNvSpPr/>
          <p:nvPr/>
        </p:nvSpPr>
        <p:spPr>
          <a:xfrm>
            <a:off x="2880760" y="2809100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20" name="직선 연결선 219"/>
          <p:cNvCxnSpPr>
            <a:stCxn id="221" idx="0"/>
          </p:cNvCxnSpPr>
          <p:nvPr/>
        </p:nvCxnSpPr>
        <p:spPr>
          <a:xfrm flipV="1">
            <a:off x="1964488" y="2640244"/>
            <a:ext cx="2556" cy="3245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순서도: 연결자 220"/>
          <p:cNvSpPr/>
          <p:nvPr/>
        </p:nvSpPr>
        <p:spPr>
          <a:xfrm>
            <a:off x="1933840" y="2964747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22" name="직선 연결선 221"/>
          <p:cNvCxnSpPr>
            <a:stCxn id="223" idx="0"/>
          </p:cNvCxnSpPr>
          <p:nvPr/>
        </p:nvCxnSpPr>
        <p:spPr>
          <a:xfrm flipH="1" flipV="1">
            <a:off x="2582411" y="2629597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순서도: 연결자 222"/>
          <p:cNvSpPr/>
          <p:nvPr/>
        </p:nvSpPr>
        <p:spPr>
          <a:xfrm>
            <a:off x="2551763" y="2812957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24" name="직선 연결선 223"/>
          <p:cNvCxnSpPr>
            <a:stCxn id="225" idx="0"/>
          </p:cNvCxnSpPr>
          <p:nvPr/>
        </p:nvCxnSpPr>
        <p:spPr>
          <a:xfrm flipH="1" flipV="1">
            <a:off x="2846136" y="2629793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순서도: 연결자 224"/>
          <p:cNvSpPr/>
          <p:nvPr/>
        </p:nvSpPr>
        <p:spPr>
          <a:xfrm>
            <a:off x="2815488" y="2813153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26" name="직선 연결선 225"/>
          <p:cNvCxnSpPr/>
          <p:nvPr/>
        </p:nvCxnSpPr>
        <p:spPr>
          <a:xfrm flipH="1" flipV="1">
            <a:off x="2514313" y="2358906"/>
            <a:ext cx="1" cy="269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순서도: 연결자 226"/>
          <p:cNvSpPr/>
          <p:nvPr/>
        </p:nvSpPr>
        <p:spPr>
          <a:xfrm>
            <a:off x="2487167" y="232732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28" name="직선 연결선 227"/>
          <p:cNvCxnSpPr/>
          <p:nvPr/>
        </p:nvCxnSpPr>
        <p:spPr>
          <a:xfrm flipH="1" flipV="1">
            <a:off x="2764157" y="2363206"/>
            <a:ext cx="1" cy="2693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순서도: 연결자 228"/>
          <p:cNvSpPr/>
          <p:nvPr/>
        </p:nvSpPr>
        <p:spPr>
          <a:xfrm>
            <a:off x="2737010" y="233162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0" name="직선 연결선 229"/>
          <p:cNvCxnSpPr>
            <a:stCxn id="231" idx="0"/>
          </p:cNvCxnSpPr>
          <p:nvPr/>
        </p:nvCxnSpPr>
        <p:spPr>
          <a:xfrm flipH="1" flipV="1">
            <a:off x="3471889" y="2598687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순서도: 연결자 230"/>
          <p:cNvSpPr/>
          <p:nvPr/>
        </p:nvSpPr>
        <p:spPr>
          <a:xfrm>
            <a:off x="3451451" y="2813931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2" name="직선 연결선 231"/>
          <p:cNvCxnSpPr>
            <a:stCxn id="233" idx="0"/>
          </p:cNvCxnSpPr>
          <p:nvPr/>
        </p:nvCxnSpPr>
        <p:spPr>
          <a:xfrm flipH="1" flipV="1">
            <a:off x="3725757" y="2598687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순서도: 연결자 232"/>
          <p:cNvSpPr/>
          <p:nvPr/>
        </p:nvSpPr>
        <p:spPr>
          <a:xfrm>
            <a:off x="3705319" y="2813931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4" name="직선 연결선 233"/>
          <p:cNvCxnSpPr>
            <a:stCxn id="235" idx="0"/>
          </p:cNvCxnSpPr>
          <p:nvPr/>
        </p:nvCxnSpPr>
        <p:spPr>
          <a:xfrm flipH="1" flipV="1">
            <a:off x="3406970" y="2634429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순서도: 연결자 234"/>
          <p:cNvSpPr/>
          <p:nvPr/>
        </p:nvSpPr>
        <p:spPr>
          <a:xfrm>
            <a:off x="3376321" y="2817789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6" name="직선 연결선 235"/>
          <p:cNvCxnSpPr>
            <a:stCxn id="237" idx="0"/>
          </p:cNvCxnSpPr>
          <p:nvPr/>
        </p:nvCxnSpPr>
        <p:spPr>
          <a:xfrm flipH="1" flipV="1">
            <a:off x="3670694" y="2634624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순서도: 연결자 236"/>
          <p:cNvSpPr/>
          <p:nvPr/>
        </p:nvSpPr>
        <p:spPr>
          <a:xfrm>
            <a:off x="3640046" y="2817984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8" name="직선 연결선 237"/>
          <p:cNvCxnSpPr>
            <a:stCxn id="239" idx="0"/>
          </p:cNvCxnSpPr>
          <p:nvPr/>
        </p:nvCxnSpPr>
        <p:spPr>
          <a:xfrm flipH="1" flipV="1">
            <a:off x="5132268" y="2630043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순서도: 연결자 238"/>
          <p:cNvSpPr/>
          <p:nvPr/>
        </p:nvSpPr>
        <p:spPr>
          <a:xfrm>
            <a:off x="5101620" y="2813403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40" name="직선 연결선 239"/>
          <p:cNvCxnSpPr>
            <a:stCxn id="241" idx="0"/>
          </p:cNvCxnSpPr>
          <p:nvPr/>
        </p:nvCxnSpPr>
        <p:spPr>
          <a:xfrm flipH="1" flipV="1">
            <a:off x="5395993" y="2630239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순서도: 연결자 240"/>
          <p:cNvSpPr/>
          <p:nvPr/>
        </p:nvSpPr>
        <p:spPr>
          <a:xfrm>
            <a:off x="5365344" y="281359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42" name="직선 연결선 241"/>
          <p:cNvCxnSpPr/>
          <p:nvPr/>
        </p:nvCxnSpPr>
        <p:spPr>
          <a:xfrm flipV="1">
            <a:off x="1359555" y="2466356"/>
            <a:ext cx="1712354" cy="5061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직선 연결선 242"/>
          <p:cNvCxnSpPr/>
          <p:nvPr/>
        </p:nvCxnSpPr>
        <p:spPr>
          <a:xfrm flipH="1" flipV="1">
            <a:off x="2575832" y="2302039"/>
            <a:ext cx="1" cy="165765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순서도: 연결자 243"/>
          <p:cNvSpPr/>
          <p:nvPr/>
        </p:nvSpPr>
        <p:spPr>
          <a:xfrm>
            <a:off x="2548685" y="2270461"/>
            <a:ext cx="61297" cy="5469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45" name="직선 연결선 244"/>
          <p:cNvCxnSpPr/>
          <p:nvPr/>
        </p:nvCxnSpPr>
        <p:spPr>
          <a:xfrm flipH="1" flipV="1">
            <a:off x="2825675" y="2306339"/>
            <a:ext cx="1" cy="165765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순서도: 연결자 245"/>
          <p:cNvSpPr/>
          <p:nvPr/>
        </p:nvSpPr>
        <p:spPr>
          <a:xfrm>
            <a:off x="2798528" y="2274761"/>
            <a:ext cx="61297" cy="5469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47" name="직선 연결선 246"/>
          <p:cNvCxnSpPr/>
          <p:nvPr/>
        </p:nvCxnSpPr>
        <p:spPr>
          <a:xfrm flipV="1">
            <a:off x="1510720" y="2161563"/>
            <a:ext cx="1" cy="319661"/>
          </a:xfrm>
          <a:prstGeom prst="line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순서도: 연결자 247"/>
          <p:cNvSpPr/>
          <p:nvPr/>
        </p:nvSpPr>
        <p:spPr>
          <a:xfrm>
            <a:off x="1483573" y="2129985"/>
            <a:ext cx="61297" cy="5469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49" name="직선 연결선 248"/>
          <p:cNvCxnSpPr/>
          <p:nvPr/>
        </p:nvCxnSpPr>
        <p:spPr>
          <a:xfrm>
            <a:off x="1205225" y="1861921"/>
            <a:ext cx="1890261" cy="10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직선 연결선 249"/>
          <p:cNvCxnSpPr>
            <a:endCxn id="435" idx="2"/>
          </p:cNvCxnSpPr>
          <p:nvPr/>
        </p:nvCxnSpPr>
        <p:spPr>
          <a:xfrm>
            <a:off x="1205224" y="3278803"/>
            <a:ext cx="4405993" cy="1685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직선 연결선 250"/>
          <p:cNvCxnSpPr/>
          <p:nvPr/>
        </p:nvCxnSpPr>
        <p:spPr>
          <a:xfrm flipV="1">
            <a:off x="1205224" y="1865596"/>
            <a:ext cx="1" cy="1409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순서도: 연결자 251"/>
          <p:cNvSpPr/>
          <p:nvPr/>
        </p:nvSpPr>
        <p:spPr>
          <a:xfrm>
            <a:off x="2542839" y="1992610"/>
            <a:ext cx="61297" cy="5469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53" name="직선 연결선 252"/>
          <p:cNvCxnSpPr/>
          <p:nvPr/>
        </p:nvCxnSpPr>
        <p:spPr>
          <a:xfrm flipV="1">
            <a:off x="2577171" y="1857605"/>
            <a:ext cx="1" cy="145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순서도: 연결자 253"/>
          <p:cNvSpPr/>
          <p:nvPr/>
        </p:nvSpPr>
        <p:spPr>
          <a:xfrm>
            <a:off x="2810858" y="1989714"/>
            <a:ext cx="61297" cy="5469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55" name="직선 연결선 254"/>
          <p:cNvCxnSpPr/>
          <p:nvPr/>
        </p:nvCxnSpPr>
        <p:spPr>
          <a:xfrm flipV="1">
            <a:off x="2845190" y="1854709"/>
            <a:ext cx="1" cy="145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순서도: 연결자 255"/>
          <p:cNvSpPr/>
          <p:nvPr/>
        </p:nvSpPr>
        <p:spPr>
          <a:xfrm>
            <a:off x="2592954" y="311245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57" name="직선 연결선 256"/>
          <p:cNvCxnSpPr/>
          <p:nvPr/>
        </p:nvCxnSpPr>
        <p:spPr>
          <a:xfrm flipV="1">
            <a:off x="2628446" y="3128685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순서도: 연결자 257"/>
          <p:cNvSpPr/>
          <p:nvPr/>
        </p:nvSpPr>
        <p:spPr>
          <a:xfrm>
            <a:off x="2838168" y="3112919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59" name="직선 연결선 258"/>
          <p:cNvCxnSpPr/>
          <p:nvPr/>
        </p:nvCxnSpPr>
        <p:spPr>
          <a:xfrm flipV="1">
            <a:off x="2873661" y="3129147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순서도: 연결자 259"/>
          <p:cNvSpPr/>
          <p:nvPr/>
        </p:nvSpPr>
        <p:spPr>
          <a:xfrm>
            <a:off x="4215099" y="311580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1" name="직선 연결선 260"/>
          <p:cNvCxnSpPr/>
          <p:nvPr/>
        </p:nvCxnSpPr>
        <p:spPr>
          <a:xfrm flipV="1">
            <a:off x="4250591" y="3132035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순서도: 연결자 261"/>
          <p:cNvSpPr/>
          <p:nvPr/>
        </p:nvSpPr>
        <p:spPr>
          <a:xfrm>
            <a:off x="4466496" y="3119083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3" name="직선 연결선 262"/>
          <p:cNvCxnSpPr/>
          <p:nvPr/>
        </p:nvCxnSpPr>
        <p:spPr>
          <a:xfrm flipV="1">
            <a:off x="4501989" y="3135311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순서도: 연결자 263"/>
          <p:cNvSpPr/>
          <p:nvPr/>
        </p:nvSpPr>
        <p:spPr>
          <a:xfrm>
            <a:off x="4733487" y="3119083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5" name="직선 연결선 264"/>
          <p:cNvCxnSpPr/>
          <p:nvPr/>
        </p:nvCxnSpPr>
        <p:spPr>
          <a:xfrm flipV="1">
            <a:off x="4768979" y="3135311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순서도: 연결자 265"/>
          <p:cNvSpPr/>
          <p:nvPr/>
        </p:nvSpPr>
        <p:spPr>
          <a:xfrm>
            <a:off x="1942898" y="3119336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7" name="직선 연결선 266"/>
          <p:cNvCxnSpPr/>
          <p:nvPr/>
        </p:nvCxnSpPr>
        <p:spPr>
          <a:xfrm flipV="1">
            <a:off x="1978390" y="3135564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순서도: 연결자 267"/>
          <p:cNvSpPr/>
          <p:nvPr/>
        </p:nvSpPr>
        <p:spPr>
          <a:xfrm>
            <a:off x="1473654" y="3121785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69" name="직선 연결선 268"/>
          <p:cNvCxnSpPr/>
          <p:nvPr/>
        </p:nvCxnSpPr>
        <p:spPr>
          <a:xfrm flipV="1">
            <a:off x="1509147" y="3138013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순서도: 연결자 269"/>
          <p:cNvSpPr/>
          <p:nvPr/>
        </p:nvSpPr>
        <p:spPr>
          <a:xfrm>
            <a:off x="1481902" y="1998815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71" name="직선 연결선 270"/>
          <p:cNvCxnSpPr/>
          <p:nvPr/>
        </p:nvCxnSpPr>
        <p:spPr>
          <a:xfrm flipV="1">
            <a:off x="1516235" y="1863810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직선 연결선 271"/>
          <p:cNvCxnSpPr/>
          <p:nvPr/>
        </p:nvCxnSpPr>
        <p:spPr>
          <a:xfrm>
            <a:off x="1205225" y="3366465"/>
            <a:ext cx="400291" cy="1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직선 연결선 272"/>
          <p:cNvCxnSpPr/>
          <p:nvPr/>
        </p:nvCxnSpPr>
        <p:spPr>
          <a:xfrm flipV="1">
            <a:off x="1205224" y="4441770"/>
            <a:ext cx="4391318" cy="820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직선 연결선 273"/>
          <p:cNvCxnSpPr/>
          <p:nvPr/>
        </p:nvCxnSpPr>
        <p:spPr>
          <a:xfrm flipV="1">
            <a:off x="1205224" y="3370140"/>
            <a:ext cx="1" cy="10774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순서도: 연결자 274"/>
          <p:cNvSpPr/>
          <p:nvPr/>
        </p:nvSpPr>
        <p:spPr>
          <a:xfrm>
            <a:off x="1477783" y="4267249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76" name="직선 연결선 275"/>
          <p:cNvCxnSpPr/>
          <p:nvPr/>
        </p:nvCxnSpPr>
        <p:spPr>
          <a:xfrm flipV="1">
            <a:off x="1513276" y="4301021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순서도: 연결자 276"/>
          <p:cNvSpPr/>
          <p:nvPr/>
        </p:nvSpPr>
        <p:spPr>
          <a:xfrm>
            <a:off x="1962640" y="4264621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78" name="직선 연결선 277"/>
          <p:cNvCxnSpPr/>
          <p:nvPr/>
        </p:nvCxnSpPr>
        <p:spPr>
          <a:xfrm flipV="1">
            <a:off x="1998133" y="4298393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순서도: 연결자 278"/>
          <p:cNvSpPr/>
          <p:nvPr/>
        </p:nvSpPr>
        <p:spPr>
          <a:xfrm>
            <a:off x="2646231" y="4268798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0" name="직선 연결선 279"/>
          <p:cNvCxnSpPr/>
          <p:nvPr/>
        </p:nvCxnSpPr>
        <p:spPr>
          <a:xfrm flipV="1">
            <a:off x="2681723" y="4302569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순서도: 연결자 280"/>
          <p:cNvSpPr/>
          <p:nvPr/>
        </p:nvSpPr>
        <p:spPr>
          <a:xfrm>
            <a:off x="2903166" y="4268798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2" name="직선 연결선 281"/>
          <p:cNvCxnSpPr/>
          <p:nvPr/>
        </p:nvCxnSpPr>
        <p:spPr>
          <a:xfrm flipV="1">
            <a:off x="2938658" y="4302569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순서도: 연결자 282"/>
          <p:cNvSpPr/>
          <p:nvPr/>
        </p:nvSpPr>
        <p:spPr>
          <a:xfrm>
            <a:off x="4219376" y="426892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4" name="직선 연결선 283"/>
          <p:cNvCxnSpPr/>
          <p:nvPr/>
        </p:nvCxnSpPr>
        <p:spPr>
          <a:xfrm flipV="1">
            <a:off x="4254868" y="4302698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순서도: 연결자 284"/>
          <p:cNvSpPr/>
          <p:nvPr/>
        </p:nvSpPr>
        <p:spPr>
          <a:xfrm>
            <a:off x="4489205" y="4264384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6" name="직선 연결선 285"/>
          <p:cNvCxnSpPr/>
          <p:nvPr/>
        </p:nvCxnSpPr>
        <p:spPr>
          <a:xfrm flipV="1">
            <a:off x="4524698" y="4298155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순서도: 연결자 286"/>
          <p:cNvSpPr/>
          <p:nvPr/>
        </p:nvSpPr>
        <p:spPr>
          <a:xfrm>
            <a:off x="4738477" y="4268798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88" name="직선 연결선 287"/>
          <p:cNvCxnSpPr/>
          <p:nvPr/>
        </p:nvCxnSpPr>
        <p:spPr>
          <a:xfrm flipV="1">
            <a:off x="4773969" y="4302569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순서도: 연결자 288"/>
          <p:cNvSpPr/>
          <p:nvPr/>
        </p:nvSpPr>
        <p:spPr>
          <a:xfrm>
            <a:off x="1486963" y="349930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90" name="직선 연결선 289"/>
          <p:cNvCxnSpPr/>
          <p:nvPr/>
        </p:nvCxnSpPr>
        <p:spPr>
          <a:xfrm flipV="1">
            <a:off x="1521295" y="3364302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직사각형 290"/>
          <p:cNvSpPr/>
          <p:nvPr/>
        </p:nvSpPr>
        <p:spPr>
          <a:xfrm>
            <a:off x="6421688" y="2122289"/>
            <a:ext cx="1685846" cy="11765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2" name="직사각형 291"/>
          <p:cNvSpPr/>
          <p:nvPr/>
        </p:nvSpPr>
        <p:spPr>
          <a:xfrm>
            <a:off x="6555410" y="2762661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3" name="직사각형 292"/>
          <p:cNvSpPr/>
          <p:nvPr/>
        </p:nvSpPr>
        <p:spPr>
          <a:xfrm>
            <a:off x="6790730" y="2762660"/>
            <a:ext cx="204544" cy="44027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6482659" y="2879537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C-Node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5" name="순서도: 자기 디스크 294"/>
          <p:cNvSpPr/>
          <p:nvPr/>
        </p:nvSpPr>
        <p:spPr>
          <a:xfrm>
            <a:off x="7208817" y="2965085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7169537" y="2995873"/>
            <a:ext cx="373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블록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7" name="구름 296"/>
          <p:cNvSpPr/>
          <p:nvPr/>
        </p:nvSpPr>
        <p:spPr>
          <a:xfrm>
            <a:off x="5796581" y="2474280"/>
            <a:ext cx="434902" cy="2271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인터넷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8" name="직사각형 297"/>
          <p:cNvSpPr/>
          <p:nvPr/>
        </p:nvSpPr>
        <p:spPr>
          <a:xfrm>
            <a:off x="870345" y="1797254"/>
            <a:ext cx="275281" cy="148580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rgbClr val="FFC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</a:t>
            </a:r>
            <a:endParaRPr lang="en-US" altLang="ko-KR" sz="1000" dirty="0">
              <a:solidFill>
                <a:srgbClr val="FFC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>
                <a:solidFill>
                  <a:srgbClr val="FFC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존</a:t>
            </a:r>
          </a:p>
        </p:txBody>
      </p:sp>
      <p:sp>
        <p:nvSpPr>
          <p:cNvPr id="299" name="직사각형 298"/>
          <p:cNvSpPr/>
          <p:nvPr/>
        </p:nvSpPr>
        <p:spPr>
          <a:xfrm>
            <a:off x="870484" y="3354391"/>
            <a:ext cx="271101" cy="112679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solidFill>
                  <a:srgbClr val="FFC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</a:t>
            </a:r>
            <a:endParaRPr lang="en-US" altLang="ko-KR" sz="1000" dirty="0">
              <a:solidFill>
                <a:srgbClr val="FFC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>
                <a:solidFill>
                  <a:srgbClr val="FFC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업</a:t>
            </a:r>
            <a:endParaRPr lang="en-US" altLang="ko-KR" sz="1000" dirty="0">
              <a:solidFill>
                <a:srgbClr val="FFC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>
                <a:solidFill>
                  <a:srgbClr val="FFC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존</a:t>
            </a:r>
          </a:p>
        </p:txBody>
      </p:sp>
      <p:cxnSp>
        <p:nvCxnSpPr>
          <p:cNvPr id="302" name="직선 연결선 301"/>
          <p:cNvCxnSpPr/>
          <p:nvPr/>
        </p:nvCxnSpPr>
        <p:spPr>
          <a:xfrm>
            <a:off x="6509284" y="4446371"/>
            <a:ext cx="1334302" cy="10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직선 연결선 302"/>
          <p:cNvCxnSpPr/>
          <p:nvPr/>
        </p:nvCxnSpPr>
        <p:spPr>
          <a:xfrm>
            <a:off x="6518036" y="3275866"/>
            <a:ext cx="1178633" cy="10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직선 연결선 303"/>
          <p:cNvCxnSpPr/>
          <p:nvPr/>
        </p:nvCxnSpPr>
        <p:spPr>
          <a:xfrm flipV="1">
            <a:off x="1694722" y="1887868"/>
            <a:ext cx="1200872" cy="506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순서도: 연결자 304"/>
          <p:cNvSpPr/>
          <p:nvPr/>
        </p:nvSpPr>
        <p:spPr>
          <a:xfrm>
            <a:off x="2730837" y="2024801"/>
            <a:ext cx="61297" cy="54697"/>
          </a:xfrm>
          <a:prstGeom prst="flowChartConnector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06" name="직선 연결선 305"/>
          <p:cNvCxnSpPr/>
          <p:nvPr/>
        </p:nvCxnSpPr>
        <p:spPr>
          <a:xfrm flipV="1">
            <a:off x="2765169" y="1889796"/>
            <a:ext cx="1" cy="1450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순서도: 연결자 306"/>
          <p:cNvSpPr/>
          <p:nvPr/>
        </p:nvSpPr>
        <p:spPr>
          <a:xfrm>
            <a:off x="2476652" y="2024801"/>
            <a:ext cx="61297" cy="54697"/>
          </a:xfrm>
          <a:prstGeom prst="flowChartConnector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08" name="직선 연결선 307"/>
          <p:cNvCxnSpPr/>
          <p:nvPr/>
        </p:nvCxnSpPr>
        <p:spPr>
          <a:xfrm flipV="1">
            <a:off x="2510985" y="1889796"/>
            <a:ext cx="1" cy="1450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" name="순서도: 연결자 308"/>
          <p:cNvSpPr/>
          <p:nvPr/>
        </p:nvSpPr>
        <p:spPr>
          <a:xfrm>
            <a:off x="2057718" y="2033573"/>
            <a:ext cx="61297" cy="54697"/>
          </a:xfrm>
          <a:prstGeom prst="flowChartConnector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10" name="직선 연결선 309"/>
          <p:cNvCxnSpPr/>
          <p:nvPr/>
        </p:nvCxnSpPr>
        <p:spPr>
          <a:xfrm flipV="1">
            <a:off x="2092051" y="1898568"/>
            <a:ext cx="1" cy="1450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1" name="순서도: 연결자 310"/>
          <p:cNvSpPr/>
          <p:nvPr/>
        </p:nvSpPr>
        <p:spPr>
          <a:xfrm>
            <a:off x="1808241" y="2029187"/>
            <a:ext cx="61297" cy="54697"/>
          </a:xfrm>
          <a:prstGeom prst="flowChartConnector">
            <a:avLst/>
          </a:prstGeom>
          <a:solidFill>
            <a:schemeClr val="accent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12" name="직선 연결선 311"/>
          <p:cNvCxnSpPr/>
          <p:nvPr/>
        </p:nvCxnSpPr>
        <p:spPr>
          <a:xfrm flipV="1">
            <a:off x="1842573" y="1894182"/>
            <a:ext cx="1" cy="14504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구름 312"/>
          <p:cNvSpPr/>
          <p:nvPr/>
        </p:nvSpPr>
        <p:spPr>
          <a:xfrm>
            <a:off x="5791763" y="3639994"/>
            <a:ext cx="434902" cy="2271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인터넷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4706397" y="2191979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0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 컨트롤러</a:t>
            </a:r>
            <a:endParaRPr lang="en-US" altLang="ko-KR" sz="10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15" name="직선 연결선 314"/>
          <p:cNvCxnSpPr>
            <a:stCxn id="316" idx="0"/>
          </p:cNvCxnSpPr>
          <p:nvPr/>
        </p:nvCxnSpPr>
        <p:spPr>
          <a:xfrm flipH="1" flipV="1">
            <a:off x="4228794" y="2590278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순서도: 연결자 315"/>
          <p:cNvSpPr/>
          <p:nvPr/>
        </p:nvSpPr>
        <p:spPr>
          <a:xfrm>
            <a:off x="4208356" y="2805523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17" name="직선 연결선 316"/>
          <p:cNvCxnSpPr>
            <a:stCxn id="318" idx="0"/>
          </p:cNvCxnSpPr>
          <p:nvPr/>
        </p:nvCxnSpPr>
        <p:spPr>
          <a:xfrm flipH="1" flipV="1">
            <a:off x="4482662" y="2590278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순서도: 연결자 317"/>
          <p:cNvSpPr/>
          <p:nvPr/>
        </p:nvSpPr>
        <p:spPr>
          <a:xfrm>
            <a:off x="4462223" y="2805523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19" name="직선 연결선 318"/>
          <p:cNvCxnSpPr>
            <a:stCxn id="320" idx="0"/>
          </p:cNvCxnSpPr>
          <p:nvPr/>
        </p:nvCxnSpPr>
        <p:spPr>
          <a:xfrm flipH="1" flipV="1">
            <a:off x="4736529" y="2594896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순서도: 연결자 319"/>
          <p:cNvSpPr/>
          <p:nvPr/>
        </p:nvSpPr>
        <p:spPr>
          <a:xfrm>
            <a:off x="4716091" y="2810140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1" name="순서도: 연결자 320"/>
          <p:cNvSpPr/>
          <p:nvPr/>
        </p:nvSpPr>
        <p:spPr>
          <a:xfrm>
            <a:off x="4221925" y="3914853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22" name="직선 연결선 321"/>
          <p:cNvCxnSpPr>
            <a:stCxn id="321" idx="4"/>
          </p:cNvCxnSpPr>
          <p:nvPr/>
        </p:nvCxnSpPr>
        <p:spPr>
          <a:xfrm flipV="1">
            <a:off x="4252574" y="3755835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3" name="순서도: 연결자 322"/>
          <p:cNvSpPr/>
          <p:nvPr/>
        </p:nvSpPr>
        <p:spPr>
          <a:xfrm>
            <a:off x="4465234" y="3910279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24" name="직선 연결선 323"/>
          <p:cNvCxnSpPr>
            <a:stCxn id="323" idx="4"/>
          </p:cNvCxnSpPr>
          <p:nvPr/>
        </p:nvCxnSpPr>
        <p:spPr>
          <a:xfrm flipV="1">
            <a:off x="4495883" y="3751261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5" name="순서도: 연결자 324"/>
          <p:cNvSpPr/>
          <p:nvPr/>
        </p:nvSpPr>
        <p:spPr>
          <a:xfrm>
            <a:off x="4733972" y="3905514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26" name="직선 연결선 325"/>
          <p:cNvCxnSpPr>
            <a:stCxn id="325" idx="4"/>
          </p:cNvCxnSpPr>
          <p:nvPr/>
        </p:nvCxnSpPr>
        <p:spPr>
          <a:xfrm flipV="1">
            <a:off x="4764621" y="3746496"/>
            <a:ext cx="2294" cy="21371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순서도: 연결자 326"/>
          <p:cNvSpPr/>
          <p:nvPr/>
        </p:nvSpPr>
        <p:spPr>
          <a:xfrm>
            <a:off x="6616083" y="3111455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28" name="직선 연결선 327"/>
          <p:cNvCxnSpPr/>
          <p:nvPr/>
        </p:nvCxnSpPr>
        <p:spPr>
          <a:xfrm flipV="1">
            <a:off x="6651576" y="3127683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순서도: 연결자 328"/>
          <p:cNvSpPr/>
          <p:nvPr/>
        </p:nvSpPr>
        <p:spPr>
          <a:xfrm>
            <a:off x="6840325" y="3114731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30" name="직선 연결선 329"/>
          <p:cNvCxnSpPr/>
          <p:nvPr/>
        </p:nvCxnSpPr>
        <p:spPr>
          <a:xfrm flipV="1">
            <a:off x="6875817" y="3130959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1" name="순서도: 연결자 330"/>
          <p:cNvSpPr/>
          <p:nvPr/>
        </p:nvSpPr>
        <p:spPr>
          <a:xfrm>
            <a:off x="6606080" y="4278651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32" name="직선 연결선 331"/>
          <p:cNvCxnSpPr/>
          <p:nvPr/>
        </p:nvCxnSpPr>
        <p:spPr>
          <a:xfrm flipV="1">
            <a:off x="6641572" y="4294879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순서도: 연결자 332"/>
          <p:cNvSpPr/>
          <p:nvPr/>
        </p:nvSpPr>
        <p:spPr>
          <a:xfrm>
            <a:off x="6857477" y="428192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34" name="직선 연결선 333"/>
          <p:cNvCxnSpPr/>
          <p:nvPr/>
        </p:nvCxnSpPr>
        <p:spPr>
          <a:xfrm flipV="1">
            <a:off x="6892969" y="4298155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구름 334"/>
          <p:cNvSpPr/>
          <p:nvPr/>
        </p:nvSpPr>
        <p:spPr>
          <a:xfrm>
            <a:off x="5800931" y="3001782"/>
            <a:ext cx="396861" cy="2271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전용회선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36" name="구름 335"/>
          <p:cNvSpPr/>
          <p:nvPr/>
        </p:nvSpPr>
        <p:spPr>
          <a:xfrm>
            <a:off x="5800931" y="4201246"/>
            <a:ext cx="396861" cy="2271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전용회선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37" name="직선 연결선 336"/>
          <p:cNvCxnSpPr/>
          <p:nvPr/>
        </p:nvCxnSpPr>
        <p:spPr>
          <a:xfrm flipV="1">
            <a:off x="5600991" y="2659238"/>
            <a:ext cx="284953" cy="627288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직사각형 337"/>
          <p:cNvSpPr/>
          <p:nvPr/>
        </p:nvSpPr>
        <p:spPr>
          <a:xfrm>
            <a:off x="1851202" y="3393662"/>
            <a:ext cx="1798496" cy="30290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r>
              <a:rPr lang="en-US" altLang="ko-KR" sz="9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</a:t>
            </a:r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39" name="직사각형 338"/>
          <p:cNvSpPr/>
          <p:nvPr/>
        </p:nvSpPr>
        <p:spPr>
          <a:xfrm>
            <a:off x="3135577" y="1887869"/>
            <a:ext cx="536524" cy="539016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r>
              <a:rPr lang="en-US" altLang="ko-KR" sz="9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</a:t>
            </a:r>
          </a:p>
          <a:p>
            <a:pPr algn="ctr"/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40" name="직선 연결선 339"/>
          <p:cNvCxnSpPr/>
          <p:nvPr/>
        </p:nvCxnSpPr>
        <p:spPr>
          <a:xfrm flipV="1">
            <a:off x="2379363" y="3636792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순서도: 연결자 340"/>
          <p:cNvSpPr/>
          <p:nvPr/>
        </p:nvSpPr>
        <p:spPr>
          <a:xfrm>
            <a:off x="2348715" y="361568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42" name="직선 연결선 341"/>
          <p:cNvCxnSpPr/>
          <p:nvPr/>
        </p:nvCxnSpPr>
        <p:spPr>
          <a:xfrm flipV="1">
            <a:off x="3249729" y="2378025"/>
            <a:ext cx="2556" cy="24864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순서도: 연결자 342"/>
          <p:cNvSpPr/>
          <p:nvPr/>
        </p:nvSpPr>
        <p:spPr>
          <a:xfrm>
            <a:off x="3219081" y="2356921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44" name="순서도: 연결자 343"/>
          <p:cNvSpPr/>
          <p:nvPr/>
        </p:nvSpPr>
        <p:spPr>
          <a:xfrm>
            <a:off x="7321290" y="3121097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45" name="직선 연결선 344"/>
          <p:cNvCxnSpPr/>
          <p:nvPr/>
        </p:nvCxnSpPr>
        <p:spPr>
          <a:xfrm flipV="1">
            <a:off x="7356782" y="3137325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순서도: 연결자 345"/>
          <p:cNvSpPr/>
          <p:nvPr/>
        </p:nvSpPr>
        <p:spPr>
          <a:xfrm>
            <a:off x="7314357" y="4288493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47" name="직선 연결선 346"/>
          <p:cNvCxnSpPr/>
          <p:nvPr/>
        </p:nvCxnSpPr>
        <p:spPr>
          <a:xfrm flipV="1">
            <a:off x="7349849" y="4304721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직선 연결선 347"/>
          <p:cNvCxnSpPr>
            <a:endCxn id="335" idx="2"/>
          </p:cNvCxnSpPr>
          <p:nvPr/>
        </p:nvCxnSpPr>
        <p:spPr>
          <a:xfrm flipV="1">
            <a:off x="5598739" y="3115381"/>
            <a:ext cx="203423" cy="171144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직선 연결선 348"/>
          <p:cNvCxnSpPr>
            <a:stCxn id="436" idx="0"/>
            <a:endCxn id="297" idx="0"/>
          </p:cNvCxnSpPr>
          <p:nvPr/>
        </p:nvCxnSpPr>
        <p:spPr>
          <a:xfrm flipH="1" flipV="1">
            <a:off x="6231121" y="2587879"/>
            <a:ext cx="185143" cy="588387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직선 연결선 349"/>
          <p:cNvCxnSpPr>
            <a:stCxn id="436" idx="1"/>
            <a:endCxn id="335" idx="0"/>
          </p:cNvCxnSpPr>
          <p:nvPr/>
        </p:nvCxnSpPr>
        <p:spPr>
          <a:xfrm flipH="1" flipV="1">
            <a:off x="6197461" y="3115381"/>
            <a:ext cx="127708" cy="118801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직선 연결선 350"/>
          <p:cNvCxnSpPr>
            <a:stCxn id="433" idx="3"/>
            <a:endCxn id="297" idx="2"/>
          </p:cNvCxnSpPr>
          <p:nvPr/>
        </p:nvCxnSpPr>
        <p:spPr>
          <a:xfrm>
            <a:off x="5688695" y="2545983"/>
            <a:ext cx="109235" cy="41896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직사각형 351"/>
          <p:cNvSpPr/>
          <p:nvPr/>
        </p:nvSpPr>
        <p:spPr>
          <a:xfrm>
            <a:off x="6549549" y="2216625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3" name="직사각형 352"/>
          <p:cNvSpPr/>
          <p:nvPr/>
        </p:nvSpPr>
        <p:spPr>
          <a:xfrm>
            <a:off x="6786986" y="2216625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4" name="직사각형 353"/>
          <p:cNvSpPr/>
          <p:nvPr/>
        </p:nvSpPr>
        <p:spPr>
          <a:xfrm>
            <a:off x="6549549" y="3384935"/>
            <a:ext cx="204544" cy="31163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5" name="직사각형 354"/>
          <p:cNvSpPr/>
          <p:nvPr/>
        </p:nvSpPr>
        <p:spPr>
          <a:xfrm>
            <a:off x="6786986" y="3384935"/>
            <a:ext cx="204544" cy="31163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56" name="직선 연결선 355"/>
          <p:cNvCxnSpPr>
            <a:endCxn id="335" idx="2"/>
          </p:cNvCxnSpPr>
          <p:nvPr/>
        </p:nvCxnSpPr>
        <p:spPr>
          <a:xfrm>
            <a:off x="5582548" y="2595801"/>
            <a:ext cx="219614" cy="519580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직선 연결선 356"/>
          <p:cNvCxnSpPr/>
          <p:nvPr/>
        </p:nvCxnSpPr>
        <p:spPr>
          <a:xfrm flipV="1">
            <a:off x="6543811" y="2586417"/>
            <a:ext cx="1089680" cy="5061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직선 연결선 357"/>
          <p:cNvCxnSpPr>
            <a:stCxn id="359" idx="0"/>
          </p:cNvCxnSpPr>
          <p:nvPr/>
        </p:nvCxnSpPr>
        <p:spPr>
          <a:xfrm flipH="1" flipV="1">
            <a:off x="6682687" y="2586843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순서도: 연결자 358"/>
          <p:cNvSpPr/>
          <p:nvPr/>
        </p:nvSpPr>
        <p:spPr>
          <a:xfrm>
            <a:off x="6662249" y="2802087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60" name="직선 연결선 359"/>
          <p:cNvCxnSpPr>
            <a:stCxn id="361" idx="0"/>
          </p:cNvCxnSpPr>
          <p:nvPr/>
        </p:nvCxnSpPr>
        <p:spPr>
          <a:xfrm flipH="1" flipV="1">
            <a:off x="6917671" y="2589478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순서도: 연결자 360"/>
          <p:cNvSpPr/>
          <p:nvPr/>
        </p:nvSpPr>
        <p:spPr>
          <a:xfrm>
            <a:off x="6897232" y="2804722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62" name="직선 연결선 361"/>
          <p:cNvCxnSpPr>
            <a:stCxn id="363" idx="0"/>
          </p:cNvCxnSpPr>
          <p:nvPr/>
        </p:nvCxnSpPr>
        <p:spPr>
          <a:xfrm flipH="1" flipV="1">
            <a:off x="7332118" y="2574615"/>
            <a:ext cx="3986" cy="40109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순서도: 연결자 362"/>
          <p:cNvSpPr/>
          <p:nvPr/>
        </p:nvSpPr>
        <p:spPr>
          <a:xfrm>
            <a:off x="7305455" y="2975710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64" name="직사각형 363"/>
          <p:cNvSpPr/>
          <p:nvPr/>
        </p:nvSpPr>
        <p:spPr>
          <a:xfrm>
            <a:off x="4255436" y="2217921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65" name="직사각형 364"/>
          <p:cNvSpPr/>
          <p:nvPr/>
        </p:nvSpPr>
        <p:spPr>
          <a:xfrm>
            <a:off x="4492872" y="2217920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66" name="직사각형 365"/>
          <p:cNvSpPr/>
          <p:nvPr/>
        </p:nvSpPr>
        <p:spPr>
          <a:xfrm>
            <a:off x="4274111" y="3378962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67" name="직사각형 366"/>
          <p:cNvSpPr/>
          <p:nvPr/>
        </p:nvSpPr>
        <p:spPr>
          <a:xfrm>
            <a:off x="4511547" y="3378961"/>
            <a:ext cx="204544" cy="31760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68" name="직선 연결선 367"/>
          <p:cNvCxnSpPr/>
          <p:nvPr/>
        </p:nvCxnSpPr>
        <p:spPr>
          <a:xfrm flipV="1">
            <a:off x="4358736" y="2475018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순서도: 연결자 368"/>
          <p:cNvSpPr/>
          <p:nvPr/>
        </p:nvSpPr>
        <p:spPr>
          <a:xfrm>
            <a:off x="4328088" y="2453915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70" name="직선 연결선 369"/>
          <p:cNvCxnSpPr/>
          <p:nvPr/>
        </p:nvCxnSpPr>
        <p:spPr>
          <a:xfrm flipV="1">
            <a:off x="4593979" y="2466511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순서도: 연결자 370"/>
          <p:cNvSpPr/>
          <p:nvPr/>
        </p:nvSpPr>
        <p:spPr>
          <a:xfrm>
            <a:off x="4563331" y="2445408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72" name="직선 연결선 371"/>
          <p:cNvCxnSpPr/>
          <p:nvPr/>
        </p:nvCxnSpPr>
        <p:spPr>
          <a:xfrm flipV="1">
            <a:off x="4375131" y="3633334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순서도: 연결자 372"/>
          <p:cNvSpPr/>
          <p:nvPr/>
        </p:nvSpPr>
        <p:spPr>
          <a:xfrm>
            <a:off x="4344483" y="361223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74" name="직선 연결선 373"/>
          <p:cNvCxnSpPr/>
          <p:nvPr/>
        </p:nvCxnSpPr>
        <p:spPr>
          <a:xfrm flipV="1">
            <a:off x="4610374" y="3624827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순서도: 연결자 374"/>
          <p:cNvSpPr/>
          <p:nvPr/>
        </p:nvSpPr>
        <p:spPr>
          <a:xfrm>
            <a:off x="4579726" y="3603723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6482387" y="2254141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 </a:t>
            </a:r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백본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6489602" y="3429994"/>
            <a:ext cx="6399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 </a:t>
            </a:r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백본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78" name="직선 연결선 377"/>
          <p:cNvCxnSpPr/>
          <p:nvPr/>
        </p:nvCxnSpPr>
        <p:spPr>
          <a:xfrm>
            <a:off x="6516608" y="2621611"/>
            <a:ext cx="1198827" cy="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순서도: 자기 디스크 378"/>
          <p:cNvSpPr/>
          <p:nvPr/>
        </p:nvSpPr>
        <p:spPr>
          <a:xfrm>
            <a:off x="7532764" y="2966957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0" name="순서도: 자기 디스크 379"/>
          <p:cNvSpPr/>
          <p:nvPr/>
        </p:nvSpPr>
        <p:spPr>
          <a:xfrm>
            <a:off x="7533925" y="4123595"/>
            <a:ext cx="282427" cy="23784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7481082" y="2999928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NAS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7482066" y="4134304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NAS</a:t>
            </a:r>
            <a:endParaRPr lang="ko-KR" altLang="en-US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83" name="직선 연결선 382"/>
          <p:cNvCxnSpPr>
            <a:stCxn id="384" idx="0"/>
          </p:cNvCxnSpPr>
          <p:nvPr/>
        </p:nvCxnSpPr>
        <p:spPr>
          <a:xfrm flipH="1" flipV="1">
            <a:off x="6616066" y="2630270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순서도: 연결자 383"/>
          <p:cNvSpPr/>
          <p:nvPr/>
        </p:nvSpPr>
        <p:spPr>
          <a:xfrm>
            <a:off x="6585418" y="281363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85" name="직선 연결선 384"/>
          <p:cNvCxnSpPr>
            <a:stCxn id="386" idx="0"/>
          </p:cNvCxnSpPr>
          <p:nvPr/>
        </p:nvCxnSpPr>
        <p:spPr>
          <a:xfrm flipH="1" flipV="1">
            <a:off x="6851869" y="2621362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순서도: 연결자 385"/>
          <p:cNvSpPr/>
          <p:nvPr/>
        </p:nvSpPr>
        <p:spPr>
          <a:xfrm>
            <a:off x="6821221" y="2804722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87" name="직선 연결선 386"/>
          <p:cNvCxnSpPr/>
          <p:nvPr/>
        </p:nvCxnSpPr>
        <p:spPr>
          <a:xfrm>
            <a:off x="6309241" y="2586417"/>
            <a:ext cx="201984" cy="862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직선 연결선 387"/>
          <p:cNvCxnSpPr>
            <a:stCxn id="335" idx="0"/>
            <a:endCxn id="434" idx="2"/>
          </p:cNvCxnSpPr>
          <p:nvPr/>
        </p:nvCxnSpPr>
        <p:spPr>
          <a:xfrm flipV="1">
            <a:off x="6197461" y="2605657"/>
            <a:ext cx="214978" cy="509724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직선 연결선 388"/>
          <p:cNvCxnSpPr/>
          <p:nvPr/>
        </p:nvCxnSpPr>
        <p:spPr>
          <a:xfrm flipH="1" flipV="1">
            <a:off x="7668145" y="2615601"/>
            <a:ext cx="3986" cy="3729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0" name="순서도: 연결자 389"/>
          <p:cNvSpPr/>
          <p:nvPr/>
        </p:nvSpPr>
        <p:spPr>
          <a:xfrm>
            <a:off x="7641331" y="2985742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1" name="직사각형 390"/>
          <p:cNvSpPr/>
          <p:nvPr/>
        </p:nvSpPr>
        <p:spPr>
          <a:xfrm>
            <a:off x="7034631" y="2214124"/>
            <a:ext cx="475890" cy="3146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r>
              <a:rPr lang="en-US" altLang="ko-KR" sz="9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</a:t>
            </a:r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2" name="순서도: 연결자 391"/>
          <p:cNvSpPr/>
          <p:nvPr/>
        </p:nvSpPr>
        <p:spPr>
          <a:xfrm>
            <a:off x="7651939" y="3142926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93" name="직선 연결선 392"/>
          <p:cNvCxnSpPr/>
          <p:nvPr/>
        </p:nvCxnSpPr>
        <p:spPr>
          <a:xfrm flipV="1">
            <a:off x="7687432" y="3138912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직선 연결선 393"/>
          <p:cNvCxnSpPr/>
          <p:nvPr/>
        </p:nvCxnSpPr>
        <p:spPr>
          <a:xfrm flipV="1">
            <a:off x="6554652" y="3740279"/>
            <a:ext cx="1089680" cy="5061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직선 연결선 394"/>
          <p:cNvCxnSpPr>
            <a:stCxn id="396" idx="0"/>
          </p:cNvCxnSpPr>
          <p:nvPr/>
        </p:nvCxnSpPr>
        <p:spPr>
          <a:xfrm flipH="1" flipV="1">
            <a:off x="6693528" y="3740705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순서도: 연결자 395"/>
          <p:cNvSpPr/>
          <p:nvPr/>
        </p:nvSpPr>
        <p:spPr>
          <a:xfrm>
            <a:off x="6673090" y="3955949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97" name="직선 연결선 396"/>
          <p:cNvCxnSpPr>
            <a:stCxn id="398" idx="0"/>
          </p:cNvCxnSpPr>
          <p:nvPr/>
        </p:nvCxnSpPr>
        <p:spPr>
          <a:xfrm flipH="1" flipV="1">
            <a:off x="6928512" y="3743340"/>
            <a:ext cx="10210" cy="21524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순서도: 연결자 397"/>
          <p:cNvSpPr/>
          <p:nvPr/>
        </p:nvSpPr>
        <p:spPr>
          <a:xfrm>
            <a:off x="6908073" y="3958584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99" name="직선 연결선 398"/>
          <p:cNvCxnSpPr/>
          <p:nvPr/>
        </p:nvCxnSpPr>
        <p:spPr>
          <a:xfrm>
            <a:off x="6516608" y="3775474"/>
            <a:ext cx="1209669" cy="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직선 연결선 399"/>
          <p:cNvCxnSpPr>
            <a:stCxn id="401" idx="0"/>
          </p:cNvCxnSpPr>
          <p:nvPr/>
        </p:nvCxnSpPr>
        <p:spPr>
          <a:xfrm flipH="1" flipV="1">
            <a:off x="6626907" y="3784132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순서도: 연결자 400"/>
          <p:cNvSpPr/>
          <p:nvPr/>
        </p:nvSpPr>
        <p:spPr>
          <a:xfrm>
            <a:off x="6596259" y="3967492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02" name="직선 연결선 401"/>
          <p:cNvCxnSpPr>
            <a:stCxn id="403" idx="0"/>
          </p:cNvCxnSpPr>
          <p:nvPr/>
        </p:nvCxnSpPr>
        <p:spPr>
          <a:xfrm flipH="1" flipV="1">
            <a:off x="6862710" y="3775224"/>
            <a:ext cx="1" cy="183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순서도: 연결자 402"/>
          <p:cNvSpPr/>
          <p:nvPr/>
        </p:nvSpPr>
        <p:spPr>
          <a:xfrm>
            <a:off x="6832062" y="3958584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04" name="직선 연결선 403"/>
          <p:cNvCxnSpPr>
            <a:stCxn id="313" idx="0"/>
          </p:cNvCxnSpPr>
          <p:nvPr/>
        </p:nvCxnSpPr>
        <p:spPr>
          <a:xfrm flipV="1">
            <a:off x="6226303" y="3744651"/>
            <a:ext cx="372495" cy="8942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순서도: 연결자 404"/>
          <p:cNvSpPr/>
          <p:nvPr/>
        </p:nvSpPr>
        <p:spPr>
          <a:xfrm>
            <a:off x="7647534" y="4302945"/>
            <a:ext cx="61297" cy="54697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06" name="직선 연결선 405"/>
          <p:cNvCxnSpPr/>
          <p:nvPr/>
        </p:nvCxnSpPr>
        <p:spPr>
          <a:xfrm flipV="1">
            <a:off x="7683026" y="4298931"/>
            <a:ext cx="1" cy="1450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직선 연결선 406"/>
          <p:cNvCxnSpPr>
            <a:stCxn id="408" idx="0"/>
          </p:cNvCxnSpPr>
          <p:nvPr/>
        </p:nvCxnSpPr>
        <p:spPr>
          <a:xfrm flipH="1" flipV="1">
            <a:off x="7336747" y="3739548"/>
            <a:ext cx="3986" cy="40109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순서도: 연결자 407"/>
          <p:cNvSpPr/>
          <p:nvPr/>
        </p:nvSpPr>
        <p:spPr>
          <a:xfrm>
            <a:off x="7310084" y="4140644"/>
            <a:ext cx="61297" cy="54697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09" name="직선 연결선 408"/>
          <p:cNvCxnSpPr/>
          <p:nvPr/>
        </p:nvCxnSpPr>
        <p:spPr>
          <a:xfrm flipH="1" flipV="1">
            <a:off x="7672774" y="3780535"/>
            <a:ext cx="3986" cy="3729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순서도: 연결자 409"/>
          <p:cNvSpPr/>
          <p:nvPr/>
        </p:nvSpPr>
        <p:spPr>
          <a:xfrm>
            <a:off x="7645960" y="4150675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11" name="직선 연결선 410"/>
          <p:cNvCxnSpPr/>
          <p:nvPr/>
        </p:nvCxnSpPr>
        <p:spPr>
          <a:xfrm flipV="1">
            <a:off x="6655399" y="2466390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순서도: 연결자 411"/>
          <p:cNvSpPr/>
          <p:nvPr/>
        </p:nvSpPr>
        <p:spPr>
          <a:xfrm>
            <a:off x="6624751" y="2445287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13" name="직선 연결선 412"/>
          <p:cNvCxnSpPr/>
          <p:nvPr/>
        </p:nvCxnSpPr>
        <p:spPr>
          <a:xfrm flipV="1">
            <a:off x="6890642" y="2457883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순서도: 연결자 413"/>
          <p:cNvSpPr/>
          <p:nvPr/>
        </p:nvSpPr>
        <p:spPr>
          <a:xfrm>
            <a:off x="6859994" y="2436780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15" name="직선 연결선 414"/>
          <p:cNvCxnSpPr/>
          <p:nvPr/>
        </p:nvCxnSpPr>
        <p:spPr>
          <a:xfrm flipV="1">
            <a:off x="6668173" y="3616994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" name="순서도: 연결자 415"/>
          <p:cNvSpPr/>
          <p:nvPr/>
        </p:nvSpPr>
        <p:spPr>
          <a:xfrm>
            <a:off x="6637525" y="3595891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17" name="직선 연결선 416"/>
          <p:cNvCxnSpPr/>
          <p:nvPr/>
        </p:nvCxnSpPr>
        <p:spPr>
          <a:xfrm flipV="1">
            <a:off x="6903416" y="3608487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순서도: 연결자 417"/>
          <p:cNvSpPr/>
          <p:nvPr/>
        </p:nvSpPr>
        <p:spPr>
          <a:xfrm>
            <a:off x="6872768" y="3587384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19" name="직선 연결선 418"/>
          <p:cNvCxnSpPr/>
          <p:nvPr/>
        </p:nvCxnSpPr>
        <p:spPr>
          <a:xfrm flipV="1">
            <a:off x="7232345" y="2462217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순서도: 연결자 419"/>
          <p:cNvSpPr/>
          <p:nvPr/>
        </p:nvSpPr>
        <p:spPr>
          <a:xfrm>
            <a:off x="7201697" y="2441113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21" name="직사각형 420"/>
          <p:cNvSpPr/>
          <p:nvPr/>
        </p:nvSpPr>
        <p:spPr>
          <a:xfrm>
            <a:off x="7033465" y="3380553"/>
            <a:ext cx="475890" cy="314630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r>
              <a:rPr lang="en-US" altLang="ko-KR" sz="900" baseline="30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rd</a:t>
            </a:r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Party </a:t>
            </a:r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22" name="직선 연결선 421"/>
          <p:cNvCxnSpPr/>
          <p:nvPr/>
        </p:nvCxnSpPr>
        <p:spPr>
          <a:xfrm flipV="1">
            <a:off x="7226232" y="3616736"/>
            <a:ext cx="2556" cy="165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순서도: 연결자 422"/>
          <p:cNvSpPr/>
          <p:nvPr/>
        </p:nvSpPr>
        <p:spPr>
          <a:xfrm>
            <a:off x="7195583" y="3595632"/>
            <a:ext cx="61297" cy="54697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24" name="직선 연결선 423"/>
          <p:cNvCxnSpPr>
            <a:stCxn id="313" idx="2"/>
            <a:endCxn id="437" idx="3"/>
          </p:cNvCxnSpPr>
          <p:nvPr/>
        </p:nvCxnSpPr>
        <p:spPr>
          <a:xfrm flipH="1" flipV="1">
            <a:off x="5685062" y="3736221"/>
            <a:ext cx="108050" cy="17372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직선 연결선 424"/>
          <p:cNvCxnSpPr>
            <a:endCxn id="336" idx="2"/>
          </p:cNvCxnSpPr>
          <p:nvPr/>
        </p:nvCxnSpPr>
        <p:spPr>
          <a:xfrm>
            <a:off x="5589852" y="3762399"/>
            <a:ext cx="212310" cy="552446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직선 연결선 425"/>
          <p:cNvCxnSpPr/>
          <p:nvPr/>
        </p:nvCxnSpPr>
        <p:spPr>
          <a:xfrm flipV="1">
            <a:off x="5602781" y="3832774"/>
            <a:ext cx="284953" cy="627288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직선 연결선 426"/>
          <p:cNvCxnSpPr/>
          <p:nvPr/>
        </p:nvCxnSpPr>
        <p:spPr>
          <a:xfrm flipV="1">
            <a:off x="5600529" y="4288917"/>
            <a:ext cx="203423" cy="171144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직선 연결선 427"/>
          <p:cNvCxnSpPr>
            <a:stCxn id="440" idx="0"/>
            <a:endCxn id="313" idx="0"/>
          </p:cNvCxnSpPr>
          <p:nvPr/>
        </p:nvCxnSpPr>
        <p:spPr>
          <a:xfrm flipH="1" flipV="1">
            <a:off x="6226303" y="3753593"/>
            <a:ext cx="186328" cy="612911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직선 연결선 428"/>
          <p:cNvCxnSpPr>
            <a:stCxn id="440" idx="1"/>
            <a:endCxn id="336" idx="0"/>
          </p:cNvCxnSpPr>
          <p:nvPr/>
        </p:nvCxnSpPr>
        <p:spPr>
          <a:xfrm flipH="1" flipV="1">
            <a:off x="6197461" y="4314845"/>
            <a:ext cx="124075" cy="109575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직선 연결선 429"/>
          <p:cNvCxnSpPr>
            <a:stCxn id="336" idx="0"/>
            <a:endCxn id="438" idx="1"/>
          </p:cNvCxnSpPr>
          <p:nvPr/>
        </p:nvCxnSpPr>
        <p:spPr>
          <a:xfrm flipV="1">
            <a:off x="6197461" y="3737979"/>
            <a:ext cx="120249" cy="576866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TextBox 430"/>
          <p:cNvSpPr txBox="1"/>
          <p:nvPr/>
        </p:nvSpPr>
        <p:spPr>
          <a:xfrm>
            <a:off x="7487118" y="2151833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dirty="0" err="1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공공고객</a:t>
            </a:r>
            <a:endParaRPr lang="en-US" altLang="ko-KR" sz="10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전산실</a:t>
            </a:r>
            <a:endParaRPr lang="ko-KR" altLang="en-US" sz="10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7482195" y="3364957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기업고객</a:t>
            </a:r>
            <a:endParaRPr lang="en-US" altLang="ko-KR" sz="10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0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전산실</a:t>
            </a:r>
            <a:endParaRPr lang="ko-KR" altLang="en-US" sz="10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3" name="직사각형 432"/>
          <p:cNvSpPr/>
          <p:nvPr/>
        </p:nvSpPr>
        <p:spPr>
          <a:xfrm>
            <a:off x="5506505" y="2488067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4" name="직사각형 433"/>
          <p:cNvSpPr/>
          <p:nvPr/>
        </p:nvSpPr>
        <p:spPr>
          <a:xfrm>
            <a:off x="6321344" y="2489825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5" name="직사각형 434"/>
          <p:cNvSpPr/>
          <p:nvPr/>
        </p:nvSpPr>
        <p:spPr>
          <a:xfrm>
            <a:off x="5520122" y="3179825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6" name="직사각형 435"/>
          <p:cNvSpPr/>
          <p:nvPr/>
        </p:nvSpPr>
        <p:spPr>
          <a:xfrm>
            <a:off x="6325169" y="3176266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7" name="직사각형 436"/>
          <p:cNvSpPr/>
          <p:nvPr/>
        </p:nvSpPr>
        <p:spPr>
          <a:xfrm>
            <a:off x="5502872" y="3678305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8" name="직사각형 437"/>
          <p:cNvSpPr/>
          <p:nvPr/>
        </p:nvSpPr>
        <p:spPr>
          <a:xfrm>
            <a:off x="6317710" y="3680063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39" name="직사각형 438"/>
          <p:cNvSpPr/>
          <p:nvPr/>
        </p:nvSpPr>
        <p:spPr>
          <a:xfrm>
            <a:off x="5516488" y="4370064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0" name="직사각형 439"/>
          <p:cNvSpPr/>
          <p:nvPr/>
        </p:nvSpPr>
        <p:spPr>
          <a:xfrm>
            <a:off x="6321536" y="4366504"/>
            <a:ext cx="182190" cy="11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FW</a:t>
            </a:r>
            <a:endParaRPr lang="ko-KR" altLang="en-US" sz="7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3976060" y="1708918"/>
            <a:ext cx="4295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600" b="1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ko-KR" altLang="en-US" dirty="0" smtClean="0"/>
              <a:t>존 확장을 위한 </a:t>
            </a:r>
            <a:r>
              <a:rPr lang="en-US" altLang="ko-KR" dirty="0" smtClean="0"/>
              <a:t>DAZ </a:t>
            </a:r>
            <a:r>
              <a:rPr lang="ko-KR" altLang="en-US" dirty="0"/>
              <a:t>기술 적용</a:t>
            </a:r>
            <a:endParaRPr lang="en-US" altLang="ko-KR" dirty="0"/>
          </a:p>
        </p:txBody>
      </p:sp>
      <p:sp>
        <p:nvSpPr>
          <p:cNvPr id="442" name="TextBox 441"/>
          <p:cNvSpPr txBox="1"/>
          <p:nvPr/>
        </p:nvSpPr>
        <p:spPr>
          <a:xfrm>
            <a:off x="4190794" y="280139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9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4275291" y="2263552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CGW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4294879" y="3436503"/>
            <a:ext cx="4347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CGW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45" name="직선 연결선 444"/>
          <p:cNvCxnSpPr>
            <a:stCxn id="297" idx="0"/>
            <a:endCxn id="434" idx="1"/>
          </p:cNvCxnSpPr>
          <p:nvPr/>
        </p:nvCxnSpPr>
        <p:spPr>
          <a:xfrm flipV="1">
            <a:off x="6231121" y="2547741"/>
            <a:ext cx="90223" cy="40138"/>
          </a:xfrm>
          <a:prstGeom prst="line">
            <a:avLst/>
          </a:prstGeom>
          <a:ln w="127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6" name="TextBox 445"/>
          <p:cNvSpPr txBox="1"/>
          <p:nvPr/>
        </p:nvSpPr>
        <p:spPr>
          <a:xfrm>
            <a:off x="4698904" y="3404116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0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기업 컨트롤러</a:t>
            </a:r>
            <a:endParaRPr lang="en-US" altLang="ko-KR" sz="10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7" name="오른쪽 화살표 446"/>
          <p:cNvSpPr/>
          <p:nvPr/>
        </p:nvSpPr>
        <p:spPr>
          <a:xfrm>
            <a:off x="5678019" y="2137294"/>
            <a:ext cx="281407" cy="35752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8" name="오른쪽 화살표 447"/>
          <p:cNvSpPr/>
          <p:nvPr/>
        </p:nvSpPr>
        <p:spPr>
          <a:xfrm>
            <a:off x="5671213" y="3346788"/>
            <a:ext cx="281407" cy="35752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9" name="오른쪽 화살표 448"/>
          <p:cNvSpPr/>
          <p:nvPr/>
        </p:nvSpPr>
        <p:spPr>
          <a:xfrm flipH="1">
            <a:off x="3752371" y="2133495"/>
            <a:ext cx="241033" cy="35752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50" name="오른쪽 화살표 449"/>
          <p:cNvSpPr/>
          <p:nvPr/>
        </p:nvSpPr>
        <p:spPr>
          <a:xfrm flipH="1">
            <a:off x="3745565" y="3342989"/>
            <a:ext cx="241033" cy="35752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69470" y="4564761"/>
            <a:ext cx="0" cy="237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직선 연결선 451"/>
          <p:cNvCxnSpPr/>
          <p:nvPr/>
        </p:nvCxnSpPr>
        <p:spPr>
          <a:xfrm>
            <a:off x="5667841" y="4564761"/>
            <a:ext cx="0" cy="237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직선 연결선 452"/>
          <p:cNvCxnSpPr/>
          <p:nvPr/>
        </p:nvCxnSpPr>
        <p:spPr>
          <a:xfrm>
            <a:off x="6431332" y="4564761"/>
            <a:ext cx="0" cy="237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직선 연결선 453"/>
          <p:cNvCxnSpPr/>
          <p:nvPr/>
        </p:nvCxnSpPr>
        <p:spPr>
          <a:xfrm>
            <a:off x="8099838" y="4564761"/>
            <a:ext cx="0" cy="237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>
            <a:off x="869470" y="4680065"/>
            <a:ext cx="479837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직선 화살표 연결선 454"/>
          <p:cNvCxnSpPr/>
          <p:nvPr/>
        </p:nvCxnSpPr>
        <p:spPr>
          <a:xfrm>
            <a:off x="6469876" y="4680065"/>
            <a:ext cx="163765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720364" y="4538103"/>
            <a:ext cx="1253288" cy="307777"/>
          </a:xfrm>
          <a:prstGeom prst="rect">
            <a:avLst/>
          </a:prstGeom>
          <a:solidFill>
            <a:srgbClr val="011019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600" b="1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ko-KR" altLang="en-US" sz="1400" dirty="0" smtClean="0"/>
              <a:t>신규 </a:t>
            </a:r>
            <a:r>
              <a:rPr lang="en-US" altLang="ko-KR" sz="1400" dirty="0" smtClean="0"/>
              <a:t>Y</a:t>
            </a:r>
            <a:r>
              <a:rPr lang="ko-KR" altLang="en-US" sz="1400" dirty="0" smtClean="0"/>
              <a:t>존 센터</a:t>
            </a:r>
            <a:endParaRPr lang="en-US" altLang="ko-KR" sz="1400" dirty="0"/>
          </a:p>
        </p:txBody>
      </p:sp>
      <p:sp>
        <p:nvSpPr>
          <p:cNvPr id="457" name="TextBox 456"/>
          <p:cNvSpPr txBox="1"/>
          <p:nvPr/>
        </p:nvSpPr>
        <p:spPr>
          <a:xfrm>
            <a:off x="6789941" y="4538103"/>
            <a:ext cx="1042081" cy="307777"/>
          </a:xfrm>
          <a:prstGeom prst="rect">
            <a:avLst/>
          </a:prstGeom>
          <a:solidFill>
            <a:srgbClr val="010E15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600" b="1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en-US" altLang="ko-KR" sz="1400" dirty="0" err="1" smtClean="0"/>
              <a:t>CloudFarm</a:t>
            </a:r>
            <a:endParaRPr lang="en-US" altLang="ko-KR" sz="1400" dirty="0"/>
          </a:p>
        </p:txBody>
      </p:sp>
      <p:sp>
        <p:nvSpPr>
          <p:cNvPr id="3" name="직사각형 2"/>
          <p:cNvSpPr/>
          <p:nvPr/>
        </p:nvSpPr>
        <p:spPr>
          <a:xfrm>
            <a:off x="9617825" y="4007396"/>
            <a:ext cx="673331" cy="314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1" name="직사각형 450"/>
          <p:cNvSpPr/>
          <p:nvPr/>
        </p:nvSpPr>
        <p:spPr>
          <a:xfrm rot="1843022">
            <a:off x="8640504" y="6187143"/>
            <a:ext cx="673331" cy="1540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1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모서리가 둥근 직사각형 36"/>
          <p:cNvSpPr/>
          <p:nvPr/>
        </p:nvSpPr>
        <p:spPr>
          <a:xfrm>
            <a:off x="648461" y="4044551"/>
            <a:ext cx="2325858" cy="2140121"/>
          </a:xfrm>
          <a:prstGeom prst="roundRect">
            <a:avLst>
              <a:gd name="adj" fmla="val 627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3473804" y="4044551"/>
            <a:ext cx="2325858" cy="2140121"/>
          </a:xfrm>
          <a:prstGeom prst="roundRect">
            <a:avLst>
              <a:gd name="adj" fmla="val 627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6320043" y="4044551"/>
            <a:ext cx="2325858" cy="2140121"/>
          </a:xfrm>
          <a:prstGeom prst="roundRect">
            <a:avLst>
              <a:gd name="adj" fmla="val 627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9133180" y="4053804"/>
            <a:ext cx="2325858" cy="2140121"/>
          </a:xfrm>
          <a:prstGeom prst="roundRect">
            <a:avLst>
              <a:gd name="adj" fmla="val 627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474" y="613200"/>
            <a:ext cx="2450247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/>
          <a:p>
            <a:r>
              <a:rPr lang="ko-KR" altLang="en-US" sz="2400" dirty="0" err="1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클라우드</a:t>
            </a:r>
            <a:r>
              <a:rPr lang="en-US" altLang="ko-KR" sz="24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 </a:t>
            </a:r>
            <a:r>
              <a:rPr lang="ko-KR" altLang="en-US" sz="24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환경 이해</a:t>
            </a:r>
            <a:endParaRPr lang="en-US" altLang="ko-KR" sz="24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DIGICO TTF Bold" panose="020B0600000101010101" pitchFamily="50" charset="-127"/>
              <a:ea typeface="DIGICO TTF Bold" panose="020B0600000101010101" pitchFamily="50" charset="-127"/>
            </a:endParaRP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5542C16B-5A11-4BF8-B651-D72C50E3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71" y="1791671"/>
            <a:ext cx="1340273" cy="13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그룹 67">
            <a:extLst>
              <a:ext uri="{FF2B5EF4-FFF2-40B4-BE49-F238E27FC236}">
                <a16:creationId xmlns:a16="http://schemas.microsoft.com/office/drawing/2014/main" id="{843008F4-C23A-46EF-A5E2-E0F9FAF63176}"/>
              </a:ext>
            </a:extLst>
          </p:cNvPr>
          <p:cNvGrpSpPr/>
          <p:nvPr/>
        </p:nvGrpSpPr>
        <p:grpSpPr>
          <a:xfrm>
            <a:off x="4038131" y="1912004"/>
            <a:ext cx="1228928" cy="1143974"/>
            <a:chOff x="3544118" y="1951654"/>
            <a:chExt cx="1123027" cy="1181024"/>
          </a:xfrm>
        </p:grpSpPr>
        <p:pic>
          <p:nvPicPr>
            <p:cNvPr id="74" name="Picture 2">
              <a:extLst>
                <a:ext uri="{FF2B5EF4-FFF2-40B4-BE49-F238E27FC236}">
                  <a16:creationId xmlns:a16="http://schemas.microsoft.com/office/drawing/2014/main" id="{70422CD0-BC76-49D6-8EBE-F846908FE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118" y="2009651"/>
              <a:ext cx="1123027" cy="112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8">
              <a:extLst>
                <a:ext uri="{FF2B5EF4-FFF2-40B4-BE49-F238E27FC236}">
                  <a16:creationId xmlns:a16="http://schemas.microsoft.com/office/drawing/2014/main" id="{53395B84-15FA-43F4-A021-5259A1CC7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9" t="2322" r="31841" b="74650"/>
            <a:stretch/>
          </p:blipFill>
          <p:spPr bwMode="auto">
            <a:xfrm>
              <a:off x="3709306" y="1951654"/>
              <a:ext cx="792649" cy="505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6">
            <a:extLst>
              <a:ext uri="{FF2B5EF4-FFF2-40B4-BE49-F238E27FC236}">
                <a16:creationId xmlns:a16="http://schemas.microsoft.com/office/drawing/2014/main" id="{832570FC-E2B9-425B-9118-D7F4AA93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670" y="1898279"/>
            <a:ext cx="1130690" cy="115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>
            <a:extLst>
              <a:ext uri="{FF2B5EF4-FFF2-40B4-BE49-F238E27FC236}">
                <a16:creationId xmlns:a16="http://schemas.microsoft.com/office/drawing/2014/main" id="{7C502B46-748A-4379-9205-800081A0C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681" y="1857307"/>
            <a:ext cx="1291964" cy="131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40222" y="4114299"/>
            <a:ext cx="23340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고객사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전용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구축 및 이용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3473954" y="4114299"/>
            <a:ext cx="23340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전문 사업자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서비스 이용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307686" y="4114299"/>
            <a:ext cx="23340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복수 개의 </a:t>
            </a:r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퍼블릭</a:t>
            </a:r>
            <a:endParaRPr lang="en-US" altLang="ko-KR" sz="1600" dirty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이용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9133180" y="4114299"/>
            <a:ext cx="233409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프라이빗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en-US" altLang="ko-KR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+ </a:t>
            </a:r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퍼블릭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  <a:p>
            <a:r>
              <a:rPr lang="ko-KR" altLang="en-US" sz="16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이용</a:t>
            </a:r>
            <a:endParaRPr lang="en-US" altLang="ko-KR" sz="16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40222" y="4891643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높은 투자 비용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 </a:t>
            </a:r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강화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3473954" y="4891643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사용한 만큼 비용 지불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종속성 </a:t>
            </a:r>
            <a:r>
              <a:rPr lang="en-US" altLang="ko-KR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(Lock-in)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307686" y="4891643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워크로드 분산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종속성 탈피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9133180" y="4891643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프라이빗과</a:t>
            </a:r>
            <a:r>
              <a:rPr lang="en-US" altLang="ko-KR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퍼블릭의</a:t>
            </a:r>
            <a:endParaRPr lang="en-US" altLang="ko-KR" sz="1400" dirty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장점 합집합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00" name="직선 연결선 99"/>
          <p:cNvCxnSpPr/>
          <p:nvPr/>
        </p:nvCxnSpPr>
        <p:spPr>
          <a:xfrm>
            <a:off x="747316" y="4788410"/>
            <a:ext cx="211307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/>
          <p:nvPr/>
        </p:nvCxnSpPr>
        <p:spPr>
          <a:xfrm>
            <a:off x="3572727" y="4788410"/>
            <a:ext cx="211307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>
            <a:off x="6400476" y="4788410"/>
            <a:ext cx="211307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/>
          <p:cNvCxnSpPr/>
          <p:nvPr/>
        </p:nvCxnSpPr>
        <p:spPr>
          <a:xfrm>
            <a:off x="9234124" y="4788410"/>
            <a:ext cx="2113079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48460" y="5513869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 내재화를 통한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자체</a:t>
            </a:r>
            <a:r>
              <a:rPr lang="en-US" altLang="ko-KR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위탁 운영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3482192" y="5513869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en-US" altLang="ko-KR" sz="1400" dirty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제공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 서비스 이용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6315924" y="5513869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매니지드</a:t>
            </a:r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 운영 서비스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혹은 관리도구 필요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099CD44-3934-4889-8592-00EE6AEF8FC0}"/>
              </a:ext>
            </a:extLst>
          </p:cNvPr>
          <p:cNvSpPr txBox="1"/>
          <p:nvPr/>
        </p:nvSpPr>
        <p:spPr>
          <a:xfrm>
            <a:off x="9141418" y="5513869"/>
            <a:ext cx="23340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2200" spc="-100">
                <a:solidFill>
                  <a:srgbClr val="2A3245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defRPr>
            </a:lvl1pPr>
            <a:lvl2pPr marL="609570" defTabSz="1219140">
              <a:defRPr sz="2400"/>
            </a:lvl2pPr>
            <a:lvl3pPr marL="1219140" defTabSz="1219140">
              <a:defRPr sz="2400"/>
            </a:lvl3pPr>
            <a:lvl4pPr marL="1828709" defTabSz="1219140">
              <a:defRPr sz="2400"/>
            </a:lvl4pPr>
            <a:lvl5pPr marL="2438278" defTabSz="1219140">
              <a:defRPr sz="2400"/>
            </a:lvl5pPr>
            <a:lvl6pPr marL="3047848" defTabSz="1219140">
              <a:defRPr sz="2400"/>
            </a:lvl6pPr>
            <a:lvl7pPr marL="3657418" defTabSz="1219140">
              <a:defRPr sz="2400"/>
            </a:lvl7pPr>
            <a:lvl8pPr marL="4266987" defTabSz="1219140">
              <a:defRPr sz="2400"/>
            </a:lvl8pPr>
            <a:lvl9pPr marL="4876557" defTabSz="1219140">
              <a:defRPr sz="2400"/>
            </a:lvl9pPr>
          </a:lstStyle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높은 </a:t>
            </a:r>
            <a:r>
              <a:rPr lang="ko-KR" altLang="en-US" sz="1400" dirty="0" err="1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하이브리드</a:t>
            </a:r>
            <a:endParaRPr lang="en-US" altLang="ko-KR" sz="1400" dirty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ko-KR" altLang="en-US" sz="1400" dirty="0" smtClean="0">
                <a:solidFill>
                  <a:schemeClr val="lt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 역량 필요</a:t>
            </a:r>
            <a:endParaRPr lang="en-US" altLang="ko-KR" sz="1400" dirty="0" smtClean="0">
              <a:solidFill>
                <a:schemeClr val="lt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050" y="3087558"/>
            <a:ext cx="1755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857774" y="3083597"/>
            <a:ext cx="156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768364" y="308203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멀티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318281" y="3082035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하이브리드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40147" y="1310974"/>
            <a:ext cx="10827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서비스 목적</a:t>
            </a:r>
            <a:r>
              <a:rPr lang="en-US" altLang="ko-KR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성능</a:t>
            </a:r>
            <a:r>
              <a:rPr lang="en-US" altLang="ko-KR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000" b="1" spc="-100" dirty="0" err="1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고가용성</a:t>
            </a:r>
            <a:r>
              <a:rPr lang="en-US" altLang="ko-KR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보안</a:t>
            </a:r>
            <a:r>
              <a:rPr lang="en-US" altLang="ko-KR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비용 등을 고려하여 </a:t>
            </a:r>
            <a:r>
              <a:rPr lang="ko-KR" altLang="en-US" sz="2000" b="1" spc="-100" dirty="0" err="1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선택</a:t>
            </a:r>
            <a:r>
              <a:rPr lang="en-US" altLang="ko-KR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000" b="1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하이브리드</a:t>
            </a:r>
            <a:r>
              <a:rPr lang="ko-KR" altLang="en-US" sz="2000" b="1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sz="2000" b="1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sz="2000" b="1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sz="2000" b="1" spc="-100" dirty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관심 </a:t>
            </a:r>
            <a:r>
              <a:rPr lang="ko-KR" altLang="en-US" sz="2000" b="1" spc="-100" dirty="0" smtClean="0">
                <a:solidFill>
                  <a:schemeClr val="bg1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증가</a:t>
            </a:r>
            <a:endParaRPr lang="ko-KR" altLang="en-US" sz="2000" b="1" spc="-100" dirty="0">
              <a:solidFill>
                <a:schemeClr val="bg1"/>
              </a:solidFill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111" name="오른쪽 화살표 13">
            <a:extLst>
              <a:ext uri="{FF2B5EF4-FFF2-40B4-BE49-F238E27FC236}">
                <a16:creationId xmlns:a16="http://schemas.microsoft.com/office/drawing/2014/main" id="{4D161FD6-BFB5-4AB7-8C8C-3D3B5F84414D}"/>
              </a:ext>
            </a:extLst>
          </p:cNvPr>
          <p:cNvSpPr/>
          <p:nvPr/>
        </p:nvSpPr>
        <p:spPr>
          <a:xfrm>
            <a:off x="640147" y="3528569"/>
            <a:ext cx="10756934" cy="404297"/>
          </a:xfrm>
          <a:prstGeom prst="rightArrow">
            <a:avLst>
              <a:gd name="adj1" fmla="val 65257"/>
              <a:gd name="adj2" fmla="val 66352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8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b="1" spc="-100" dirty="0"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5443" y="3572155"/>
            <a:ext cx="9222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On-Premise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단일 인프라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가상화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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 Cloud 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리소스 풀에 대한 멀티 </a:t>
            </a:r>
            <a:r>
              <a:rPr lang="ko-KR" altLang="en-US" sz="14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테넌시</a:t>
            </a:r>
            <a:r>
              <a:rPr lang="ko-KR" altLang="en-US" sz="1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사용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 Hybrid Cloud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도입 및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활용 증가</a:t>
            </a:r>
            <a:endParaRPr lang="ko-KR" altLang="en-US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4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모서리가 둥근 직사각형 354"/>
          <p:cNvSpPr/>
          <p:nvPr/>
        </p:nvSpPr>
        <p:spPr>
          <a:xfrm>
            <a:off x="3352921" y="5093411"/>
            <a:ext cx="1431922" cy="629280"/>
          </a:xfrm>
          <a:prstGeom prst="roundRect">
            <a:avLst>
              <a:gd name="adj" fmla="val 5512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3" name="모서리가 둥근 직사각형 352"/>
          <p:cNvSpPr/>
          <p:nvPr/>
        </p:nvSpPr>
        <p:spPr>
          <a:xfrm>
            <a:off x="8316076" y="2042337"/>
            <a:ext cx="1637664" cy="698570"/>
          </a:xfrm>
          <a:prstGeom prst="roundRect">
            <a:avLst>
              <a:gd name="adj" fmla="val 7892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2" name="모서리가 둥근 직사각형 351"/>
          <p:cNvSpPr/>
          <p:nvPr/>
        </p:nvSpPr>
        <p:spPr>
          <a:xfrm>
            <a:off x="8314304" y="3137211"/>
            <a:ext cx="1637664" cy="473775"/>
          </a:xfrm>
          <a:prstGeom prst="roundRect">
            <a:avLst>
              <a:gd name="adj" fmla="val 9021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474" y="613200"/>
            <a:ext cx="2450247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ko-KR" altLang="en-US" dirty="0" smtClean="0"/>
              <a:t>엣지 </a:t>
            </a:r>
            <a:r>
              <a:rPr lang="ko-KR" altLang="en-US" dirty="0" err="1" smtClean="0"/>
              <a:t>클라우드</a:t>
            </a:r>
            <a:r>
              <a:rPr lang="ko-KR" altLang="en-US" dirty="0" smtClean="0"/>
              <a:t> 확대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1238664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금융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제조 등의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On-Premise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환경에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P5G, </a:t>
            </a:r>
            <a:r>
              <a:rPr lang="en-US" altLang="ko-KR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AI Cloud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등의 엣지 서비스 제공</a:t>
            </a:r>
            <a:endParaRPr lang="en-US" altLang="ko-KR" sz="16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25" name="직선 연결선 124"/>
          <p:cNvCxnSpPr>
            <a:stCxn id="153" idx="3"/>
            <a:endCxn id="152" idx="1"/>
          </p:cNvCxnSpPr>
          <p:nvPr/>
        </p:nvCxnSpPr>
        <p:spPr>
          <a:xfrm flipV="1">
            <a:off x="5086867" y="3394001"/>
            <a:ext cx="3875297" cy="71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430532A2-9149-40A0-BB2B-BBE997F0C516}"/>
              </a:ext>
            </a:extLst>
          </p:cNvPr>
          <p:cNvGrpSpPr/>
          <p:nvPr/>
        </p:nvGrpSpPr>
        <p:grpSpPr>
          <a:xfrm>
            <a:off x="1335324" y="3041365"/>
            <a:ext cx="146452" cy="227563"/>
            <a:chOff x="206375" y="7570788"/>
            <a:chExt cx="619125" cy="962025"/>
          </a:xfrm>
          <a:solidFill>
            <a:schemeClr val="bg1"/>
          </a:solidFill>
        </p:grpSpPr>
        <p:sp>
          <p:nvSpPr>
            <p:cNvPr id="127" name="Freeform 46">
              <a:extLst>
                <a:ext uri="{FF2B5EF4-FFF2-40B4-BE49-F238E27FC236}">
                  <a16:creationId xmlns:a16="http://schemas.microsoft.com/office/drawing/2014/main" id="{7D2B69C5-7CEA-4E73-BD1D-0DAEF6D79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8" y="8328026"/>
              <a:ext cx="138113" cy="68263"/>
            </a:xfrm>
            <a:custGeom>
              <a:avLst/>
              <a:gdLst>
                <a:gd name="T0" fmla="*/ 67 w 433"/>
                <a:gd name="T1" fmla="*/ 0 h 217"/>
                <a:gd name="T2" fmla="*/ 54 w 433"/>
                <a:gd name="T3" fmla="*/ 1 h 217"/>
                <a:gd name="T4" fmla="*/ 41 w 433"/>
                <a:gd name="T5" fmla="*/ 5 h 217"/>
                <a:gd name="T6" fmla="*/ 30 w 433"/>
                <a:gd name="T7" fmla="*/ 11 h 217"/>
                <a:gd name="T8" fmla="*/ 11 w 433"/>
                <a:gd name="T9" fmla="*/ 30 h 217"/>
                <a:gd name="T10" fmla="*/ 5 w 433"/>
                <a:gd name="T11" fmla="*/ 41 h 217"/>
                <a:gd name="T12" fmla="*/ 1 w 433"/>
                <a:gd name="T13" fmla="*/ 54 h 217"/>
                <a:gd name="T14" fmla="*/ 0 w 433"/>
                <a:gd name="T15" fmla="*/ 68 h 217"/>
                <a:gd name="T16" fmla="*/ 0 w 433"/>
                <a:gd name="T17" fmla="*/ 148 h 217"/>
                <a:gd name="T18" fmla="*/ 1 w 433"/>
                <a:gd name="T19" fmla="*/ 162 h 217"/>
                <a:gd name="T20" fmla="*/ 5 w 433"/>
                <a:gd name="T21" fmla="*/ 175 h 217"/>
                <a:gd name="T22" fmla="*/ 11 w 433"/>
                <a:gd name="T23" fmla="*/ 186 h 217"/>
                <a:gd name="T24" fmla="*/ 30 w 433"/>
                <a:gd name="T25" fmla="*/ 205 h 217"/>
                <a:gd name="T26" fmla="*/ 41 w 433"/>
                <a:gd name="T27" fmla="*/ 211 h 217"/>
                <a:gd name="T28" fmla="*/ 54 w 433"/>
                <a:gd name="T29" fmla="*/ 214 h 217"/>
                <a:gd name="T30" fmla="*/ 67 w 433"/>
                <a:gd name="T31" fmla="*/ 217 h 217"/>
                <a:gd name="T32" fmla="*/ 365 w 433"/>
                <a:gd name="T33" fmla="*/ 217 h 217"/>
                <a:gd name="T34" fmla="*/ 379 w 433"/>
                <a:gd name="T35" fmla="*/ 214 h 217"/>
                <a:gd name="T36" fmla="*/ 391 w 433"/>
                <a:gd name="T37" fmla="*/ 211 h 217"/>
                <a:gd name="T38" fmla="*/ 403 w 433"/>
                <a:gd name="T39" fmla="*/ 205 h 217"/>
                <a:gd name="T40" fmla="*/ 421 w 433"/>
                <a:gd name="T41" fmla="*/ 186 h 217"/>
                <a:gd name="T42" fmla="*/ 427 w 433"/>
                <a:gd name="T43" fmla="*/ 175 h 217"/>
                <a:gd name="T44" fmla="*/ 432 w 433"/>
                <a:gd name="T45" fmla="*/ 162 h 217"/>
                <a:gd name="T46" fmla="*/ 433 w 433"/>
                <a:gd name="T47" fmla="*/ 148 h 217"/>
                <a:gd name="T48" fmla="*/ 433 w 433"/>
                <a:gd name="T49" fmla="*/ 68 h 217"/>
                <a:gd name="T50" fmla="*/ 432 w 433"/>
                <a:gd name="T51" fmla="*/ 54 h 217"/>
                <a:gd name="T52" fmla="*/ 427 w 433"/>
                <a:gd name="T53" fmla="*/ 41 h 217"/>
                <a:gd name="T54" fmla="*/ 421 w 433"/>
                <a:gd name="T55" fmla="*/ 30 h 217"/>
                <a:gd name="T56" fmla="*/ 403 w 433"/>
                <a:gd name="T57" fmla="*/ 11 h 217"/>
                <a:gd name="T58" fmla="*/ 391 w 433"/>
                <a:gd name="T59" fmla="*/ 5 h 217"/>
                <a:gd name="T60" fmla="*/ 379 w 433"/>
                <a:gd name="T61" fmla="*/ 1 h 217"/>
                <a:gd name="T62" fmla="*/ 365 w 433"/>
                <a:gd name="T6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3" h="217">
                  <a:moveTo>
                    <a:pt x="67" y="0"/>
                  </a:move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55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0"/>
                  </a:lnTo>
                  <a:lnTo>
                    <a:pt x="11" y="186"/>
                  </a:lnTo>
                  <a:lnTo>
                    <a:pt x="20" y="197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1" y="211"/>
                  </a:lnTo>
                  <a:lnTo>
                    <a:pt x="48" y="213"/>
                  </a:lnTo>
                  <a:lnTo>
                    <a:pt x="54" y="214"/>
                  </a:lnTo>
                  <a:lnTo>
                    <a:pt x="61" y="216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9" y="214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6"/>
                  </a:lnTo>
                  <a:lnTo>
                    <a:pt x="424" y="180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3" y="148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7"/>
                  </a:lnTo>
                  <a:lnTo>
                    <a:pt x="427" y="41"/>
                  </a:lnTo>
                  <a:lnTo>
                    <a:pt x="424" y="35"/>
                  </a:lnTo>
                  <a:lnTo>
                    <a:pt x="421" y="30"/>
                  </a:lnTo>
                  <a:lnTo>
                    <a:pt x="413" y="19"/>
                  </a:lnTo>
                  <a:lnTo>
                    <a:pt x="403" y="11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28" name="Freeform 47">
              <a:extLst>
                <a:ext uri="{FF2B5EF4-FFF2-40B4-BE49-F238E27FC236}">
                  <a16:creationId xmlns:a16="http://schemas.microsoft.com/office/drawing/2014/main" id="{26656A55-F59A-4A15-BF62-9AC64755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" y="7570788"/>
              <a:ext cx="619125" cy="962025"/>
            </a:xfrm>
            <a:custGeom>
              <a:avLst/>
              <a:gdLst>
                <a:gd name="T0" fmla="*/ 288 w 1948"/>
                <a:gd name="T1" fmla="*/ 2975 h 3031"/>
                <a:gd name="T2" fmla="*/ 343 w 1948"/>
                <a:gd name="T3" fmla="*/ 3013 h 3031"/>
                <a:gd name="T4" fmla="*/ 397 w 1948"/>
                <a:gd name="T5" fmla="*/ 3028 h 3031"/>
                <a:gd name="T6" fmla="*/ 432 w 1948"/>
                <a:gd name="T7" fmla="*/ 3031 h 3031"/>
                <a:gd name="T8" fmla="*/ 1515 w 1948"/>
                <a:gd name="T9" fmla="*/ 3031 h 3031"/>
                <a:gd name="T10" fmla="*/ 1520 w 1948"/>
                <a:gd name="T11" fmla="*/ 3031 h 3031"/>
                <a:gd name="T12" fmla="*/ 1604 w 1948"/>
                <a:gd name="T13" fmla="*/ 3024 h 3031"/>
                <a:gd name="T14" fmla="*/ 1663 w 1948"/>
                <a:gd name="T15" fmla="*/ 3009 h 3031"/>
                <a:gd name="T16" fmla="*/ 1700 w 1948"/>
                <a:gd name="T17" fmla="*/ 2988 h 3031"/>
                <a:gd name="T18" fmla="*/ 1721 w 1948"/>
                <a:gd name="T19" fmla="*/ 2960 h 3031"/>
                <a:gd name="T20" fmla="*/ 1728 w 1948"/>
                <a:gd name="T21" fmla="*/ 2928 h 3031"/>
                <a:gd name="T22" fmla="*/ 1728 w 1948"/>
                <a:gd name="T23" fmla="*/ 2758 h 3031"/>
                <a:gd name="T24" fmla="*/ 1694 w 1948"/>
                <a:gd name="T25" fmla="*/ 2779 h 3031"/>
                <a:gd name="T26" fmla="*/ 1634 w 1948"/>
                <a:gd name="T27" fmla="*/ 2801 h 3031"/>
                <a:gd name="T28" fmla="*/ 1551 w 1948"/>
                <a:gd name="T29" fmla="*/ 2812 h 3031"/>
                <a:gd name="T30" fmla="*/ 324 w 1948"/>
                <a:gd name="T31" fmla="*/ 2814 h 3031"/>
                <a:gd name="T32" fmla="*/ 302 w 1948"/>
                <a:gd name="T33" fmla="*/ 2812 h 3031"/>
                <a:gd name="T34" fmla="*/ 272 w 1948"/>
                <a:gd name="T35" fmla="*/ 2802 h 3031"/>
                <a:gd name="T36" fmla="*/ 248 w 1948"/>
                <a:gd name="T37" fmla="*/ 2783 h 3031"/>
                <a:gd name="T38" fmla="*/ 229 w 1948"/>
                <a:gd name="T39" fmla="*/ 2758 h 3031"/>
                <a:gd name="T40" fmla="*/ 217 w 1948"/>
                <a:gd name="T41" fmla="*/ 2728 h 3031"/>
                <a:gd name="T42" fmla="*/ 215 w 1948"/>
                <a:gd name="T43" fmla="*/ 325 h 3031"/>
                <a:gd name="T44" fmla="*/ 217 w 1948"/>
                <a:gd name="T45" fmla="*/ 303 h 3031"/>
                <a:gd name="T46" fmla="*/ 229 w 1948"/>
                <a:gd name="T47" fmla="*/ 273 h 3031"/>
                <a:gd name="T48" fmla="*/ 248 w 1948"/>
                <a:gd name="T49" fmla="*/ 248 h 3031"/>
                <a:gd name="T50" fmla="*/ 272 w 1948"/>
                <a:gd name="T51" fmla="*/ 229 h 3031"/>
                <a:gd name="T52" fmla="*/ 302 w 1948"/>
                <a:gd name="T53" fmla="*/ 219 h 3031"/>
                <a:gd name="T54" fmla="*/ 324 w 1948"/>
                <a:gd name="T55" fmla="*/ 216 h 3031"/>
                <a:gd name="T56" fmla="*/ 1623 w 1948"/>
                <a:gd name="T57" fmla="*/ 216 h 3031"/>
                <a:gd name="T58" fmla="*/ 1655 w 1948"/>
                <a:gd name="T59" fmla="*/ 221 h 3031"/>
                <a:gd name="T60" fmla="*/ 1684 w 1948"/>
                <a:gd name="T61" fmla="*/ 234 h 3031"/>
                <a:gd name="T62" fmla="*/ 1706 w 1948"/>
                <a:gd name="T63" fmla="*/ 255 h 3031"/>
                <a:gd name="T64" fmla="*/ 1723 w 1948"/>
                <a:gd name="T65" fmla="*/ 282 h 3031"/>
                <a:gd name="T66" fmla="*/ 1730 w 1948"/>
                <a:gd name="T67" fmla="*/ 313 h 3031"/>
                <a:gd name="T68" fmla="*/ 1731 w 1948"/>
                <a:gd name="T69" fmla="*/ 2599 h 3031"/>
                <a:gd name="T70" fmla="*/ 1887 w 1948"/>
                <a:gd name="T71" fmla="*/ 2598 h 3031"/>
                <a:gd name="T72" fmla="*/ 1917 w 1948"/>
                <a:gd name="T73" fmla="*/ 2587 h 3031"/>
                <a:gd name="T74" fmla="*/ 1941 w 1948"/>
                <a:gd name="T75" fmla="*/ 2560 h 3031"/>
                <a:gd name="T76" fmla="*/ 1948 w 1948"/>
                <a:gd name="T77" fmla="*/ 2535 h 3031"/>
                <a:gd name="T78" fmla="*/ 1948 w 1948"/>
                <a:gd name="T79" fmla="*/ 433 h 3031"/>
                <a:gd name="T80" fmla="*/ 1945 w 1948"/>
                <a:gd name="T81" fmla="*/ 397 h 3031"/>
                <a:gd name="T82" fmla="*/ 1928 w 1948"/>
                <a:gd name="T83" fmla="*/ 343 h 3031"/>
                <a:gd name="T84" fmla="*/ 1892 w 1948"/>
                <a:gd name="T85" fmla="*/ 287 h 3031"/>
                <a:gd name="T86" fmla="*/ 1675 w 1948"/>
                <a:gd name="T87" fmla="*/ 70 h 3031"/>
                <a:gd name="T88" fmla="*/ 1642 w 1948"/>
                <a:gd name="T89" fmla="*/ 41 h 3031"/>
                <a:gd name="T90" fmla="*/ 1583 w 1948"/>
                <a:gd name="T91" fmla="*/ 10 h 3031"/>
                <a:gd name="T92" fmla="*/ 1538 w 1948"/>
                <a:gd name="T93" fmla="*/ 1 h 3031"/>
                <a:gd name="T94" fmla="*/ 432 w 1948"/>
                <a:gd name="T95" fmla="*/ 0 h 3031"/>
                <a:gd name="T96" fmla="*/ 408 w 1948"/>
                <a:gd name="T97" fmla="*/ 1 h 3031"/>
                <a:gd name="T98" fmla="*/ 364 w 1948"/>
                <a:gd name="T99" fmla="*/ 10 h 3031"/>
                <a:gd name="T100" fmla="*/ 305 w 1948"/>
                <a:gd name="T101" fmla="*/ 41 h 3031"/>
                <a:gd name="T102" fmla="*/ 271 w 1948"/>
                <a:gd name="T103" fmla="*/ 71 h 3031"/>
                <a:gd name="T104" fmla="*/ 55 w 1948"/>
                <a:gd name="T105" fmla="*/ 288 h 3031"/>
                <a:gd name="T106" fmla="*/ 18 w 1948"/>
                <a:gd name="T107" fmla="*/ 343 h 3031"/>
                <a:gd name="T108" fmla="*/ 2 w 1948"/>
                <a:gd name="T109" fmla="*/ 397 h 3031"/>
                <a:gd name="T110" fmla="*/ 0 w 1948"/>
                <a:gd name="T111" fmla="*/ 433 h 3031"/>
                <a:gd name="T112" fmla="*/ 0 w 1948"/>
                <a:gd name="T113" fmla="*/ 2610 h 3031"/>
                <a:gd name="T114" fmla="*/ 5 w 1948"/>
                <a:gd name="T115" fmla="*/ 2645 h 3031"/>
                <a:gd name="T116" fmla="*/ 29 w 1948"/>
                <a:gd name="T117" fmla="*/ 2708 h 3031"/>
                <a:gd name="T118" fmla="*/ 71 w 1948"/>
                <a:gd name="T119" fmla="*/ 2759 h 3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8" h="3031">
                  <a:moveTo>
                    <a:pt x="272" y="2960"/>
                  </a:moveTo>
                  <a:lnTo>
                    <a:pt x="272" y="2960"/>
                  </a:lnTo>
                  <a:lnTo>
                    <a:pt x="288" y="2975"/>
                  </a:lnTo>
                  <a:lnTo>
                    <a:pt x="305" y="2990"/>
                  </a:lnTo>
                  <a:lnTo>
                    <a:pt x="323" y="3002"/>
                  </a:lnTo>
                  <a:lnTo>
                    <a:pt x="343" y="3013"/>
                  </a:lnTo>
                  <a:lnTo>
                    <a:pt x="364" y="3021"/>
                  </a:lnTo>
                  <a:lnTo>
                    <a:pt x="386" y="3026"/>
                  </a:lnTo>
                  <a:lnTo>
                    <a:pt x="397" y="3028"/>
                  </a:lnTo>
                  <a:lnTo>
                    <a:pt x="408" y="3030"/>
                  </a:lnTo>
                  <a:lnTo>
                    <a:pt x="421" y="3031"/>
                  </a:lnTo>
                  <a:lnTo>
                    <a:pt x="432" y="3031"/>
                  </a:lnTo>
                  <a:lnTo>
                    <a:pt x="432" y="3031"/>
                  </a:lnTo>
                  <a:lnTo>
                    <a:pt x="1485" y="3031"/>
                  </a:lnTo>
                  <a:lnTo>
                    <a:pt x="1515" y="3031"/>
                  </a:lnTo>
                  <a:lnTo>
                    <a:pt x="1515" y="3031"/>
                  </a:lnTo>
                  <a:lnTo>
                    <a:pt x="1520" y="3031"/>
                  </a:lnTo>
                  <a:lnTo>
                    <a:pt x="1520" y="3031"/>
                  </a:lnTo>
                  <a:lnTo>
                    <a:pt x="1551" y="3029"/>
                  </a:lnTo>
                  <a:lnTo>
                    <a:pt x="1579" y="3027"/>
                  </a:lnTo>
                  <a:lnTo>
                    <a:pt x="1604" y="3024"/>
                  </a:lnTo>
                  <a:lnTo>
                    <a:pt x="1626" y="3020"/>
                  </a:lnTo>
                  <a:lnTo>
                    <a:pt x="1646" y="3015"/>
                  </a:lnTo>
                  <a:lnTo>
                    <a:pt x="1663" y="3009"/>
                  </a:lnTo>
                  <a:lnTo>
                    <a:pt x="1677" y="3002"/>
                  </a:lnTo>
                  <a:lnTo>
                    <a:pt x="1690" y="2995"/>
                  </a:lnTo>
                  <a:lnTo>
                    <a:pt x="1700" y="2988"/>
                  </a:lnTo>
                  <a:lnTo>
                    <a:pt x="1708" y="2978"/>
                  </a:lnTo>
                  <a:lnTo>
                    <a:pt x="1716" y="2969"/>
                  </a:lnTo>
                  <a:lnTo>
                    <a:pt x="1721" y="2960"/>
                  </a:lnTo>
                  <a:lnTo>
                    <a:pt x="1724" y="2949"/>
                  </a:lnTo>
                  <a:lnTo>
                    <a:pt x="1727" y="2939"/>
                  </a:lnTo>
                  <a:lnTo>
                    <a:pt x="1728" y="2928"/>
                  </a:lnTo>
                  <a:lnTo>
                    <a:pt x="1728" y="2916"/>
                  </a:lnTo>
                  <a:lnTo>
                    <a:pt x="1728" y="2758"/>
                  </a:lnTo>
                  <a:lnTo>
                    <a:pt x="1728" y="2758"/>
                  </a:lnTo>
                  <a:lnTo>
                    <a:pt x="1710" y="2770"/>
                  </a:lnTo>
                  <a:lnTo>
                    <a:pt x="1710" y="2770"/>
                  </a:lnTo>
                  <a:lnTo>
                    <a:pt x="1694" y="2779"/>
                  </a:lnTo>
                  <a:lnTo>
                    <a:pt x="1675" y="2787"/>
                  </a:lnTo>
                  <a:lnTo>
                    <a:pt x="1655" y="2795"/>
                  </a:lnTo>
                  <a:lnTo>
                    <a:pt x="1634" y="2801"/>
                  </a:lnTo>
                  <a:lnTo>
                    <a:pt x="1610" y="2806"/>
                  </a:lnTo>
                  <a:lnTo>
                    <a:pt x="1582" y="2809"/>
                  </a:lnTo>
                  <a:lnTo>
                    <a:pt x="1551" y="2812"/>
                  </a:lnTo>
                  <a:lnTo>
                    <a:pt x="1515" y="2813"/>
                  </a:lnTo>
                  <a:lnTo>
                    <a:pt x="324" y="2814"/>
                  </a:lnTo>
                  <a:lnTo>
                    <a:pt x="324" y="2814"/>
                  </a:lnTo>
                  <a:lnTo>
                    <a:pt x="324" y="2814"/>
                  </a:lnTo>
                  <a:lnTo>
                    <a:pt x="313" y="2814"/>
                  </a:lnTo>
                  <a:lnTo>
                    <a:pt x="302" y="2812"/>
                  </a:lnTo>
                  <a:lnTo>
                    <a:pt x="292" y="2810"/>
                  </a:lnTo>
                  <a:lnTo>
                    <a:pt x="282" y="2806"/>
                  </a:lnTo>
                  <a:lnTo>
                    <a:pt x="272" y="2802"/>
                  </a:lnTo>
                  <a:lnTo>
                    <a:pt x="263" y="2796"/>
                  </a:lnTo>
                  <a:lnTo>
                    <a:pt x="255" y="2790"/>
                  </a:lnTo>
                  <a:lnTo>
                    <a:pt x="248" y="2783"/>
                  </a:lnTo>
                  <a:lnTo>
                    <a:pt x="240" y="2775"/>
                  </a:lnTo>
                  <a:lnTo>
                    <a:pt x="234" y="2767"/>
                  </a:lnTo>
                  <a:lnTo>
                    <a:pt x="229" y="2758"/>
                  </a:lnTo>
                  <a:lnTo>
                    <a:pt x="225" y="2749"/>
                  </a:lnTo>
                  <a:lnTo>
                    <a:pt x="221" y="2739"/>
                  </a:lnTo>
                  <a:lnTo>
                    <a:pt x="217" y="2728"/>
                  </a:lnTo>
                  <a:lnTo>
                    <a:pt x="216" y="2718"/>
                  </a:lnTo>
                  <a:lnTo>
                    <a:pt x="215" y="2706"/>
                  </a:lnTo>
                  <a:lnTo>
                    <a:pt x="215" y="325"/>
                  </a:lnTo>
                  <a:lnTo>
                    <a:pt x="215" y="325"/>
                  </a:lnTo>
                  <a:lnTo>
                    <a:pt x="216" y="313"/>
                  </a:lnTo>
                  <a:lnTo>
                    <a:pt x="217" y="303"/>
                  </a:lnTo>
                  <a:lnTo>
                    <a:pt x="221" y="292"/>
                  </a:lnTo>
                  <a:lnTo>
                    <a:pt x="225" y="282"/>
                  </a:lnTo>
                  <a:lnTo>
                    <a:pt x="229" y="273"/>
                  </a:lnTo>
                  <a:lnTo>
                    <a:pt x="234" y="263"/>
                  </a:lnTo>
                  <a:lnTo>
                    <a:pt x="240" y="255"/>
                  </a:lnTo>
                  <a:lnTo>
                    <a:pt x="248" y="248"/>
                  </a:lnTo>
                  <a:lnTo>
                    <a:pt x="255" y="241"/>
                  </a:lnTo>
                  <a:lnTo>
                    <a:pt x="263" y="234"/>
                  </a:lnTo>
                  <a:lnTo>
                    <a:pt x="272" y="229"/>
                  </a:lnTo>
                  <a:lnTo>
                    <a:pt x="282" y="225"/>
                  </a:lnTo>
                  <a:lnTo>
                    <a:pt x="292" y="221"/>
                  </a:lnTo>
                  <a:lnTo>
                    <a:pt x="302" y="219"/>
                  </a:lnTo>
                  <a:lnTo>
                    <a:pt x="313" y="217"/>
                  </a:lnTo>
                  <a:lnTo>
                    <a:pt x="324" y="216"/>
                  </a:lnTo>
                  <a:lnTo>
                    <a:pt x="324" y="216"/>
                  </a:lnTo>
                  <a:lnTo>
                    <a:pt x="1623" y="216"/>
                  </a:lnTo>
                  <a:lnTo>
                    <a:pt x="1623" y="216"/>
                  </a:lnTo>
                  <a:lnTo>
                    <a:pt x="1623" y="216"/>
                  </a:lnTo>
                  <a:lnTo>
                    <a:pt x="1634" y="217"/>
                  </a:lnTo>
                  <a:lnTo>
                    <a:pt x="1645" y="219"/>
                  </a:lnTo>
                  <a:lnTo>
                    <a:pt x="1655" y="221"/>
                  </a:lnTo>
                  <a:lnTo>
                    <a:pt x="1665" y="225"/>
                  </a:lnTo>
                  <a:lnTo>
                    <a:pt x="1674" y="229"/>
                  </a:lnTo>
                  <a:lnTo>
                    <a:pt x="1684" y="234"/>
                  </a:lnTo>
                  <a:lnTo>
                    <a:pt x="1692" y="241"/>
                  </a:lnTo>
                  <a:lnTo>
                    <a:pt x="1699" y="248"/>
                  </a:lnTo>
                  <a:lnTo>
                    <a:pt x="1706" y="255"/>
                  </a:lnTo>
                  <a:lnTo>
                    <a:pt x="1713" y="263"/>
                  </a:lnTo>
                  <a:lnTo>
                    <a:pt x="1718" y="273"/>
                  </a:lnTo>
                  <a:lnTo>
                    <a:pt x="1723" y="282"/>
                  </a:lnTo>
                  <a:lnTo>
                    <a:pt x="1726" y="292"/>
                  </a:lnTo>
                  <a:lnTo>
                    <a:pt x="1729" y="303"/>
                  </a:lnTo>
                  <a:lnTo>
                    <a:pt x="1730" y="313"/>
                  </a:lnTo>
                  <a:lnTo>
                    <a:pt x="1731" y="325"/>
                  </a:lnTo>
                  <a:lnTo>
                    <a:pt x="1731" y="325"/>
                  </a:lnTo>
                  <a:lnTo>
                    <a:pt x="1731" y="2599"/>
                  </a:lnTo>
                  <a:lnTo>
                    <a:pt x="1881" y="2599"/>
                  </a:lnTo>
                  <a:lnTo>
                    <a:pt x="1881" y="2599"/>
                  </a:lnTo>
                  <a:lnTo>
                    <a:pt x="1887" y="2598"/>
                  </a:lnTo>
                  <a:lnTo>
                    <a:pt x="1893" y="2598"/>
                  </a:lnTo>
                  <a:lnTo>
                    <a:pt x="1906" y="2593"/>
                  </a:lnTo>
                  <a:lnTo>
                    <a:pt x="1917" y="2587"/>
                  </a:lnTo>
                  <a:lnTo>
                    <a:pt x="1926" y="2580"/>
                  </a:lnTo>
                  <a:lnTo>
                    <a:pt x="1935" y="2571"/>
                  </a:lnTo>
                  <a:lnTo>
                    <a:pt x="1941" y="2560"/>
                  </a:lnTo>
                  <a:lnTo>
                    <a:pt x="1946" y="2548"/>
                  </a:lnTo>
                  <a:lnTo>
                    <a:pt x="1947" y="2541"/>
                  </a:lnTo>
                  <a:lnTo>
                    <a:pt x="1948" y="2535"/>
                  </a:lnTo>
                  <a:lnTo>
                    <a:pt x="1948" y="2535"/>
                  </a:lnTo>
                  <a:lnTo>
                    <a:pt x="1948" y="433"/>
                  </a:lnTo>
                  <a:lnTo>
                    <a:pt x="1948" y="433"/>
                  </a:lnTo>
                  <a:lnTo>
                    <a:pt x="1947" y="421"/>
                  </a:lnTo>
                  <a:lnTo>
                    <a:pt x="1946" y="409"/>
                  </a:lnTo>
                  <a:lnTo>
                    <a:pt x="1945" y="397"/>
                  </a:lnTo>
                  <a:lnTo>
                    <a:pt x="1943" y="386"/>
                  </a:lnTo>
                  <a:lnTo>
                    <a:pt x="1937" y="364"/>
                  </a:lnTo>
                  <a:lnTo>
                    <a:pt x="1928" y="343"/>
                  </a:lnTo>
                  <a:lnTo>
                    <a:pt x="1918" y="324"/>
                  </a:lnTo>
                  <a:lnTo>
                    <a:pt x="1906" y="305"/>
                  </a:lnTo>
                  <a:lnTo>
                    <a:pt x="1892" y="287"/>
                  </a:lnTo>
                  <a:lnTo>
                    <a:pt x="1876" y="272"/>
                  </a:lnTo>
                  <a:lnTo>
                    <a:pt x="1876" y="272"/>
                  </a:lnTo>
                  <a:lnTo>
                    <a:pt x="1675" y="70"/>
                  </a:lnTo>
                  <a:lnTo>
                    <a:pt x="1675" y="70"/>
                  </a:lnTo>
                  <a:lnTo>
                    <a:pt x="1660" y="55"/>
                  </a:lnTo>
                  <a:lnTo>
                    <a:pt x="1642" y="41"/>
                  </a:lnTo>
                  <a:lnTo>
                    <a:pt x="1623" y="29"/>
                  </a:lnTo>
                  <a:lnTo>
                    <a:pt x="1604" y="18"/>
                  </a:lnTo>
                  <a:lnTo>
                    <a:pt x="1583" y="10"/>
                  </a:lnTo>
                  <a:lnTo>
                    <a:pt x="1561" y="4"/>
                  </a:lnTo>
                  <a:lnTo>
                    <a:pt x="1550" y="2"/>
                  </a:lnTo>
                  <a:lnTo>
                    <a:pt x="1538" y="1"/>
                  </a:lnTo>
                  <a:lnTo>
                    <a:pt x="1527" y="0"/>
                  </a:lnTo>
                  <a:lnTo>
                    <a:pt x="1514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20" y="0"/>
                  </a:lnTo>
                  <a:lnTo>
                    <a:pt x="408" y="1"/>
                  </a:lnTo>
                  <a:lnTo>
                    <a:pt x="397" y="2"/>
                  </a:lnTo>
                  <a:lnTo>
                    <a:pt x="386" y="5"/>
                  </a:lnTo>
                  <a:lnTo>
                    <a:pt x="364" y="10"/>
                  </a:lnTo>
                  <a:lnTo>
                    <a:pt x="343" y="18"/>
                  </a:lnTo>
                  <a:lnTo>
                    <a:pt x="323" y="29"/>
                  </a:lnTo>
                  <a:lnTo>
                    <a:pt x="305" y="41"/>
                  </a:lnTo>
                  <a:lnTo>
                    <a:pt x="287" y="56"/>
                  </a:lnTo>
                  <a:lnTo>
                    <a:pt x="271" y="71"/>
                  </a:lnTo>
                  <a:lnTo>
                    <a:pt x="271" y="71"/>
                  </a:lnTo>
                  <a:lnTo>
                    <a:pt x="70" y="273"/>
                  </a:lnTo>
                  <a:lnTo>
                    <a:pt x="70" y="273"/>
                  </a:lnTo>
                  <a:lnTo>
                    <a:pt x="55" y="288"/>
                  </a:lnTo>
                  <a:lnTo>
                    <a:pt x="41" y="305"/>
                  </a:lnTo>
                  <a:lnTo>
                    <a:pt x="29" y="324"/>
                  </a:lnTo>
                  <a:lnTo>
                    <a:pt x="18" y="343"/>
                  </a:lnTo>
                  <a:lnTo>
                    <a:pt x="10" y="364"/>
                  </a:lnTo>
                  <a:lnTo>
                    <a:pt x="5" y="386"/>
                  </a:lnTo>
                  <a:lnTo>
                    <a:pt x="2" y="397"/>
                  </a:lnTo>
                  <a:lnTo>
                    <a:pt x="1" y="409"/>
                  </a:lnTo>
                  <a:lnTo>
                    <a:pt x="0" y="421"/>
                  </a:lnTo>
                  <a:lnTo>
                    <a:pt x="0" y="433"/>
                  </a:lnTo>
                  <a:lnTo>
                    <a:pt x="0" y="2599"/>
                  </a:lnTo>
                  <a:lnTo>
                    <a:pt x="0" y="2599"/>
                  </a:lnTo>
                  <a:lnTo>
                    <a:pt x="0" y="2610"/>
                  </a:lnTo>
                  <a:lnTo>
                    <a:pt x="1" y="2622"/>
                  </a:lnTo>
                  <a:lnTo>
                    <a:pt x="2" y="2634"/>
                  </a:lnTo>
                  <a:lnTo>
                    <a:pt x="5" y="2645"/>
                  </a:lnTo>
                  <a:lnTo>
                    <a:pt x="10" y="2667"/>
                  </a:lnTo>
                  <a:lnTo>
                    <a:pt x="18" y="2688"/>
                  </a:lnTo>
                  <a:lnTo>
                    <a:pt x="29" y="2708"/>
                  </a:lnTo>
                  <a:lnTo>
                    <a:pt x="41" y="2726"/>
                  </a:lnTo>
                  <a:lnTo>
                    <a:pt x="56" y="2743"/>
                  </a:lnTo>
                  <a:lnTo>
                    <a:pt x="71" y="2759"/>
                  </a:lnTo>
                  <a:lnTo>
                    <a:pt x="272" y="29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AB3959F1-EF05-4294-B749-60C1A58ADA8D}"/>
              </a:ext>
            </a:extLst>
          </p:cNvPr>
          <p:cNvGrpSpPr>
            <a:grpSpLocks noChangeAspect="1"/>
          </p:cNvGrpSpPr>
          <p:nvPr/>
        </p:nvGrpSpPr>
        <p:grpSpPr>
          <a:xfrm>
            <a:off x="1222355" y="3496245"/>
            <a:ext cx="195569" cy="195193"/>
            <a:chOff x="103188" y="9332913"/>
            <a:chExt cx="825500" cy="823913"/>
          </a:xfrm>
          <a:solidFill>
            <a:schemeClr val="bg1"/>
          </a:solidFill>
        </p:grpSpPr>
        <p:sp>
          <p:nvSpPr>
            <p:cNvPr id="130" name="Freeform 31">
              <a:extLst>
                <a:ext uri="{FF2B5EF4-FFF2-40B4-BE49-F238E27FC236}">
                  <a16:creationId xmlns:a16="http://schemas.microsoft.com/office/drawing/2014/main" id="{91BEDD8D-A982-4A92-BCC0-42BEE865F8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88" y="9332913"/>
              <a:ext cx="825500" cy="823913"/>
            </a:xfrm>
            <a:custGeom>
              <a:avLst/>
              <a:gdLst>
                <a:gd name="T0" fmla="*/ 2496 w 2598"/>
                <a:gd name="T1" fmla="*/ 975 h 2598"/>
                <a:gd name="T2" fmla="*/ 2541 w 2598"/>
                <a:gd name="T3" fmla="*/ 951 h 2598"/>
                <a:gd name="T4" fmla="*/ 2556 w 2598"/>
                <a:gd name="T5" fmla="*/ 907 h 2598"/>
                <a:gd name="T6" fmla="*/ 2546 w 2598"/>
                <a:gd name="T7" fmla="*/ 789 h 2598"/>
                <a:gd name="T8" fmla="*/ 2492 w 2598"/>
                <a:gd name="T9" fmla="*/ 759 h 2598"/>
                <a:gd name="T10" fmla="*/ 2327 w 2598"/>
                <a:gd name="T11" fmla="*/ 759 h 2598"/>
                <a:gd name="T12" fmla="*/ 2262 w 2598"/>
                <a:gd name="T13" fmla="*/ 365 h 2598"/>
                <a:gd name="T14" fmla="*/ 2000 w 2598"/>
                <a:gd name="T15" fmla="*/ 71 h 2598"/>
                <a:gd name="T16" fmla="*/ 1886 w 2598"/>
                <a:gd name="T17" fmla="*/ 5 h 2598"/>
                <a:gd name="T18" fmla="*/ 746 w 2598"/>
                <a:gd name="T19" fmla="*/ 1 h 2598"/>
                <a:gd name="T20" fmla="*/ 630 w 2598"/>
                <a:gd name="T21" fmla="*/ 42 h 2598"/>
                <a:gd name="T22" fmla="*/ 354 w 2598"/>
                <a:gd name="T23" fmla="*/ 324 h 2598"/>
                <a:gd name="T24" fmla="*/ 325 w 2598"/>
                <a:gd name="T25" fmla="*/ 433 h 2598"/>
                <a:gd name="T26" fmla="*/ 148 w 2598"/>
                <a:gd name="T27" fmla="*/ 759 h 2598"/>
                <a:gd name="T28" fmla="*/ 68 w 2598"/>
                <a:gd name="T29" fmla="*/ 772 h 2598"/>
                <a:gd name="T30" fmla="*/ 40 w 2598"/>
                <a:gd name="T31" fmla="*/ 827 h 2598"/>
                <a:gd name="T32" fmla="*/ 49 w 2598"/>
                <a:gd name="T33" fmla="*/ 940 h 2598"/>
                <a:gd name="T34" fmla="*/ 88 w 2598"/>
                <a:gd name="T35" fmla="*/ 973 h 2598"/>
                <a:gd name="T36" fmla="*/ 233 w 2598"/>
                <a:gd name="T37" fmla="*/ 976 h 2598"/>
                <a:gd name="T38" fmla="*/ 10 w 2598"/>
                <a:gd name="T39" fmla="*/ 1231 h 2598"/>
                <a:gd name="T40" fmla="*/ 0 w 2598"/>
                <a:gd name="T41" fmla="*/ 1841 h 2598"/>
                <a:gd name="T42" fmla="*/ 18 w 2598"/>
                <a:gd name="T43" fmla="*/ 1930 h 2598"/>
                <a:gd name="T44" fmla="*/ 273 w 2598"/>
                <a:gd name="T45" fmla="*/ 2202 h 2598"/>
                <a:gd name="T46" fmla="*/ 397 w 2598"/>
                <a:gd name="T47" fmla="*/ 2271 h 2598"/>
                <a:gd name="T48" fmla="*/ 433 w 2598"/>
                <a:gd name="T49" fmla="*/ 2544 h 2598"/>
                <a:gd name="T50" fmla="*/ 457 w 2598"/>
                <a:gd name="T51" fmla="*/ 2582 h 2598"/>
                <a:gd name="T52" fmla="*/ 500 w 2598"/>
                <a:gd name="T53" fmla="*/ 2598 h 2598"/>
                <a:gd name="T54" fmla="*/ 668 w 2598"/>
                <a:gd name="T55" fmla="*/ 2590 h 2598"/>
                <a:gd name="T56" fmla="*/ 699 w 2598"/>
                <a:gd name="T57" fmla="*/ 2556 h 2598"/>
                <a:gd name="T58" fmla="*/ 1893 w 2598"/>
                <a:gd name="T59" fmla="*/ 2530 h 2598"/>
                <a:gd name="T60" fmla="*/ 1906 w 2598"/>
                <a:gd name="T61" fmla="*/ 2569 h 2598"/>
                <a:gd name="T62" fmla="*/ 1948 w 2598"/>
                <a:gd name="T63" fmla="*/ 2597 h 2598"/>
                <a:gd name="T64" fmla="*/ 2116 w 2598"/>
                <a:gd name="T65" fmla="*/ 2594 h 2598"/>
                <a:gd name="T66" fmla="*/ 2153 w 2598"/>
                <a:gd name="T67" fmla="*/ 2569 h 2598"/>
                <a:gd name="T68" fmla="*/ 2164 w 2598"/>
                <a:gd name="T69" fmla="*/ 2274 h 2598"/>
                <a:gd name="T70" fmla="*/ 2201 w 2598"/>
                <a:gd name="T71" fmla="*/ 2272 h 2598"/>
                <a:gd name="T72" fmla="*/ 2341 w 2598"/>
                <a:gd name="T73" fmla="*/ 2239 h 2598"/>
                <a:gd name="T74" fmla="*/ 2380 w 2598"/>
                <a:gd name="T75" fmla="*/ 2172 h 2598"/>
                <a:gd name="T76" fmla="*/ 2327 w 2598"/>
                <a:gd name="T77" fmla="*/ 2032 h 2598"/>
                <a:gd name="T78" fmla="*/ 2182 w 2598"/>
                <a:gd name="T79" fmla="*/ 2057 h 2598"/>
                <a:gd name="T80" fmla="*/ 273 w 2598"/>
                <a:gd name="T81" fmla="*/ 2044 h 2598"/>
                <a:gd name="T82" fmla="*/ 225 w 2598"/>
                <a:gd name="T83" fmla="*/ 1991 h 2598"/>
                <a:gd name="T84" fmla="*/ 216 w 2598"/>
                <a:gd name="T85" fmla="*/ 1191 h 2598"/>
                <a:gd name="T86" fmla="*/ 234 w 2598"/>
                <a:gd name="T87" fmla="*/ 1131 h 2598"/>
                <a:gd name="T88" fmla="*/ 292 w 2598"/>
                <a:gd name="T89" fmla="*/ 1088 h 2598"/>
                <a:gd name="T90" fmla="*/ 2295 w 2598"/>
                <a:gd name="T91" fmla="*/ 1085 h 2598"/>
                <a:gd name="T92" fmla="*/ 2356 w 2598"/>
                <a:gd name="T93" fmla="*/ 1122 h 2598"/>
                <a:gd name="T94" fmla="*/ 2381 w 2598"/>
                <a:gd name="T95" fmla="*/ 1191 h 2598"/>
                <a:gd name="T96" fmla="*/ 2543 w 2598"/>
                <a:gd name="T97" fmla="*/ 1839 h 2598"/>
                <a:gd name="T98" fmla="*/ 2582 w 2598"/>
                <a:gd name="T99" fmla="*/ 1815 h 2598"/>
                <a:gd name="T100" fmla="*/ 2598 w 2598"/>
                <a:gd name="T101" fmla="*/ 1773 h 2598"/>
                <a:gd name="T102" fmla="*/ 2586 w 2598"/>
                <a:gd name="T103" fmla="*/ 1231 h 2598"/>
                <a:gd name="T104" fmla="*/ 2363 w 2598"/>
                <a:gd name="T105" fmla="*/ 976 h 2598"/>
                <a:gd name="T106" fmla="*/ 543 w 2598"/>
                <a:gd name="T107" fmla="*/ 303 h 2598"/>
                <a:gd name="T108" fmla="*/ 580 w 2598"/>
                <a:gd name="T109" fmla="*/ 241 h 2598"/>
                <a:gd name="T110" fmla="*/ 649 w 2598"/>
                <a:gd name="T111" fmla="*/ 217 h 2598"/>
                <a:gd name="T112" fmla="*/ 1999 w 2598"/>
                <a:gd name="T113" fmla="*/ 230 h 2598"/>
                <a:gd name="T114" fmla="*/ 2048 w 2598"/>
                <a:gd name="T115" fmla="*/ 283 h 2598"/>
                <a:gd name="T116" fmla="*/ 464 w 2598"/>
                <a:gd name="T117" fmla="*/ 866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8" h="2598">
                  <a:moveTo>
                    <a:pt x="2363" y="976"/>
                  </a:moveTo>
                  <a:lnTo>
                    <a:pt x="2363" y="975"/>
                  </a:lnTo>
                  <a:lnTo>
                    <a:pt x="2408" y="975"/>
                  </a:lnTo>
                  <a:lnTo>
                    <a:pt x="2448" y="975"/>
                  </a:lnTo>
                  <a:lnTo>
                    <a:pt x="2489" y="975"/>
                  </a:lnTo>
                  <a:lnTo>
                    <a:pt x="2489" y="975"/>
                  </a:lnTo>
                  <a:lnTo>
                    <a:pt x="2496" y="975"/>
                  </a:lnTo>
                  <a:lnTo>
                    <a:pt x="2502" y="974"/>
                  </a:lnTo>
                  <a:lnTo>
                    <a:pt x="2509" y="973"/>
                  </a:lnTo>
                  <a:lnTo>
                    <a:pt x="2515" y="970"/>
                  </a:lnTo>
                  <a:lnTo>
                    <a:pt x="2521" y="968"/>
                  </a:lnTo>
                  <a:lnTo>
                    <a:pt x="2527" y="964"/>
                  </a:lnTo>
                  <a:lnTo>
                    <a:pt x="2537" y="955"/>
                  </a:lnTo>
                  <a:lnTo>
                    <a:pt x="2541" y="951"/>
                  </a:lnTo>
                  <a:lnTo>
                    <a:pt x="2545" y="946"/>
                  </a:lnTo>
                  <a:lnTo>
                    <a:pt x="2549" y="940"/>
                  </a:lnTo>
                  <a:lnTo>
                    <a:pt x="2551" y="933"/>
                  </a:lnTo>
                  <a:lnTo>
                    <a:pt x="2554" y="927"/>
                  </a:lnTo>
                  <a:lnTo>
                    <a:pt x="2555" y="921"/>
                  </a:lnTo>
                  <a:lnTo>
                    <a:pt x="2556" y="915"/>
                  </a:lnTo>
                  <a:lnTo>
                    <a:pt x="2556" y="907"/>
                  </a:lnTo>
                  <a:lnTo>
                    <a:pt x="2556" y="827"/>
                  </a:lnTo>
                  <a:lnTo>
                    <a:pt x="2556" y="827"/>
                  </a:lnTo>
                  <a:lnTo>
                    <a:pt x="2556" y="820"/>
                  </a:lnTo>
                  <a:lnTo>
                    <a:pt x="2555" y="813"/>
                  </a:lnTo>
                  <a:lnTo>
                    <a:pt x="2554" y="807"/>
                  </a:lnTo>
                  <a:lnTo>
                    <a:pt x="2552" y="801"/>
                  </a:lnTo>
                  <a:lnTo>
                    <a:pt x="2546" y="789"/>
                  </a:lnTo>
                  <a:lnTo>
                    <a:pt x="2538" y="780"/>
                  </a:lnTo>
                  <a:lnTo>
                    <a:pt x="2528" y="772"/>
                  </a:lnTo>
                  <a:lnTo>
                    <a:pt x="2517" y="765"/>
                  </a:lnTo>
                  <a:lnTo>
                    <a:pt x="2511" y="762"/>
                  </a:lnTo>
                  <a:lnTo>
                    <a:pt x="2504" y="761"/>
                  </a:lnTo>
                  <a:lnTo>
                    <a:pt x="2498" y="759"/>
                  </a:lnTo>
                  <a:lnTo>
                    <a:pt x="2492" y="759"/>
                  </a:lnTo>
                  <a:lnTo>
                    <a:pt x="2448" y="759"/>
                  </a:lnTo>
                  <a:lnTo>
                    <a:pt x="2429" y="759"/>
                  </a:lnTo>
                  <a:lnTo>
                    <a:pt x="2429" y="759"/>
                  </a:lnTo>
                  <a:lnTo>
                    <a:pt x="2408" y="759"/>
                  </a:lnTo>
                  <a:lnTo>
                    <a:pt x="2408" y="759"/>
                  </a:lnTo>
                  <a:lnTo>
                    <a:pt x="2406" y="759"/>
                  </a:lnTo>
                  <a:lnTo>
                    <a:pt x="2327" y="759"/>
                  </a:lnTo>
                  <a:lnTo>
                    <a:pt x="2273" y="433"/>
                  </a:lnTo>
                  <a:lnTo>
                    <a:pt x="2273" y="433"/>
                  </a:lnTo>
                  <a:lnTo>
                    <a:pt x="2273" y="421"/>
                  </a:lnTo>
                  <a:lnTo>
                    <a:pt x="2272" y="409"/>
                  </a:lnTo>
                  <a:lnTo>
                    <a:pt x="2270" y="398"/>
                  </a:lnTo>
                  <a:lnTo>
                    <a:pt x="2268" y="387"/>
                  </a:lnTo>
                  <a:lnTo>
                    <a:pt x="2262" y="365"/>
                  </a:lnTo>
                  <a:lnTo>
                    <a:pt x="2253" y="343"/>
                  </a:lnTo>
                  <a:lnTo>
                    <a:pt x="2243" y="323"/>
                  </a:lnTo>
                  <a:lnTo>
                    <a:pt x="2231" y="305"/>
                  </a:lnTo>
                  <a:lnTo>
                    <a:pt x="2217" y="288"/>
                  </a:lnTo>
                  <a:lnTo>
                    <a:pt x="2201" y="273"/>
                  </a:lnTo>
                  <a:lnTo>
                    <a:pt x="2201" y="273"/>
                  </a:lnTo>
                  <a:lnTo>
                    <a:pt x="2000" y="71"/>
                  </a:lnTo>
                  <a:lnTo>
                    <a:pt x="2000" y="71"/>
                  </a:lnTo>
                  <a:lnTo>
                    <a:pt x="1985" y="56"/>
                  </a:lnTo>
                  <a:lnTo>
                    <a:pt x="1967" y="41"/>
                  </a:lnTo>
                  <a:lnTo>
                    <a:pt x="1948" y="30"/>
                  </a:lnTo>
                  <a:lnTo>
                    <a:pt x="1929" y="19"/>
                  </a:lnTo>
                  <a:lnTo>
                    <a:pt x="1908" y="11"/>
                  </a:lnTo>
                  <a:lnTo>
                    <a:pt x="1886" y="5"/>
                  </a:lnTo>
                  <a:lnTo>
                    <a:pt x="1875" y="3"/>
                  </a:lnTo>
                  <a:lnTo>
                    <a:pt x="1863" y="1"/>
                  </a:lnTo>
                  <a:lnTo>
                    <a:pt x="1852" y="1"/>
                  </a:lnTo>
                  <a:lnTo>
                    <a:pt x="1839" y="0"/>
                  </a:lnTo>
                  <a:lnTo>
                    <a:pt x="757" y="0"/>
                  </a:lnTo>
                  <a:lnTo>
                    <a:pt x="757" y="0"/>
                  </a:lnTo>
                  <a:lnTo>
                    <a:pt x="746" y="1"/>
                  </a:lnTo>
                  <a:lnTo>
                    <a:pt x="733" y="1"/>
                  </a:lnTo>
                  <a:lnTo>
                    <a:pt x="722" y="3"/>
                  </a:lnTo>
                  <a:lnTo>
                    <a:pt x="711" y="5"/>
                  </a:lnTo>
                  <a:lnTo>
                    <a:pt x="689" y="11"/>
                  </a:lnTo>
                  <a:lnTo>
                    <a:pt x="668" y="19"/>
                  </a:lnTo>
                  <a:lnTo>
                    <a:pt x="648" y="30"/>
                  </a:lnTo>
                  <a:lnTo>
                    <a:pt x="630" y="42"/>
                  </a:lnTo>
                  <a:lnTo>
                    <a:pt x="612" y="56"/>
                  </a:lnTo>
                  <a:lnTo>
                    <a:pt x="596" y="71"/>
                  </a:lnTo>
                  <a:lnTo>
                    <a:pt x="395" y="273"/>
                  </a:lnTo>
                  <a:lnTo>
                    <a:pt x="395" y="273"/>
                  </a:lnTo>
                  <a:lnTo>
                    <a:pt x="380" y="288"/>
                  </a:lnTo>
                  <a:lnTo>
                    <a:pt x="366" y="306"/>
                  </a:lnTo>
                  <a:lnTo>
                    <a:pt x="354" y="324"/>
                  </a:lnTo>
                  <a:lnTo>
                    <a:pt x="343" y="344"/>
                  </a:lnTo>
                  <a:lnTo>
                    <a:pt x="335" y="365"/>
                  </a:lnTo>
                  <a:lnTo>
                    <a:pt x="329" y="387"/>
                  </a:lnTo>
                  <a:lnTo>
                    <a:pt x="327" y="398"/>
                  </a:lnTo>
                  <a:lnTo>
                    <a:pt x="326" y="409"/>
                  </a:lnTo>
                  <a:lnTo>
                    <a:pt x="325" y="421"/>
                  </a:lnTo>
                  <a:lnTo>
                    <a:pt x="325" y="433"/>
                  </a:lnTo>
                  <a:lnTo>
                    <a:pt x="270" y="759"/>
                  </a:lnTo>
                  <a:lnTo>
                    <a:pt x="192" y="759"/>
                  </a:lnTo>
                  <a:lnTo>
                    <a:pt x="192" y="759"/>
                  </a:lnTo>
                  <a:lnTo>
                    <a:pt x="189" y="759"/>
                  </a:lnTo>
                  <a:lnTo>
                    <a:pt x="168" y="759"/>
                  </a:lnTo>
                  <a:lnTo>
                    <a:pt x="168" y="759"/>
                  </a:lnTo>
                  <a:lnTo>
                    <a:pt x="148" y="759"/>
                  </a:lnTo>
                  <a:lnTo>
                    <a:pt x="106" y="759"/>
                  </a:lnTo>
                  <a:lnTo>
                    <a:pt x="106" y="759"/>
                  </a:lnTo>
                  <a:lnTo>
                    <a:pt x="98" y="759"/>
                  </a:lnTo>
                  <a:lnTo>
                    <a:pt x="92" y="761"/>
                  </a:lnTo>
                  <a:lnTo>
                    <a:pt x="86" y="762"/>
                  </a:lnTo>
                  <a:lnTo>
                    <a:pt x="80" y="765"/>
                  </a:lnTo>
                  <a:lnTo>
                    <a:pt x="68" y="772"/>
                  </a:lnTo>
                  <a:lnTo>
                    <a:pt x="59" y="780"/>
                  </a:lnTo>
                  <a:lnTo>
                    <a:pt x="51" y="789"/>
                  </a:lnTo>
                  <a:lnTo>
                    <a:pt x="45" y="801"/>
                  </a:lnTo>
                  <a:lnTo>
                    <a:pt x="43" y="807"/>
                  </a:lnTo>
                  <a:lnTo>
                    <a:pt x="41" y="813"/>
                  </a:lnTo>
                  <a:lnTo>
                    <a:pt x="40" y="820"/>
                  </a:lnTo>
                  <a:lnTo>
                    <a:pt x="40" y="827"/>
                  </a:lnTo>
                  <a:lnTo>
                    <a:pt x="40" y="907"/>
                  </a:lnTo>
                  <a:lnTo>
                    <a:pt x="40" y="907"/>
                  </a:lnTo>
                  <a:lnTo>
                    <a:pt x="40" y="915"/>
                  </a:lnTo>
                  <a:lnTo>
                    <a:pt x="41" y="921"/>
                  </a:lnTo>
                  <a:lnTo>
                    <a:pt x="43" y="927"/>
                  </a:lnTo>
                  <a:lnTo>
                    <a:pt x="45" y="933"/>
                  </a:lnTo>
                  <a:lnTo>
                    <a:pt x="49" y="940"/>
                  </a:lnTo>
                  <a:lnTo>
                    <a:pt x="52" y="946"/>
                  </a:lnTo>
                  <a:lnTo>
                    <a:pt x="56" y="951"/>
                  </a:lnTo>
                  <a:lnTo>
                    <a:pt x="60" y="955"/>
                  </a:lnTo>
                  <a:lnTo>
                    <a:pt x="70" y="964"/>
                  </a:lnTo>
                  <a:lnTo>
                    <a:pt x="76" y="968"/>
                  </a:lnTo>
                  <a:lnTo>
                    <a:pt x="82" y="970"/>
                  </a:lnTo>
                  <a:lnTo>
                    <a:pt x="88" y="973"/>
                  </a:lnTo>
                  <a:lnTo>
                    <a:pt x="94" y="974"/>
                  </a:lnTo>
                  <a:lnTo>
                    <a:pt x="101" y="975"/>
                  </a:lnTo>
                  <a:lnTo>
                    <a:pt x="108" y="975"/>
                  </a:lnTo>
                  <a:lnTo>
                    <a:pt x="148" y="975"/>
                  </a:lnTo>
                  <a:lnTo>
                    <a:pt x="189" y="975"/>
                  </a:lnTo>
                  <a:lnTo>
                    <a:pt x="233" y="975"/>
                  </a:lnTo>
                  <a:lnTo>
                    <a:pt x="233" y="976"/>
                  </a:lnTo>
                  <a:lnTo>
                    <a:pt x="70" y="1139"/>
                  </a:lnTo>
                  <a:lnTo>
                    <a:pt x="70" y="1139"/>
                  </a:lnTo>
                  <a:lnTo>
                    <a:pt x="55" y="1154"/>
                  </a:lnTo>
                  <a:lnTo>
                    <a:pt x="41" y="1172"/>
                  </a:lnTo>
                  <a:lnTo>
                    <a:pt x="29" y="1191"/>
                  </a:lnTo>
                  <a:lnTo>
                    <a:pt x="18" y="1210"/>
                  </a:lnTo>
                  <a:lnTo>
                    <a:pt x="10" y="1231"/>
                  </a:lnTo>
                  <a:lnTo>
                    <a:pt x="4" y="1253"/>
                  </a:lnTo>
                  <a:lnTo>
                    <a:pt x="2" y="1264"/>
                  </a:lnTo>
                  <a:lnTo>
                    <a:pt x="1" y="1276"/>
                  </a:lnTo>
                  <a:lnTo>
                    <a:pt x="0" y="1287"/>
                  </a:lnTo>
                  <a:lnTo>
                    <a:pt x="0" y="1300"/>
                  </a:lnTo>
                  <a:lnTo>
                    <a:pt x="0" y="1517"/>
                  </a:lnTo>
                  <a:lnTo>
                    <a:pt x="0" y="1841"/>
                  </a:lnTo>
                  <a:lnTo>
                    <a:pt x="0" y="1841"/>
                  </a:lnTo>
                  <a:lnTo>
                    <a:pt x="0" y="1853"/>
                  </a:lnTo>
                  <a:lnTo>
                    <a:pt x="1" y="1864"/>
                  </a:lnTo>
                  <a:lnTo>
                    <a:pt x="2" y="1875"/>
                  </a:lnTo>
                  <a:lnTo>
                    <a:pt x="4" y="1887"/>
                  </a:lnTo>
                  <a:lnTo>
                    <a:pt x="10" y="1910"/>
                  </a:lnTo>
                  <a:lnTo>
                    <a:pt x="18" y="1930"/>
                  </a:lnTo>
                  <a:lnTo>
                    <a:pt x="29" y="1950"/>
                  </a:lnTo>
                  <a:lnTo>
                    <a:pt x="41" y="1969"/>
                  </a:lnTo>
                  <a:lnTo>
                    <a:pt x="56" y="1985"/>
                  </a:lnTo>
                  <a:lnTo>
                    <a:pt x="71" y="2001"/>
                  </a:lnTo>
                  <a:lnTo>
                    <a:pt x="71" y="2001"/>
                  </a:lnTo>
                  <a:lnTo>
                    <a:pt x="273" y="2202"/>
                  </a:lnTo>
                  <a:lnTo>
                    <a:pt x="273" y="2202"/>
                  </a:lnTo>
                  <a:lnTo>
                    <a:pt x="288" y="2218"/>
                  </a:lnTo>
                  <a:lnTo>
                    <a:pt x="305" y="2232"/>
                  </a:lnTo>
                  <a:lnTo>
                    <a:pt x="323" y="2244"/>
                  </a:lnTo>
                  <a:lnTo>
                    <a:pt x="343" y="2254"/>
                  </a:lnTo>
                  <a:lnTo>
                    <a:pt x="364" y="2262"/>
                  </a:lnTo>
                  <a:lnTo>
                    <a:pt x="386" y="2269"/>
                  </a:lnTo>
                  <a:lnTo>
                    <a:pt x="397" y="2271"/>
                  </a:lnTo>
                  <a:lnTo>
                    <a:pt x="409" y="2272"/>
                  </a:lnTo>
                  <a:lnTo>
                    <a:pt x="421" y="2273"/>
                  </a:lnTo>
                  <a:lnTo>
                    <a:pt x="432" y="2274"/>
                  </a:lnTo>
                  <a:lnTo>
                    <a:pt x="432" y="2530"/>
                  </a:lnTo>
                  <a:lnTo>
                    <a:pt x="432" y="2530"/>
                  </a:lnTo>
                  <a:lnTo>
                    <a:pt x="432" y="2537"/>
                  </a:lnTo>
                  <a:lnTo>
                    <a:pt x="433" y="2544"/>
                  </a:lnTo>
                  <a:lnTo>
                    <a:pt x="436" y="2550"/>
                  </a:lnTo>
                  <a:lnTo>
                    <a:pt x="438" y="2556"/>
                  </a:lnTo>
                  <a:lnTo>
                    <a:pt x="441" y="2562"/>
                  </a:lnTo>
                  <a:lnTo>
                    <a:pt x="444" y="2569"/>
                  </a:lnTo>
                  <a:lnTo>
                    <a:pt x="448" y="2574"/>
                  </a:lnTo>
                  <a:lnTo>
                    <a:pt x="452" y="2578"/>
                  </a:lnTo>
                  <a:lnTo>
                    <a:pt x="457" y="2582"/>
                  </a:lnTo>
                  <a:lnTo>
                    <a:pt x="463" y="2586"/>
                  </a:lnTo>
                  <a:lnTo>
                    <a:pt x="468" y="2590"/>
                  </a:lnTo>
                  <a:lnTo>
                    <a:pt x="474" y="2592"/>
                  </a:lnTo>
                  <a:lnTo>
                    <a:pt x="480" y="2594"/>
                  </a:lnTo>
                  <a:lnTo>
                    <a:pt x="486" y="2597"/>
                  </a:lnTo>
                  <a:lnTo>
                    <a:pt x="494" y="2598"/>
                  </a:lnTo>
                  <a:lnTo>
                    <a:pt x="500" y="2598"/>
                  </a:lnTo>
                  <a:lnTo>
                    <a:pt x="636" y="2598"/>
                  </a:lnTo>
                  <a:lnTo>
                    <a:pt x="636" y="2598"/>
                  </a:lnTo>
                  <a:lnTo>
                    <a:pt x="643" y="2598"/>
                  </a:lnTo>
                  <a:lnTo>
                    <a:pt x="650" y="2597"/>
                  </a:lnTo>
                  <a:lnTo>
                    <a:pt x="657" y="2594"/>
                  </a:lnTo>
                  <a:lnTo>
                    <a:pt x="663" y="2592"/>
                  </a:lnTo>
                  <a:lnTo>
                    <a:pt x="668" y="2590"/>
                  </a:lnTo>
                  <a:lnTo>
                    <a:pt x="674" y="2586"/>
                  </a:lnTo>
                  <a:lnTo>
                    <a:pt x="679" y="2582"/>
                  </a:lnTo>
                  <a:lnTo>
                    <a:pt x="685" y="2578"/>
                  </a:lnTo>
                  <a:lnTo>
                    <a:pt x="689" y="2574"/>
                  </a:lnTo>
                  <a:lnTo>
                    <a:pt x="693" y="2569"/>
                  </a:lnTo>
                  <a:lnTo>
                    <a:pt x="696" y="2562"/>
                  </a:lnTo>
                  <a:lnTo>
                    <a:pt x="699" y="2556"/>
                  </a:lnTo>
                  <a:lnTo>
                    <a:pt x="701" y="2550"/>
                  </a:lnTo>
                  <a:lnTo>
                    <a:pt x="702" y="2544"/>
                  </a:lnTo>
                  <a:lnTo>
                    <a:pt x="703" y="2537"/>
                  </a:lnTo>
                  <a:lnTo>
                    <a:pt x="704" y="2530"/>
                  </a:lnTo>
                  <a:lnTo>
                    <a:pt x="704" y="2274"/>
                  </a:lnTo>
                  <a:lnTo>
                    <a:pt x="1893" y="2274"/>
                  </a:lnTo>
                  <a:lnTo>
                    <a:pt x="1893" y="2530"/>
                  </a:lnTo>
                  <a:lnTo>
                    <a:pt x="1893" y="2530"/>
                  </a:lnTo>
                  <a:lnTo>
                    <a:pt x="1894" y="2537"/>
                  </a:lnTo>
                  <a:lnTo>
                    <a:pt x="1895" y="2544"/>
                  </a:lnTo>
                  <a:lnTo>
                    <a:pt x="1896" y="2550"/>
                  </a:lnTo>
                  <a:lnTo>
                    <a:pt x="1900" y="2556"/>
                  </a:lnTo>
                  <a:lnTo>
                    <a:pt x="1902" y="2562"/>
                  </a:lnTo>
                  <a:lnTo>
                    <a:pt x="1906" y="2569"/>
                  </a:lnTo>
                  <a:lnTo>
                    <a:pt x="1909" y="2574"/>
                  </a:lnTo>
                  <a:lnTo>
                    <a:pt x="1914" y="2578"/>
                  </a:lnTo>
                  <a:lnTo>
                    <a:pt x="1923" y="2586"/>
                  </a:lnTo>
                  <a:lnTo>
                    <a:pt x="1930" y="2590"/>
                  </a:lnTo>
                  <a:lnTo>
                    <a:pt x="1936" y="2592"/>
                  </a:lnTo>
                  <a:lnTo>
                    <a:pt x="1942" y="2594"/>
                  </a:lnTo>
                  <a:lnTo>
                    <a:pt x="1948" y="2597"/>
                  </a:lnTo>
                  <a:lnTo>
                    <a:pt x="1955" y="2598"/>
                  </a:lnTo>
                  <a:lnTo>
                    <a:pt x="1962" y="2598"/>
                  </a:lnTo>
                  <a:lnTo>
                    <a:pt x="2097" y="2598"/>
                  </a:lnTo>
                  <a:lnTo>
                    <a:pt x="2097" y="2598"/>
                  </a:lnTo>
                  <a:lnTo>
                    <a:pt x="2104" y="2598"/>
                  </a:lnTo>
                  <a:lnTo>
                    <a:pt x="2110" y="2597"/>
                  </a:lnTo>
                  <a:lnTo>
                    <a:pt x="2116" y="2594"/>
                  </a:lnTo>
                  <a:lnTo>
                    <a:pt x="2123" y="2592"/>
                  </a:lnTo>
                  <a:lnTo>
                    <a:pt x="2129" y="2590"/>
                  </a:lnTo>
                  <a:lnTo>
                    <a:pt x="2134" y="2586"/>
                  </a:lnTo>
                  <a:lnTo>
                    <a:pt x="2140" y="2582"/>
                  </a:lnTo>
                  <a:lnTo>
                    <a:pt x="2144" y="2578"/>
                  </a:lnTo>
                  <a:lnTo>
                    <a:pt x="2149" y="2574"/>
                  </a:lnTo>
                  <a:lnTo>
                    <a:pt x="2153" y="2569"/>
                  </a:lnTo>
                  <a:lnTo>
                    <a:pt x="2156" y="2562"/>
                  </a:lnTo>
                  <a:lnTo>
                    <a:pt x="2159" y="2556"/>
                  </a:lnTo>
                  <a:lnTo>
                    <a:pt x="2161" y="2550"/>
                  </a:lnTo>
                  <a:lnTo>
                    <a:pt x="2163" y="2544"/>
                  </a:lnTo>
                  <a:lnTo>
                    <a:pt x="2164" y="2537"/>
                  </a:lnTo>
                  <a:lnTo>
                    <a:pt x="2164" y="2530"/>
                  </a:lnTo>
                  <a:lnTo>
                    <a:pt x="2164" y="2274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70" y="2273"/>
                  </a:lnTo>
                  <a:lnTo>
                    <a:pt x="2170" y="2273"/>
                  </a:lnTo>
                  <a:lnTo>
                    <a:pt x="2201" y="2272"/>
                  </a:lnTo>
                  <a:lnTo>
                    <a:pt x="2230" y="2270"/>
                  </a:lnTo>
                  <a:lnTo>
                    <a:pt x="2254" y="2266"/>
                  </a:lnTo>
                  <a:lnTo>
                    <a:pt x="2276" y="2262"/>
                  </a:lnTo>
                  <a:lnTo>
                    <a:pt x="2296" y="2257"/>
                  </a:lnTo>
                  <a:lnTo>
                    <a:pt x="2314" y="2252"/>
                  </a:lnTo>
                  <a:lnTo>
                    <a:pt x="2328" y="2245"/>
                  </a:lnTo>
                  <a:lnTo>
                    <a:pt x="2341" y="2239"/>
                  </a:lnTo>
                  <a:lnTo>
                    <a:pt x="2351" y="2230"/>
                  </a:lnTo>
                  <a:lnTo>
                    <a:pt x="2360" y="2222"/>
                  </a:lnTo>
                  <a:lnTo>
                    <a:pt x="2366" y="2214"/>
                  </a:lnTo>
                  <a:lnTo>
                    <a:pt x="2373" y="2203"/>
                  </a:lnTo>
                  <a:lnTo>
                    <a:pt x="2376" y="2194"/>
                  </a:lnTo>
                  <a:lnTo>
                    <a:pt x="2379" y="2183"/>
                  </a:lnTo>
                  <a:lnTo>
                    <a:pt x="2380" y="2172"/>
                  </a:lnTo>
                  <a:lnTo>
                    <a:pt x="2381" y="2160"/>
                  </a:lnTo>
                  <a:lnTo>
                    <a:pt x="2381" y="2002"/>
                  </a:lnTo>
                  <a:lnTo>
                    <a:pt x="2381" y="2002"/>
                  </a:lnTo>
                  <a:lnTo>
                    <a:pt x="2360" y="2016"/>
                  </a:lnTo>
                  <a:lnTo>
                    <a:pt x="2360" y="2016"/>
                  </a:lnTo>
                  <a:lnTo>
                    <a:pt x="2345" y="2024"/>
                  </a:lnTo>
                  <a:lnTo>
                    <a:pt x="2327" y="2032"/>
                  </a:lnTo>
                  <a:lnTo>
                    <a:pt x="2309" y="2038"/>
                  </a:lnTo>
                  <a:lnTo>
                    <a:pt x="2289" y="2045"/>
                  </a:lnTo>
                  <a:lnTo>
                    <a:pt x="2267" y="2049"/>
                  </a:lnTo>
                  <a:lnTo>
                    <a:pt x="2242" y="2053"/>
                  </a:lnTo>
                  <a:lnTo>
                    <a:pt x="2213" y="2056"/>
                  </a:lnTo>
                  <a:lnTo>
                    <a:pt x="2182" y="2057"/>
                  </a:lnTo>
                  <a:lnTo>
                    <a:pt x="2182" y="2057"/>
                  </a:lnTo>
                  <a:lnTo>
                    <a:pt x="325" y="2057"/>
                  </a:lnTo>
                  <a:lnTo>
                    <a:pt x="325" y="2057"/>
                  </a:lnTo>
                  <a:lnTo>
                    <a:pt x="313" y="2057"/>
                  </a:lnTo>
                  <a:lnTo>
                    <a:pt x="303" y="2055"/>
                  </a:lnTo>
                  <a:lnTo>
                    <a:pt x="292" y="2052"/>
                  </a:lnTo>
                  <a:lnTo>
                    <a:pt x="282" y="2049"/>
                  </a:lnTo>
                  <a:lnTo>
                    <a:pt x="273" y="2044"/>
                  </a:lnTo>
                  <a:lnTo>
                    <a:pt x="263" y="2038"/>
                  </a:lnTo>
                  <a:lnTo>
                    <a:pt x="255" y="2032"/>
                  </a:lnTo>
                  <a:lnTo>
                    <a:pt x="248" y="2026"/>
                  </a:lnTo>
                  <a:lnTo>
                    <a:pt x="240" y="2018"/>
                  </a:lnTo>
                  <a:lnTo>
                    <a:pt x="234" y="2009"/>
                  </a:lnTo>
                  <a:lnTo>
                    <a:pt x="229" y="2001"/>
                  </a:lnTo>
                  <a:lnTo>
                    <a:pt x="225" y="1991"/>
                  </a:lnTo>
                  <a:lnTo>
                    <a:pt x="221" y="1981"/>
                  </a:lnTo>
                  <a:lnTo>
                    <a:pt x="219" y="1971"/>
                  </a:lnTo>
                  <a:lnTo>
                    <a:pt x="217" y="1960"/>
                  </a:lnTo>
                  <a:lnTo>
                    <a:pt x="216" y="1949"/>
                  </a:lnTo>
                  <a:lnTo>
                    <a:pt x="216" y="1949"/>
                  </a:lnTo>
                  <a:lnTo>
                    <a:pt x="216" y="1191"/>
                  </a:lnTo>
                  <a:lnTo>
                    <a:pt x="216" y="1191"/>
                  </a:lnTo>
                  <a:lnTo>
                    <a:pt x="216" y="1191"/>
                  </a:lnTo>
                  <a:lnTo>
                    <a:pt x="217" y="1180"/>
                  </a:lnTo>
                  <a:lnTo>
                    <a:pt x="219" y="1169"/>
                  </a:lnTo>
                  <a:lnTo>
                    <a:pt x="221" y="1159"/>
                  </a:lnTo>
                  <a:lnTo>
                    <a:pt x="225" y="1149"/>
                  </a:lnTo>
                  <a:lnTo>
                    <a:pt x="229" y="1140"/>
                  </a:lnTo>
                  <a:lnTo>
                    <a:pt x="234" y="1131"/>
                  </a:lnTo>
                  <a:lnTo>
                    <a:pt x="240" y="1122"/>
                  </a:lnTo>
                  <a:lnTo>
                    <a:pt x="248" y="1115"/>
                  </a:lnTo>
                  <a:lnTo>
                    <a:pt x="255" y="1108"/>
                  </a:lnTo>
                  <a:lnTo>
                    <a:pt x="263" y="1102"/>
                  </a:lnTo>
                  <a:lnTo>
                    <a:pt x="273" y="1096"/>
                  </a:lnTo>
                  <a:lnTo>
                    <a:pt x="282" y="1091"/>
                  </a:lnTo>
                  <a:lnTo>
                    <a:pt x="292" y="1088"/>
                  </a:lnTo>
                  <a:lnTo>
                    <a:pt x="303" y="1085"/>
                  </a:lnTo>
                  <a:lnTo>
                    <a:pt x="313" y="1084"/>
                  </a:lnTo>
                  <a:lnTo>
                    <a:pt x="325" y="1083"/>
                  </a:lnTo>
                  <a:lnTo>
                    <a:pt x="2273" y="1083"/>
                  </a:lnTo>
                  <a:lnTo>
                    <a:pt x="2273" y="1083"/>
                  </a:lnTo>
                  <a:lnTo>
                    <a:pt x="2283" y="1084"/>
                  </a:lnTo>
                  <a:lnTo>
                    <a:pt x="2295" y="1085"/>
                  </a:lnTo>
                  <a:lnTo>
                    <a:pt x="2305" y="1088"/>
                  </a:lnTo>
                  <a:lnTo>
                    <a:pt x="2315" y="1091"/>
                  </a:lnTo>
                  <a:lnTo>
                    <a:pt x="2324" y="1096"/>
                  </a:lnTo>
                  <a:lnTo>
                    <a:pt x="2333" y="1102"/>
                  </a:lnTo>
                  <a:lnTo>
                    <a:pt x="2342" y="1108"/>
                  </a:lnTo>
                  <a:lnTo>
                    <a:pt x="2349" y="1115"/>
                  </a:lnTo>
                  <a:lnTo>
                    <a:pt x="2356" y="1122"/>
                  </a:lnTo>
                  <a:lnTo>
                    <a:pt x="2362" y="1131"/>
                  </a:lnTo>
                  <a:lnTo>
                    <a:pt x="2368" y="1140"/>
                  </a:lnTo>
                  <a:lnTo>
                    <a:pt x="2373" y="1149"/>
                  </a:lnTo>
                  <a:lnTo>
                    <a:pt x="2376" y="1159"/>
                  </a:lnTo>
                  <a:lnTo>
                    <a:pt x="2379" y="1169"/>
                  </a:lnTo>
                  <a:lnTo>
                    <a:pt x="2380" y="1180"/>
                  </a:lnTo>
                  <a:lnTo>
                    <a:pt x="2381" y="1191"/>
                  </a:lnTo>
                  <a:lnTo>
                    <a:pt x="2381" y="1191"/>
                  </a:lnTo>
                  <a:lnTo>
                    <a:pt x="2381" y="1840"/>
                  </a:lnTo>
                  <a:lnTo>
                    <a:pt x="2381" y="1840"/>
                  </a:lnTo>
                  <a:lnTo>
                    <a:pt x="2529" y="1840"/>
                  </a:lnTo>
                  <a:lnTo>
                    <a:pt x="2529" y="1840"/>
                  </a:lnTo>
                  <a:lnTo>
                    <a:pt x="2537" y="1840"/>
                  </a:lnTo>
                  <a:lnTo>
                    <a:pt x="2543" y="1839"/>
                  </a:lnTo>
                  <a:lnTo>
                    <a:pt x="2550" y="1837"/>
                  </a:lnTo>
                  <a:lnTo>
                    <a:pt x="2556" y="1835"/>
                  </a:lnTo>
                  <a:lnTo>
                    <a:pt x="2562" y="1832"/>
                  </a:lnTo>
                  <a:lnTo>
                    <a:pt x="2568" y="1829"/>
                  </a:lnTo>
                  <a:lnTo>
                    <a:pt x="2573" y="1825"/>
                  </a:lnTo>
                  <a:lnTo>
                    <a:pt x="2577" y="1820"/>
                  </a:lnTo>
                  <a:lnTo>
                    <a:pt x="2582" y="1815"/>
                  </a:lnTo>
                  <a:lnTo>
                    <a:pt x="2585" y="1810"/>
                  </a:lnTo>
                  <a:lnTo>
                    <a:pt x="2590" y="1805"/>
                  </a:lnTo>
                  <a:lnTo>
                    <a:pt x="2593" y="1799"/>
                  </a:lnTo>
                  <a:lnTo>
                    <a:pt x="2595" y="1792"/>
                  </a:lnTo>
                  <a:lnTo>
                    <a:pt x="2596" y="1786"/>
                  </a:lnTo>
                  <a:lnTo>
                    <a:pt x="2597" y="1779"/>
                  </a:lnTo>
                  <a:lnTo>
                    <a:pt x="2598" y="1773"/>
                  </a:lnTo>
                  <a:lnTo>
                    <a:pt x="2598" y="1300"/>
                  </a:lnTo>
                  <a:lnTo>
                    <a:pt x="2598" y="1300"/>
                  </a:lnTo>
                  <a:lnTo>
                    <a:pt x="2597" y="1287"/>
                  </a:lnTo>
                  <a:lnTo>
                    <a:pt x="2596" y="1276"/>
                  </a:lnTo>
                  <a:lnTo>
                    <a:pt x="2595" y="1264"/>
                  </a:lnTo>
                  <a:lnTo>
                    <a:pt x="2593" y="1253"/>
                  </a:lnTo>
                  <a:lnTo>
                    <a:pt x="2586" y="1231"/>
                  </a:lnTo>
                  <a:lnTo>
                    <a:pt x="2578" y="1209"/>
                  </a:lnTo>
                  <a:lnTo>
                    <a:pt x="2568" y="1190"/>
                  </a:lnTo>
                  <a:lnTo>
                    <a:pt x="2555" y="1171"/>
                  </a:lnTo>
                  <a:lnTo>
                    <a:pt x="2542" y="1154"/>
                  </a:lnTo>
                  <a:lnTo>
                    <a:pt x="2526" y="1139"/>
                  </a:lnTo>
                  <a:lnTo>
                    <a:pt x="2526" y="1139"/>
                  </a:lnTo>
                  <a:lnTo>
                    <a:pt x="2363" y="976"/>
                  </a:lnTo>
                  <a:lnTo>
                    <a:pt x="2363" y="976"/>
                  </a:lnTo>
                  <a:close/>
                  <a:moveTo>
                    <a:pt x="464" y="866"/>
                  </a:moveTo>
                  <a:lnTo>
                    <a:pt x="540" y="324"/>
                  </a:lnTo>
                  <a:lnTo>
                    <a:pt x="541" y="324"/>
                  </a:lnTo>
                  <a:lnTo>
                    <a:pt x="541" y="324"/>
                  </a:lnTo>
                  <a:lnTo>
                    <a:pt x="541" y="314"/>
                  </a:lnTo>
                  <a:lnTo>
                    <a:pt x="543" y="303"/>
                  </a:lnTo>
                  <a:lnTo>
                    <a:pt x="546" y="292"/>
                  </a:lnTo>
                  <a:lnTo>
                    <a:pt x="550" y="283"/>
                  </a:lnTo>
                  <a:lnTo>
                    <a:pt x="554" y="274"/>
                  </a:lnTo>
                  <a:lnTo>
                    <a:pt x="559" y="264"/>
                  </a:lnTo>
                  <a:lnTo>
                    <a:pt x="565" y="256"/>
                  </a:lnTo>
                  <a:lnTo>
                    <a:pt x="573" y="249"/>
                  </a:lnTo>
                  <a:lnTo>
                    <a:pt x="580" y="241"/>
                  </a:lnTo>
                  <a:lnTo>
                    <a:pt x="588" y="235"/>
                  </a:lnTo>
                  <a:lnTo>
                    <a:pt x="597" y="230"/>
                  </a:lnTo>
                  <a:lnTo>
                    <a:pt x="607" y="225"/>
                  </a:lnTo>
                  <a:lnTo>
                    <a:pt x="617" y="222"/>
                  </a:lnTo>
                  <a:lnTo>
                    <a:pt x="627" y="219"/>
                  </a:lnTo>
                  <a:lnTo>
                    <a:pt x="638" y="217"/>
                  </a:lnTo>
                  <a:lnTo>
                    <a:pt x="649" y="217"/>
                  </a:lnTo>
                  <a:lnTo>
                    <a:pt x="1948" y="217"/>
                  </a:lnTo>
                  <a:lnTo>
                    <a:pt x="1948" y="217"/>
                  </a:lnTo>
                  <a:lnTo>
                    <a:pt x="1959" y="217"/>
                  </a:lnTo>
                  <a:lnTo>
                    <a:pt x="1970" y="219"/>
                  </a:lnTo>
                  <a:lnTo>
                    <a:pt x="1980" y="222"/>
                  </a:lnTo>
                  <a:lnTo>
                    <a:pt x="1990" y="225"/>
                  </a:lnTo>
                  <a:lnTo>
                    <a:pt x="1999" y="230"/>
                  </a:lnTo>
                  <a:lnTo>
                    <a:pt x="2009" y="235"/>
                  </a:lnTo>
                  <a:lnTo>
                    <a:pt x="2017" y="241"/>
                  </a:lnTo>
                  <a:lnTo>
                    <a:pt x="2024" y="249"/>
                  </a:lnTo>
                  <a:lnTo>
                    <a:pt x="2031" y="256"/>
                  </a:lnTo>
                  <a:lnTo>
                    <a:pt x="2038" y="264"/>
                  </a:lnTo>
                  <a:lnTo>
                    <a:pt x="2043" y="274"/>
                  </a:lnTo>
                  <a:lnTo>
                    <a:pt x="2048" y="283"/>
                  </a:lnTo>
                  <a:lnTo>
                    <a:pt x="2051" y="292"/>
                  </a:lnTo>
                  <a:lnTo>
                    <a:pt x="2054" y="303"/>
                  </a:lnTo>
                  <a:lnTo>
                    <a:pt x="2055" y="314"/>
                  </a:lnTo>
                  <a:lnTo>
                    <a:pt x="2056" y="324"/>
                  </a:lnTo>
                  <a:lnTo>
                    <a:pt x="2056" y="324"/>
                  </a:lnTo>
                  <a:lnTo>
                    <a:pt x="2134" y="866"/>
                  </a:lnTo>
                  <a:lnTo>
                    <a:pt x="464" y="8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31" name="Freeform 32">
              <a:extLst>
                <a:ext uri="{FF2B5EF4-FFF2-40B4-BE49-F238E27FC236}">
                  <a16:creationId xmlns:a16="http://schemas.microsoft.com/office/drawing/2014/main" id="{B5356421-A8D7-404D-B83C-BCEF8DDE0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13" y="9813925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54 w 433"/>
                <a:gd name="T3" fmla="*/ 2 h 217"/>
                <a:gd name="T4" fmla="*/ 42 w 433"/>
                <a:gd name="T5" fmla="*/ 6 h 217"/>
                <a:gd name="T6" fmla="*/ 31 w 433"/>
                <a:gd name="T7" fmla="*/ 12 h 217"/>
                <a:gd name="T8" fmla="*/ 20 w 433"/>
                <a:gd name="T9" fmla="*/ 20 h 217"/>
                <a:gd name="T10" fmla="*/ 12 w 433"/>
                <a:gd name="T11" fmla="*/ 31 h 217"/>
                <a:gd name="T12" fmla="*/ 6 w 433"/>
                <a:gd name="T13" fmla="*/ 42 h 217"/>
                <a:gd name="T14" fmla="*/ 1 w 433"/>
                <a:gd name="T15" fmla="*/ 55 h 217"/>
                <a:gd name="T16" fmla="*/ 0 w 433"/>
                <a:gd name="T17" fmla="*/ 69 h 217"/>
                <a:gd name="T18" fmla="*/ 0 w 433"/>
                <a:gd name="T19" fmla="*/ 149 h 217"/>
                <a:gd name="T20" fmla="*/ 1 w 433"/>
                <a:gd name="T21" fmla="*/ 163 h 217"/>
                <a:gd name="T22" fmla="*/ 6 w 433"/>
                <a:gd name="T23" fmla="*/ 176 h 217"/>
                <a:gd name="T24" fmla="*/ 12 w 433"/>
                <a:gd name="T25" fmla="*/ 187 h 217"/>
                <a:gd name="T26" fmla="*/ 25 w 433"/>
                <a:gd name="T27" fmla="*/ 202 h 217"/>
                <a:gd name="T28" fmla="*/ 36 w 433"/>
                <a:gd name="T29" fmla="*/ 209 h 217"/>
                <a:gd name="T30" fmla="*/ 48 w 433"/>
                <a:gd name="T31" fmla="*/ 214 h 217"/>
                <a:gd name="T32" fmla="*/ 62 w 433"/>
                <a:gd name="T33" fmla="*/ 217 h 217"/>
                <a:gd name="T34" fmla="*/ 366 w 433"/>
                <a:gd name="T35" fmla="*/ 217 h 217"/>
                <a:gd name="T36" fmla="*/ 372 w 433"/>
                <a:gd name="T37" fmla="*/ 217 h 217"/>
                <a:gd name="T38" fmla="*/ 385 w 433"/>
                <a:gd name="T39" fmla="*/ 214 h 217"/>
                <a:gd name="T40" fmla="*/ 398 w 433"/>
                <a:gd name="T41" fmla="*/ 209 h 217"/>
                <a:gd name="T42" fmla="*/ 408 w 433"/>
                <a:gd name="T43" fmla="*/ 202 h 217"/>
                <a:gd name="T44" fmla="*/ 422 w 433"/>
                <a:gd name="T45" fmla="*/ 187 h 217"/>
                <a:gd name="T46" fmla="*/ 428 w 433"/>
                <a:gd name="T47" fmla="*/ 176 h 217"/>
                <a:gd name="T48" fmla="*/ 432 w 433"/>
                <a:gd name="T49" fmla="*/ 163 h 217"/>
                <a:gd name="T50" fmla="*/ 433 w 433"/>
                <a:gd name="T51" fmla="*/ 149 h 217"/>
                <a:gd name="T52" fmla="*/ 433 w 433"/>
                <a:gd name="T53" fmla="*/ 69 h 217"/>
                <a:gd name="T54" fmla="*/ 432 w 433"/>
                <a:gd name="T55" fmla="*/ 55 h 217"/>
                <a:gd name="T56" fmla="*/ 428 w 433"/>
                <a:gd name="T57" fmla="*/ 42 h 217"/>
                <a:gd name="T58" fmla="*/ 422 w 433"/>
                <a:gd name="T59" fmla="*/ 31 h 217"/>
                <a:gd name="T60" fmla="*/ 413 w 433"/>
                <a:gd name="T61" fmla="*/ 20 h 217"/>
                <a:gd name="T62" fmla="*/ 403 w 433"/>
                <a:gd name="T63" fmla="*/ 12 h 217"/>
                <a:gd name="T64" fmla="*/ 392 w 433"/>
                <a:gd name="T65" fmla="*/ 6 h 217"/>
                <a:gd name="T66" fmla="*/ 379 w 433"/>
                <a:gd name="T67" fmla="*/ 2 h 217"/>
                <a:gd name="T68" fmla="*/ 366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68" y="0"/>
                  </a:moveTo>
                  <a:lnTo>
                    <a:pt x="68" y="0"/>
                  </a:lnTo>
                  <a:lnTo>
                    <a:pt x="62" y="0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4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4" y="170"/>
                  </a:lnTo>
                  <a:lnTo>
                    <a:pt x="6" y="176"/>
                  </a:lnTo>
                  <a:lnTo>
                    <a:pt x="9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1" y="206"/>
                  </a:lnTo>
                  <a:lnTo>
                    <a:pt x="36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2" y="217"/>
                  </a:lnTo>
                  <a:lnTo>
                    <a:pt x="68" y="217"/>
                  </a:lnTo>
                  <a:lnTo>
                    <a:pt x="366" y="217"/>
                  </a:lnTo>
                  <a:lnTo>
                    <a:pt x="366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2" y="212"/>
                  </a:lnTo>
                  <a:lnTo>
                    <a:pt x="398" y="209"/>
                  </a:lnTo>
                  <a:lnTo>
                    <a:pt x="403" y="206"/>
                  </a:lnTo>
                  <a:lnTo>
                    <a:pt x="408" y="202"/>
                  </a:lnTo>
                  <a:lnTo>
                    <a:pt x="413" y="198"/>
                  </a:lnTo>
                  <a:lnTo>
                    <a:pt x="422" y="187"/>
                  </a:lnTo>
                  <a:lnTo>
                    <a:pt x="425" y="182"/>
                  </a:lnTo>
                  <a:lnTo>
                    <a:pt x="428" y="176"/>
                  </a:lnTo>
                  <a:lnTo>
                    <a:pt x="430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5" y="36"/>
                  </a:lnTo>
                  <a:lnTo>
                    <a:pt x="422" y="31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8" y="16"/>
                  </a:lnTo>
                  <a:lnTo>
                    <a:pt x="403" y="12"/>
                  </a:lnTo>
                  <a:lnTo>
                    <a:pt x="398" y="9"/>
                  </a:lnTo>
                  <a:lnTo>
                    <a:pt x="392" y="6"/>
                  </a:lnTo>
                  <a:lnTo>
                    <a:pt x="385" y="4"/>
                  </a:lnTo>
                  <a:lnTo>
                    <a:pt x="379" y="2"/>
                  </a:lnTo>
                  <a:lnTo>
                    <a:pt x="372" y="0"/>
                  </a:lnTo>
                  <a:lnTo>
                    <a:pt x="366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32" name="Freeform 33">
              <a:extLst>
                <a:ext uri="{FF2B5EF4-FFF2-40B4-BE49-F238E27FC236}">
                  <a16:creationId xmlns:a16="http://schemas.microsoft.com/office/drawing/2014/main" id="{5936EE80-80A3-4875-AF35-713FCEC3D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3" y="9813925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54 w 433"/>
                <a:gd name="T3" fmla="*/ 2 h 217"/>
                <a:gd name="T4" fmla="*/ 42 w 433"/>
                <a:gd name="T5" fmla="*/ 6 h 217"/>
                <a:gd name="T6" fmla="*/ 31 w 433"/>
                <a:gd name="T7" fmla="*/ 12 h 217"/>
                <a:gd name="T8" fmla="*/ 20 w 433"/>
                <a:gd name="T9" fmla="*/ 20 h 217"/>
                <a:gd name="T10" fmla="*/ 12 w 433"/>
                <a:gd name="T11" fmla="*/ 31 h 217"/>
                <a:gd name="T12" fmla="*/ 6 w 433"/>
                <a:gd name="T13" fmla="*/ 42 h 217"/>
                <a:gd name="T14" fmla="*/ 2 w 433"/>
                <a:gd name="T15" fmla="*/ 55 h 217"/>
                <a:gd name="T16" fmla="*/ 0 w 433"/>
                <a:gd name="T17" fmla="*/ 69 h 217"/>
                <a:gd name="T18" fmla="*/ 0 w 433"/>
                <a:gd name="T19" fmla="*/ 149 h 217"/>
                <a:gd name="T20" fmla="*/ 2 w 433"/>
                <a:gd name="T21" fmla="*/ 163 h 217"/>
                <a:gd name="T22" fmla="*/ 6 w 433"/>
                <a:gd name="T23" fmla="*/ 176 h 217"/>
                <a:gd name="T24" fmla="*/ 12 w 433"/>
                <a:gd name="T25" fmla="*/ 187 h 217"/>
                <a:gd name="T26" fmla="*/ 25 w 433"/>
                <a:gd name="T27" fmla="*/ 202 h 217"/>
                <a:gd name="T28" fmla="*/ 36 w 433"/>
                <a:gd name="T29" fmla="*/ 209 h 217"/>
                <a:gd name="T30" fmla="*/ 48 w 433"/>
                <a:gd name="T31" fmla="*/ 214 h 217"/>
                <a:gd name="T32" fmla="*/ 62 w 433"/>
                <a:gd name="T33" fmla="*/ 217 h 217"/>
                <a:gd name="T34" fmla="*/ 366 w 433"/>
                <a:gd name="T35" fmla="*/ 217 h 217"/>
                <a:gd name="T36" fmla="*/ 372 w 433"/>
                <a:gd name="T37" fmla="*/ 217 h 217"/>
                <a:gd name="T38" fmla="*/ 385 w 433"/>
                <a:gd name="T39" fmla="*/ 214 h 217"/>
                <a:gd name="T40" fmla="*/ 403 w 433"/>
                <a:gd name="T41" fmla="*/ 206 h 217"/>
                <a:gd name="T42" fmla="*/ 421 w 433"/>
                <a:gd name="T43" fmla="*/ 188 h 217"/>
                <a:gd name="T44" fmla="*/ 430 w 433"/>
                <a:gd name="T45" fmla="*/ 172 h 217"/>
                <a:gd name="T46" fmla="*/ 433 w 433"/>
                <a:gd name="T47" fmla="*/ 158 h 217"/>
                <a:gd name="T48" fmla="*/ 433 w 433"/>
                <a:gd name="T49" fmla="*/ 90 h 217"/>
                <a:gd name="T50" fmla="*/ 433 w 433"/>
                <a:gd name="T51" fmla="*/ 69 h 217"/>
                <a:gd name="T52" fmla="*/ 433 w 433"/>
                <a:gd name="T53" fmla="*/ 62 h 217"/>
                <a:gd name="T54" fmla="*/ 430 w 433"/>
                <a:gd name="T55" fmla="*/ 48 h 217"/>
                <a:gd name="T56" fmla="*/ 425 w 433"/>
                <a:gd name="T57" fmla="*/ 36 h 217"/>
                <a:gd name="T58" fmla="*/ 418 w 433"/>
                <a:gd name="T59" fmla="*/ 25 h 217"/>
                <a:gd name="T60" fmla="*/ 409 w 433"/>
                <a:gd name="T61" fmla="*/ 16 h 217"/>
                <a:gd name="T62" fmla="*/ 398 w 433"/>
                <a:gd name="T63" fmla="*/ 9 h 217"/>
                <a:gd name="T64" fmla="*/ 385 w 433"/>
                <a:gd name="T65" fmla="*/ 4 h 217"/>
                <a:gd name="T66" fmla="*/ 373 w 433"/>
                <a:gd name="T67" fmla="*/ 0 h 217"/>
                <a:gd name="T68" fmla="*/ 68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68" y="0"/>
                  </a:moveTo>
                  <a:lnTo>
                    <a:pt x="68" y="0"/>
                  </a:lnTo>
                  <a:lnTo>
                    <a:pt x="62" y="0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4" y="48"/>
                  </a:lnTo>
                  <a:lnTo>
                    <a:pt x="2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2" y="163"/>
                  </a:lnTo>
                  <a:lnTo>
                    <a:pt x="4" y="170"/>
                  </a:lnTo>
                  <a:lnTo>
                    <a:pt x="6" y="176"/>
                  </a:lnTo>
                  <a:lnTo>
                    <a:pt x="9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1" y="206"/>
                  </a:lnTo>
                  <a:lnTo>
                    <a:pt x="36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2" y="217"/>
                  </a:lnTo>
                  <a:lnTo>
                    <a:pt x="68" y="217"/>
                  </a:lnTo>
                  <a:lnTo>
                    <a:pt x="366" y="217"/>
                  </a:lnTo>
                  <a:lnTo>
                    <a:pt x="366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2" y="212"/>
                  </a:lnTo>
                  <a:lnTo>
                    <a:pt x="403" y="206"/>
                  </a:lnTo>
                  <a:lnTo>
                    <a:pt x="412" y="198"/>
                  </a:lnTo>
                  <a:lnTo>
                    <a:pt x="421" y="188"/>
                  </a:lnTo>
                  <a:lnTo>
                    <a:pt x="427" y="178"/>
                  </a:lnTo>
                  <a:lnTo>
                    <a:pt x="430" y="172"/>
                  </a:lnTo>
                  <a:lnTo>
                    <a:pt x="431" y="165"/>
                  </a:lnTo>
                  <a:lnTo>
                    <a:pt x="433" y="158"/>
                  </a:lnTo>
                  <a:lnTo>
                    <a:pt x="433" y="152"/>
                  </a:lnTo>
                  <a:lnTo>
                    <a:pt x="433" y="90"/>
                  </a:lnTo>
                  <a:lnTo>
                    <a:pt x="433" y="90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5" y="36"/>
                  </a:lnTo>
                  <a:lnTo>
                    <a:pt x="422" y="31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6"/>
                  </a:lnTo>
                  <a:lnTo>
                    <a:pt x="403" y="12"/>
                  </a:lnTo>
                  <a:lnTo>
                    <a:pt x="398" y="9"/>
                  </a:lnTo>
                  <a:lnTo>
                    <a:pt x="392" y="6"/>
                  </a:lnTo>
                  <a:lnTo>
                    <a:pt x="385" y="4"/>
                  </a:lnTo>
                  <a:lnTo>
                    <a:pt x="379" y="2"/>
                  </a:lnTo>
                  <a:lnTo>
                    <a:pt x="373" y="0"/>
                  </a:lnTo>
                  <a:lnTo>
                    <a:pt x="366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33" name="Group 2"/>
          <p:cNvGrpSpPr/>
          <p:nvPr/>
        </p:nvGrpSpPr>
        <p:grpSpPr>
          <a:xfrm>
            <a:off x="1094587" y="3297054"/>
            <a:ext cx="188268" cy="160335"/>
            <a:chOff x="2204094" y="4520856"/>
            <a:chExt cx="538691" cy="458769"/>
          </a:xfrm>
          <a:solidFill>
            <a:schemeClr val="bg1"/>
          </a:solidFill>
        </p:grpSpPr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13A0BDD9-C857-447A-AB75-4B1E88C78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5454" y="4746088"/>
              <a:ext cx="135970" cy="134932"/>
            </a:xfrm>
            <a:custGeom>
              <a:avLst/>
              <a:gdLst>
                <a:gd name="T0" fmla="*/ 293 w 651"/>
                <a:gd name="T1" fmla="*/ 1 h 650"/>
                <a:gd name="T2" fmla="*/ 228 w 651"/>
                <a:gd name="T3" fmla="*/ 14 h 650"/>
                <a:gd name="T4" fmla="*/ 170 w 651"/>
                <a:gd name="T5" fmla="*/ 38 h 650"/>
                <a:gd name="T6" fmla="*/ 118 w 651"/>
                <a:gd name="T7" fmla="*/ 73 h 650"/>
                <a:gd name="T8" fmla="*/ 75 w 651"/>
                <a:gd name="T9" fmla="*/ 118 h 650"/>
                <a:gd name="T10" fmla="*/ 40 w 651"/>
                <a:gd name="T11" fmla="*/ 170 h 650"/>
                <a:gd name="T12" fmla="*/ 15 w 651"/>
                <a:gd name="T13" fmla="*/ 228 h 650"/>
                <a:gd name="T14" fmla="*/ 2 w 651"/>
                <a:gd name="T15" fmla="*/ 291 h 650"/>
                <a:gd name="T16" fmla="*/ 0 w 651"/>
                <a:gd name="T17" fmla="*/ 341 h 650"/>
                <a:gd name="T18" fmla="*/ 11 w 651"/>
                <a:gd name="T19" fmla="*/ 406 h 650"/>
                <a:gd name="T20" fmla="*/ 32 w 651"/>
                <a:gd name="T21" fmla="*/ 466 h 650"/>
                <a:gd name="T22" fmla="*/ 65 w 651"/>
                <a:gd name="T23" fmla="*/ 520 h 650"/>
                <a:gd name="T24" fmla="*/ 107 w 651"/>
                <a:gd name="T25" fmla="*/ 565 h 650"/>
                <a:gd name="T26" fmla="*/ 157 w 651"/>
                <a:gd name="T27" fmla="*/ 603 h 650"/>
                <a:gd name="T28" fmla="*/ 214 w 651"/>
                <a:gd name="T29" fmla="*/ 631 h 650"/>
                <a:gd name="T30" fmla="*/ 276 w 651"/>
                <a:gd name="T31" fmla="*/ 646 h 650"/>
                <a:gd name="T32" fmla="*/ 326 w 651"/>
                <a:gd name="T33" fmla="*/ 650 h 650"/>
                <a:gd name="T34" fmla="*/ 391 w 651"/>
                <a:gd name="T35" fmla="*/ 644 h 650"/>
                <a:gd name="T36" fmla="*/ 453 w 651"/>
                <a:gd name="T37" fmla="*/ 624 h 650"/>
                <a:gd name="T38" fmla="*/ 508 w 651"/>
                <a:gd name="T39" fmla="*/ 594 h 650"/>
                <a:gd name="T40" fmla="*/ 555 w 651"/>
                <a:gd name="T41" fmla="*/ 555 h 650"/>
                <a:gd name="T42" fmla="*/ 596 w 651"/>
                <a:gd name="T43" fmla="*/ 506 h 650"/>
                <a:gd name="T44" fmla="*/ 626 w 651"/>
                <a:gd name="T45" fmla="*/ 451 h 650"/>
                <a:gd name="T46" fmla="*/ 645 w 651"/>
                <a:gd name="T47" fmla="*/ 390 h 650"/>
                <a:gd name="T48" fmla="*/ 651 w 651"/>
                <a:gd name="T49" fmla="*/ 324 h 650"/>
                <a:gd name="T50" fmla="*/ 648 w 651"/>
                <a:gd name="T51" fmla="*/ 276 h 650"/>
                <a:gd name="T52" fmla="*/ 631 w 651"/>
                <a:gd name="T53" fmla="*/ 212 h 650"/>
                <a:gd name="T54" fmla="*/ 604 w 651"/>
                <a:gd name="T55" fmla="*/ 156 h 650"/>
                <a:gd name="T56" fmla="*/ 567 w 651"/>
                <a:gd name="T57" fmla="*/ 105 h 650"/>
                <a:gd name="T58" fmla="*/ 520 w 651"/>
                <a:gd name="T59" fmla="*/ 64 h 650"/>
                <a:gd name="T60" fmla="*/ 466 w 651"/>
                <a:gd name="T61" fmla="*/ 32 h 650"/>
                <a:gd name="T62" fmla="*/ 407 w 651"/>
                <a:gd name="T63" fmla="*/ 9 h 650"/>
                <a:gd name="T64" fmla="*/ 343 w 651"/>
                <a:gd name="T65" fmla="*/ 0 h 650"/>
                <a:gd name="T66" fmla="*/ 326 w 651"/>
                <a:gd name="T67" fmla="*/ 434 h 650"/>
                <a:gd name="T68" fmla="*/ 282 w 651"/>
                <a:gd name="T69" fmla="*/ 426 h 650"/>
                <a:gd name="T70" fmla="*/ 248 w 651"/>
                <a:gd name="T71" fmla="*/ 402 h 650"/>
                <a:gd name="T72" fmla="*/ 224 w 651"/>
                <a:gd name="T73" fmla="*/ 367 h 650"/>
                <a:gd name="T74" fmla="*/ 216 w 651"/>
                <a:gd name="T75" fmla="*/ 324 h 650"/>
                <a:gd name="T76" fmla="*/ 220 w 651"/>
                <a:gd name="T77" fmla="*/ 292 h 650"/>
                <a:gd name="T78" fmla="*/ 241 w 651"/>
                <a:gd name="T79" fmla="*/ 255 h 650"/>
                <a:gd name="T80" fmla="*/ 273 w 651"/>
                <a:gd name="T81" fmla="*/ 228 h 650"/>
                <a:gd name="T82" fmla="*/ 315 w 651"/>
                <a:gd name="T83" fmla="*/ 215 h 650"/>
                <a:gd name="T84" fmla="*/ 348 w 651"/>
                <a:gd name="T85" fmla="*/ 218 h 650"/>
                <a:gd name="T86" fmla="*/ 387 w 651"/>
                <a:gd name="T87" fmla="*/ 233 h 650"/>
                <a:gd name="T88" fmla="*/ 416 w 651"/>
                <a:gd name="T89" fmla="*/ 263 h 650"/>
                <a:gd name="T90" fmla="*/ 433 w 651"/>
                <a:gd name="T91" fmla="*/ 303 h 650"/>
                <a:gd name="T92" fmla="*/ 435 w 651"/>
                <a:gd name="T93" fmla="*/ 336 h 650"/>
                <a:gd name="T94" fmla="*/ 422 w 651"/>
                <a:gd name="T95" fmla="*/ 377 h 650"/>
                <a:gd name="T96" fmla="*/ 395 w 651"/>
                <a:gd name="T97" fmla="*/ 410 h 650"/>
                <a:gd name="T98" fmla="*/ 358 w 651"/>
                <a:gd name="T99" fmla="*/ 429 h 650"/>
                <a:gd name="T100" fmla="*/ 326 w 651"/>
                <a:gd name="T101" fmla="*/ 434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1" h="650">
                  <a:moveTo>
                    <a:pt x="326" y="0"/>
                  </a:moveTo>
                  <a:lnTo>
                    <a:pt x="326" y="0"/>
                  </a:lnTo>
                  <a:lnTo>
                    <a:pt x="309" y="0"/>
                  </a:lnTo>
                  <a:lnTo>
                    <a:pt x="293" y="1"/>
                  </a:lnTo>
                  <a:lnTo>
                    <a:pt x="276" y="3"/>
                  </a:lnTo>
                  <a:lnTo>
                    <a:pt x="260" y="6"/>
                  </a:lnTo>
                  <a:lnTo>
                    <a:pt x="244" y="9"/>
                  </a:lnTo>
                  <a:lnTo>
                    <a:pt x="228" y="14"/>
                  </a:lnTo>
                  <a:lnTo>
                    <a:pt x="214" y="19"/>
                  </a:lnTo>
                  <a:lnTo>
                    <a:pt x="199" y="24"/>
                  </a:lnTo>
                  <a:lnTo>
                    <a:pt x="185" y="32"/>
                  </a:lnTo>
                  <a:lnTo>
                    <a:pt x="170" y="38"/>
                  </a:lnTo>
                  <a:lnTo>
                    <a:pt x="157" y="46"/>
                  </a:lnTo>
                  <a:lnTo>
                    <a:pt x="143" y="55"/>
                  </a:lnTo>
                  <a:lnTo>
                    <a:pt x="131" y="64"/>
                  </a:lnTo>
                  <a:lnTo>
                    <a:pt x="118" y="73"/>
                  </a:lnTo>
                  <a:lnTo>
                    <a:pt x="107" y="84"/>
                  </a:lnTo>
                  <a:lnTo>
                    <a:pt x="96" y="95"/>
                  </a:lnTo>
                  <a:lnTo>
                    <a:pt x="84" y="105"/>
                  </a:lnTo>
                  <a:lnTo>
                    <a:pt x="75" y="118"/>
                  </a:lnTo>
                  <a:lnTo>
                    <a:pt x="65" y="130"/>
                  </a:lnTo>
                  <a:lnTo>
                    <a:pt x="56" y="143"/>
                  </a:lnTo>
                  <a:lnTo>
                    <a:pt x="47" y="156"/>
                  </a:lnTo>
                  <a:lnTo>
                    <a:pt x="40" y="170"/>
                  </a:lnTo>
                  <a:lnTo>
                    <a:pt x="32" y="183"/>
                  </a:lnTo>
                  <a:lnTo>
                    <a:pt x="26" y="198"/>
                  </a:lnTo>
                  <a:lnTo>
                    <a:pt x="20" y="212"/>
                  </a:lnTo>
                  <a:lnTo>
                    <a:pt x="15" y="228"/>
                  </a:lnTo>
                  <a:lnTo>
                    <a:pt x="11" y="243"/>
                  </a:lnTo>
                  <a:lnTo>
                    <a:pt x="6" y="259"/>
                  </a:lnTo>
                  <a:lnTo>
                    <a:pt x="4" y="276"/>
                  </a:lnTo>
                  <a:lnTo>
                    <a:pt x="2" y="291"/>
                  </a:lnTo>
                  <a:lnTo>
                    <a:pt x="0" y="308"/>
                  </a:lnTo>
                  <a:lnTo>
                    <a:pt x="0" y="324"/>
                  </a:lnTo>
                  <a:lnTo>
                    <a:pt x="0" y="324"/>
                  </a:lnTo>
                  <a:lnTo>
                    <a:pt x="0" y="341"/>
                  </a:lnTo>
                  <a:lnTo>
                    <a:pt x="2" y="358"/>
                  </a:lnTo>
                  <a:lnTo>
                    <a:pt x="4" y="374"/>
                  </a:lnTo>
                  <a:lnTo>
                    <a:pt x="6" y="390"/>
                  </a:lnTo>
                  <a:lnTo>
                    <a:pt x="11" y="406"/>
                  </a:lnTo>
                  <a:lnTo>
                    <a:pt x="15" y="421"/>
                  </a:lnTo>
                  <a:lnTo>
                    <a:pt x="20" y="437"/>
                  </a:lnTo>
                  <a:lnTo>
                    <a:pt x="26" y="451"/>
                  </a:lnTo>
                  <a:lnTo>
                    <a:pt x="32" y="466"/>
                  </a:lnTo>
                  <a:lnTo>
                    <a:pt x="40" y="480"/>
                  </a:lnTo>
                  <a:lnTo>
                    <a:pt x="47" y="494"/>
                  </a:lnTo>
                  <a:lnTo>
                    <a:pt x="56" y="506"/>
                  </a:lnTo>
                  <a:lnTo>
                    <a:pt x="65" y="520"/>
                  </a:lnTo>
                  <a:lnTo>
                    <a:pt x="75" y="532"/>
                  </a:lnTo>
                  <a:lnTo>
                    <a:pt x="84" y="543"/>
                  </a:lnTo>
                  <a:lnTo>
                    <a:pt x="96" y="555"/>
                  </a:lnTo>
                  <a:lnTo>
                    <a:pt x="107" y="565"/>
                  </a:lnTo>
                  <a:lnTo>
                    <a:pt x="118" y="576"/>
                  </a:lnTo>
                  <a:lnTo>
                    <a:pt x="131" y="586"/>
                  </a:lnTo>
                  <a:lnTo>
                    <a:pt x="143" y="594"/>
                  </a:lnTo>
                  <a:lnTo>
                    <a:pt x="157" y="603"/>
                  </a:lnTo>
                  <a:lnTo>
                    <a:pt x="170" y="611"/>
                  </a:lnTo>
                  <a:lnTo>
                    <a:pt x="185" y="618"/>
                  </a:lnTo>
                  <a:lnTo>
                    <a:pt x="199" y="624"/>
                  </a:lnTo>
                  <a:lnTo>
                    <a:pt x="214" y="631"/>
                  </a:lnTo>
                  <a:lnTo>
                    <a:pt x="228" y="636"/>
                  </a:lnTo>
                  <a:lnTo>
                    <a:pt x="244" y="640"/>
                  </a:lnTo>
                  <a:lnTo>
                    <a:pt x="260" y="644"/>
                  </a:lnTo>
                  <a:lnTo>
                    <a:pt x="276" y="646"/>
                  </a:lnTo>
                  <a:lnTo>
                    <a:pt x="293" y="648"/>
                  </a:lnTo>
                  <a:lnTo>
                    <a:pt x="309" y="650"/>
                  </a:lnTo>
                  <a:lnTo>
                    <a:pt x="326" y="650"/>
                  </a:lnTo>
                  <a:lnTo>
                    <a:pt x="326" y="650"/>
                  </a:lnTo>
                  <a:lnTo>
                    <a:pt x="343" y="650"/>
                  </a:lnTo>
                  <a:lnTo>
                    <a:pt x="359" y="648"/>
                  </a:lnTo>
                  <a:lnTo>
                    <a:pt x="375" y="646"/>
                  </a:lnTo>
                  <a:lnTo>
                    <a:pt x="391" y="644"/>
                  </a:lnTo>
                  <a:lnTo>
                    <a:pt x="407" y="640"/>
                  </a:lnTo>
                  <a:lnTo>
                    <a:pt x="422" y="636"/>
                  </a:lnTo>
                  <a:lnTo>
                    <a:pt x="437" y="631"/>
                  </a:lnTo>
                  <a:lnTo>
                    <a:pt x="453" y="624"/>
                  </a:lnTo>
                  <a:lnTo>
                    <a:pt x="466" y="618"/>
                  </a:lnTo>
                  <a:lnTo>
                    <a:pt x="481" y="611"/>
                  </a:lnTo>
                  <a:lnTo>
                    <a:pt x="494" y="603"/>
                  </a:lnTo>
                  <a:lnTo>
                    <a:pt x="508" y="594"/>
                  </a:lnTo>
                  <a:lnTo>
                    <a:pt x="520" y="586"/>
                  </a:lnTo>
                  <a:lnTo>
                    <a:pt x="532" y="576"/>
                  </a:lnTo>
                  <a:lnTo>
                    <a:pt x="544" y="565"/>
                  </a:lnTo>
                  <a:lnTo>
                    <a:pt x="555" y="555"/>
                  </a:lnTo>
                  <a:lnTo>
                    <a:pt x="567" y="543"/>
                  </a:lnTo>
                  <a:lnTo>
                    <a:pt x="577" y="532"/>
                  </a:lnTo>
                  <a:lnTo>
                    <a:pt x="586" y="520"/>
                  </a:lnTo>
                  <a:lnTo>
                    <a:pt x="596" y="506"/>
                  </a:lnTo>
                  <a:lnTo>
                    <a:pt x="604" y="494"/>
                  </a:lnTo>
                  <a:lnTo>
                    <a:pt x="611" y="480"/>
                  </a:lnTo>
                  <a:lnTo>
                    <a:pt x="619" y="466"/>
                  </a:lnTo>
                  <a:lnTo>
                    <a:pt x="626" y="451"/>
                  </a:lnTo>
                  <a:lnTo>
                    <a:pt x="631" y="437"/>
                  </a:lnTo>
                  <a:lnTo>
                    <a:pt x="636" y="421"/>
                  </a:lnTo>
                  <a:lnTo>
                    <a:pt x="640" y="406"/>
                  </a:lnTo>
                  <a:lnTo>
                    <a:pt x="645" y="390"/>
                  </a:lnTo>
                  <a:lnTo>
                    <a:pt x="648" y="374"/>
                  </a:lnTo>
                  <a:lnTo>
                    <a:pt x="650" y="358"/>
                  </a:lnTo>
                  <a:lnTo>
                    <a:pt x="651" y="341"/>
                  </a:lnTo>
                  <a:lnTo>
                    <a:pt x="651" y="324"/>
                  </a:lnTo>
                  <a:lnTo>
                    <a:pt x="651" y="324"/>
                  </a:lnTo>
                  <a:lnTo>
                    <a:pt x="651" y="308"/>
                  </a:lnTo>
                  <a:lnTo>
                    <a:pt x="650" y="291"/>
                  </a:lnTo>
                  <a:lnTo>
                    <a:pt x="648" y="276"/>
                  </a:lnTo>
                  <a:lnTo>
                    <a:pt x="645" y="259"/>
                  </a:lnTo>
                  <a:lnTo>
                    <a:pt x="640" y="243"/>
                  </a:lnTo>
                  <a:lnTo>
                    <a:pt x="636" y="228"/>
                  </a:lnTo>
                  <a:lnTo>
                    <a:pt x="631" y="212"/>
                  </a:lnTo>
                  <a:lnTo>
                    <a:pt x="626" y="198"/>
                  </a:lnTo>
                  <a:lnTo>
                    <a:pt x="619" y="183"/>
                  </a:lnTo>
                  <a:lnTo>
                    <a:pt x="611" y="170"/>
                  </a:lnTo>
                  <a:lnTo>
                    <a:pt x="604" y="156"/>
                  </a:lnTo>
                  <a:lnTo>
                    <a:pt x="596" y="143"/>
                  </a:lnTo>
                  <a:lnTo>
                    <a:pt x="586" y="130"/>
                  </a:lnTo>
                  <a:lnTo>
                    <a:pt x="577" y="118"/>
                  </a:lnTo>
                  <a:lnTo>
                    <a:pt x="567" y="105"/>
                  </a:lnTo>
                  <a:lnTo>
                    <a:pt x="555" y="95"/>
                  </a:lnTo>
                  <a:lnTo>
                    <a:pt x="544" y="84"/>
                  </a:lnTo>
                  <a:lnTo>
                    <a:pt x="532" y="73"/>
                  </a:lnTo>
                  <a:lnTo>
                    <a:pt x="520" y="64"/>
                  </a:lnTo>
                  <a:lnTo>
                    <a:pt x="508" y="55"/>
                  </a:lnTo>
                  <a:lnTo>
                    <a:pt x="494" y="46"/>
                  </a:lnTo>
                  <a:lnTo>
                    <a:pt x="481" y="38"/>
                  </a:lnTo>
                  <a:lnTo>
                    <a:pt x="466" y="32"/>
                  </a:lnTo>
                  <a:lnTo>
                    <a:pt x="453" y="24"/>
                  </a:lnTo>
                  <a:lnTo>
                    <a:pt x="437" y="19"/>
                  </a:lnTo>
                  <a:lnTo>
                    <a:pt x="422" y="14"/>
                  </a:lnTo>
                  <a:lnTo>
                    <a:pt x="407" y="9"/>
                  </a:lnTo>
                  <a:lnTo>
                    <a:pt x="391" y="6"/>
                  </a:lnTo>
                  <a:lnTo>
                    <a:pt x="375" y="3"/>
                  </a:lnTo>
                  <a:lnTo>
                    <a:pt x="359" y="1"/>
                  </a:lnTo>
                  <a:lnTo>
                    <a:pt x="343" y="0"/>
                  </a:lnTo>
                  <a:lnTo>
                    <a:pt x="326" y="0"/>
                  </a:lnTo>
                  <a:lnTo>
                    <a:pt x="326" y="0"/>
                  </a:lnTo>
                  <a:close/>
                  <a:moveTo>
                    <a:pt x="326" y="434"/>
                  </a:moveTo>
                  <a:lnTo>
                    <a:pt x="326" y="434"/>
                  </a:lnTo>
                  <a:lnTo>
                    <a:pt x="315" y="434"/>
                  </a:lnTo>
                  <a:lnTo>
                    <a:pt x="303" y="432"/>
                  </a:lnTo>
                  <a:lnTo>
                    <a:pt x="293" y="429"/>
                  </a:lnTo>
                  <a:lnTo>
                    <a:pt x="282" y="426"/>
                  </a:lnTo>
                  <a:lnTo>
                    <a:pt x="273" y="421"/>
                  </a:lnTo>
                  <a:lnTo>
                    <a:pt x="264" y="416"/>
                  </a:lnTo>
                  <a:lnTo>
                    <a:pt x="255" y="410"/>
                  </a:lnTo>
                  <a:lnTo>
                    <a:pt x="248" y="402"/>
                  </a:lnTo>
                  <a:lnTo>
                    <a:pt x="241" y="395"/>
                  </a:lnTo>
                  <a:lnTo>
                    <a:pt x="235" y="386"/>
                  </a:lnTo>
                  <a:lnTo>
                    <a:pt x="229" y="377"/>
                  </a:lnTo>
                  <a:lnTo>
                    <a:pt x="224" y="367"/>
                  </a:lnTo>
                  <a:lnTo>
                    <a:pt x="220" y="358"/>
                  </a:lnTo>
                  <a:lnTo>
                    <a:pt x="218" y="347"/>
                  </a:lnTo>
                  <a:lnTo>
                    <a:pt x="216" y="336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16" y="313"/>
                  </a:lnTo>
                  <a:lnTo>
                    <a:pt x="218" y="303"/>
                  </a:lnTo>
                  <a:lnTo>
                    <a:pt x="220" y="292"/>
                  </a:lnTo>
                  <a:lnTo>
                    <a:pt x="224" y="282"/>
                  </a:lnTo>
                  <a:lnTo>
                    <a:pt x="229" y="273"/>
                  </a:lnTo>
                  <a:lnTo>
                    <a:pt x="235" y="263"/>
                  </a:lnTo>
                  <a:lnTo>
                    <a:pt x="241" y="255"/>
                  </a:lnTo>
                  <a:lnTo>
                    <a:pt x="248" y="247"/>
                  </a:lnTo>
                  <a:lnTo>
                    <a:pt x="255" y="240"/>
                  </a:lnTo>
                  <a:lnTo>
                    <a:pt x="264" y="233"/>
                  </a:lnTo>
                  <a:lnTo>
                    <a:pt x="273" y="228"/>
                  </a:lnTo>
                  <a:lnTo>
                    <a:pt x="282" y="224"/>
                  </a:lnTo>
                  <a:lnTo>
                    <a:pt x="293" y="220"/>
                  </a:lnTo>
                  <a:lnTo>
                    <a:pt x="303" y="218"/>
                  </a:lnTo>
                  <a:lnTo>
                    <a:pt x="315" y="215"/>
                  </a:lnTo>
                  <a:lnTo>
                    <a:pt x="326" y="214"/>
                  </a:lnTo>
                  <a:lnTo>
                    <a:pt x="326" y="214"/>
                  </a:lnTo>
                  <a:lnTo>
                    <a:pt x="336" y="215"/>
                  </a:lnTo>
                  <a:lnTo>
                    <a:pt x="348" y="218"/>
                  </a:lnTo>
                  <a:lnTo>
                    <a:pt x="358" y="220"/>
                  </a:lnTo>
                  <a:lnTo>
                    <a:pt x="369" y="224"/>
                  </a:lnTo>
                  <a:lnTo>
                    <a:pt x="378" y="228"/>
                  </a:lnTo>
                  <a:lnTo>
                    <a:pt x="387" y="233"/>
                  </a:lnTo>
                  <a:lnTo>
                    <a:pt x="395" y="240"/>
                  </a:lnTo>
                  <a:lnTo>
                    <a:pt x="403" y="247"/>
                  </a:lnTo>
                  <a:lnTo>
                    <a:pt x="410" y="255"/>
                  </a:lnTo>
                  <a:lnTo>
                    <a:pt x="416" y="263"/>
                  </a:lnTo>
                  <a:lnTo>
                    <a:pt x="422" y="273"/>
                  </a:lnTo>
                  <a:lnTo>
                    <a:pt x="427" y="282"/>
                  </a:lnTo>
                  <a:lnTo>
                    <a:pt x="431" y="292"/>
                  </a:lnTo>
                  <a:lnTo>
                    <a:pt x="433" y="303"/>
                  </a:lnTo>
                  <a:lnTo>
                    <a:pt x="435" y="313"/>
                  </a:lnTo>
                  <a:lnTo>
                    <a:pt x="436" y="324"/>
                  </a:lnTo>
                  <a:lnTo>
                    <a:pt x="436" y="324"/>
                  </a:lnTo>
                  <a:lnTo>
                    <a:pt x="435" y="336"/>
                  </a:lnTo>
                  <a:lnTo>
                    <a:pt x="433" y="347"/>
                  </a:lnTo>
                  <a:lnTo>
                    <a:pt x="431" y="358"/>
                  </a:lnTo>
                  <a:lnTo>
                    <a:pt x="427" y="367"/>
                  </a:lnTo>
                  <a:lnTo>
                    <a:pt x="422" y="377"/>
                  </a:lnTo>
                  <a:lnTo>
                    <a:pt x="416" y="386"/>
                  </a:lnTo>
                  <a:lnTo>
                    <a:pt x="410" y="395"/>
                  </a:lnTo>
                  <a:lnTo>
                    <a:pt x="403" y="402"/>
                  </a:lnTo>
                  <a:lnTo>
                    <a:pt x="395" y="410"/>
                  </a:lnTo>
                  <a:lnTo>
                    <a:pt x="387" y="416"/>
                  </a:lnTo>
                  <a:lnTo>
                    <a:pt x="378" y="421"/>
                  </a:lnTo>
                  <a:lnTo>
                    <a:pt x="369" y="426"/>
                  </a:lnTo>
                  <a:lnTo>
                    <a:pt x="358" y="429"/>
                  </a:lnTo>
                  <a:lnTo>
                    <a:pt x="348" y="432"/>
                  </a:lnTo>
                  <a:lnTo>
                    <a:pt x="336" y="434"/>
                  </a:lnTo>
                  <a:lnTo>
                    <a:pt x="326" y="434"/>
                  </a:lnTo>
                  <a:lnTo>
                    <a:pt x="326" y="434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EB214E71-75A9-4311-8FC8-6A7E5AB03E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4094" y="4520856"/>
              <a:ext cx="538691" cy="458769"/>
            </a:xfrm>
            <a:custGeom>
              <a:avLst/>
              <a:gdLst>
                <a:gd name="T0" fmla="*/ 2444 w 2598"/>
                <a:gd name="T1" fmla="*/ 0 h 2207"/>
                <a:gd name="T2" fmla="*/ 63 w 2598"/>
                <a:gd name="T3" fmla="*/ 0 h 2207"/>
                <a:gd name="T4" fmla="*/ 5 w 2598"/>
                <a:gd name="T5" fmla="*/ 41 h 2207"/>
                <a:gd name="T6" fmla="*/ 0 w 2598"/>
                <a:gd name="T7" fmla="*/ 149 h 2207"/>
                <a:gd name="T8" fmla="*/ 11 w 2598"/>
                <a:gd name="T9" fmla="*/ 994 h 2207"/>
                <a:gd name="T10" fmla="*/ 86 w 2598"/>
                <a:gd name="T11" fmla="*/ 1338 h 2207"/>
                <a:gd name="T12" fmla="*/ 226 w 2598"/>
                <a:gd name="T13" fmla="*/ 1633 h 2207"/>
                <a:gd name="T14" fmla="*/ 428 w 2598"/>
                <a:gd name="T15" fmla="*/ 1870 h 2207"/>
                <a:gd name="T16" fmla="*/ 688 w 2598"/>
                <a:gd name="T17" fmla="*/ 2045 h 2207"/>
                <a:gd name="T18" fmla="*/ 836 w 2598"/>
                <a:gd name="T19" fmla="*/ 2120 h 2207"/>
                <a:gd name="T20" fmla="*/ 1117 w 2598"/>
                <a:gd name="T21" fmla="*/ 2195 h 2207"/>
                <a:gd name="T22" fmla="*/ 1307 w 2598"/>
                <a:gd name="T23" fmla="*/ 2207 h 2207"/>
                <a:gd name="T24" fmla="*/ 1590 w 2598"/>
                <a:gd name="T25" fmla="*/ 2166 h 2207"/>
                <a:gd name="T26" fmla="*/ 1834 w 2598"/>
                <a:gd name="T27" fmla="*/ 2082 h 2207"/>
                <a:gd name="T28" fmla="*/ 2027 w 2598"/>
                <a:gd name="T29" fmla="*/ 1978 h 2207"/>
                <a:gd name="T30" fmla="*/ 2263 w 2598"/>
                <a:gd name="T31" fmla="*/ 1776 h 2207"/>
                <a:gd name="T32" fmla="*/ 2438 w 2598"/>
                <a:gd name="T33" fmla="*/ 1513 h 2207"/>
                <a:gd name="T34" fmla="*/ 2551 w 2598"/>
                <a:gd name="T35" fmla="*/ 1197 h 2207"/>
                <a:gd name="T36" fmla="*/ 2597 w 2598"/>
                <a:gd name="T37" fmla="*/ 834 h 2207"/>
                <a:gd name="T38" fmla="*/ 2598 w 2598"/>
                <a:gd name="T39" fmla="*/ 68 h 2207"/>
                <a:gd name="T40" fmla="*/ 2568 w 2598"/>
                <a:gd name="T41" fmla="*/ 13 h 2207"/>
                <a:gd name="T42" fmla="*/ 1659 w 2598"/>
                <a:gd name="T43" fmla="*/ 1920 h 2207"/>
                <a:gd name="T44" fmla="*/ 1406 w 2598"/>
                <a:gd name="T45" fmla="*/ 1982 h 2207"/>
                <a:gd name="T46" fmla="*/ 1218 w 2598"/>
                <a:gd name="T47" fmla="*/ 1989 h 2207"/>
                <a:gd name="T48" fmla="*/ 1011 w 2598"/>
                <a:gd name="T49" fmla="*/ 1952 h 2207"/>
                <a:gd name="T50" fmla="*/ 905 w 2598"/>
                <a:gd name="T51" fmla="*/ 1214 h 2207"/>
                <a:gd name="T52" fmla="*/ 930 w 2598"/>
                <a:gd name="T53" fmla="*/ 1125 h 2207"/>
                <a:gd name="T54" fmla="*/ 1022 w 2598"/>
                <a:gd name="T55" fmla="*/ 1018 h 2207"/>
                <a:gd name="T56" fmla="*/ 1106 w 2598"/>
                <a:gd name="T57" fmla="*/ 981 h 2207"/>
                <a:gd name="T58" fmla="*/ 1425 w 2598"/>
                <a:gd name="T59" fmla="*/ 973 h 2207"/>
                <a:gd name="T60" fmla="*/ 1517 w 2598"/>
                <a:gd name="T61" fmla="*/ 988 h 2207"/>
                <a:gd name="T62" fmla="*/ 1615 w 2598"/>
                <a:gd name="T63" fmla="*/ 1051 h 2207"/>
                <a:gd name="T64" fmla="*/ 1673 w 2598"/>
                <a:gd name="T65" fmla="*/ 1137 h 2207"/>
                <a:gd name="T66" fmla="*/ 1693 w 2598"/>
                <a:gd name="T67" fmla="*/ 1228 h 2207"/>
                <a:gd name="T68" fmla="*/ 2377 w 2598"/>
                <a:gd name="T69" fmla="*/ 907 h 2207"/>
                <a:gd name="T70" fmla="*/ 2333 w 2598"/>
                <a:gd name="T71" fmla="*/ 1183 h 2207"/>
                <a:gd name="T72" fmla="*/ 2244 w 2598"/>
                <a:gd name="T73" fmla="*/ 1423 h 2207"/>
                <a:gd name="T74" fmla="*/ 2112 w 2598"/>
                <a:gd name="T75" fmla="*/ 1622 h 2207"/>
                <a:gd name="T76" fmla="*/ 1938 w 2598"/>
                <a:gd name="T77" fmla="*/ 1779 h 2207"/>
                <a:gd name="T78" fmla="*/ 1900 w 2598"/>
                <a:gd name="T79" fmla="*/ 1144 h 2207"/>
                <a:gd name="T80" fmla="*/ 1840 w 2598"/>
                <a:gd name="T81" fmla="*/ 990 h 2207"/>
                <a:gd name="T82" fmla="*/ 1733 w 2598"/>
                <a:gd name="T83" fmla="*/ 868 h 2207"/>
                <a:gd name="T84" fmla="*/ 1592 w 2598"/>
                <a:gd name="T85" fmla="*/ 786 h 2207"/>
                <a:gd name="T86" fmla="*/ 1425 w 2598"/>
                <a:gd name="T87" fmla="*/ 757 h 2207"/>
                <a:gd name="T88" fmla="*/ 1052 w 2598"/>
                <a:gd name="T89" fmla="*/ 772 h 2207"/>
                <a:gd name="T90" fmla="*/ 902 w 2598"/>
                <a:gd name="T91" fmla="*/ 840 h 2207"/>
                <a:gd name="T92" fmla="*/ 784 w 2598"/>
                <a:gd name="T93" fmla="*/ 952 h 2207"/>
                <a:gd name="T94" fmla="*/ 710 w 2598"/>
                <a:gd name="T95" fmla="*/ 1098 h 2207"/>
                <a:gd name="T96" fmla="*/ 688 w 2598"/>
                <a:gd name="T97" fmla="*/ 1798 h 2207"/>
                <a:gd name="T98" fmla="*/ 531 w 2598"/>
                <a:gd name="T99" fmla="*/ 1672 h 2207"/>
                <a:gd name="T100" fmla="*/ 386 w 2598"/>
                <a:gd name="T101" fmla="*/ 1484 h 2207"/>
                <a:gd name="T102" fmla="*/ 284 w 2598"/>
                <a:gd name="T103" fmla="*/ 1255 h 2207"/>
                <a:gd name="T104" fmla="*/ 227 w 2598"/>
                <a:gd name="T105" fmla="*/ 989 h 2207"/>
                <a:gd name="T106" fmla="*/ 1905 w 2598"/>
                <a:gd name="T107" fmla="*/ 650 h 2207"/>
                <a:gd name="T108" fmla="*/ 2111 w 2598"/>
                <a:gd name="T109" fmla="*/ 640 h 2207"/>
                <a:gd name="T110" fmla="*/ 2215 w 2598"/>
                <a:gd name="T111" fmla="*/ 592 h 2207"/>
                <a:gd name="T112" fmla="*/ 2230 w 2598"/>
                <a:gd name="T113" fmla="*/ 378 h 2207"/>
                <a:gd name="T114" fmla="*/ 2129 w 2598"/>
                <a:gd name="T115" fmla="*/ 423 h 2207"/>
                <a:gd name="T116" fmla="*/ 1741 w 2598"/>
                <a:gd name="T117" fmla="*/ 433 h 2207"/>
                <a:gd name="T118" fmla="*/ 2381 w 2598"/>
                <a:gd name="T119" fmla="*/ 650 h 2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98" h="2207">
                  <a:moveTo>
                    <a:pt x="2535" y="0"/>
                  </a:moveTo>
                  <a:lnTo>
                    <a:pt x="2535" y="0"/>
                  </a:lnTo>
                  <a:lnTo>
                    <a:pt x="2530" y="0"/>
                  </a:lnTo>
                  <a:lnTo>
                    <a:pt x="2489" y="0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4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08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1" y="2"/>
                  </a:lnTo>
                  <a:lnTo>
                    <a:pt x="39" y="6"/>
                  </a:lnTo>
                  <a:lnTo>
                    <a:pt x="28" y="13"/>
                  </a:lnTo>
                  <a:lnTo>
                    <a:pt x="20" y="21"/>
                  </a:lnTo>
                  <a:lnTo>
                    <a:pt x="11" y="30"/>
                  </a:lnTo>
                  <a:lnTo>
                    <a:pt x="5" y="41"/>
                  </a:lnTo>
                  <a:lnTo>
                    <a:pt x="2" y="52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10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2"/>
                  </a:lnTo>
                  <a:lnTo>
                    <a:pt x="0" y="779"/>
                  </a:lnTo>
                  <a:lnTo>
                    <a:pt x="0" y="779"/>
                  </a:lnTo>
                  <a:lnTo>
                    <a:pt x="1" y="834"/>
                  </a:lnTo>
                  <a:lnTo>
                    <a:pt x="3" y="888"/>
                  </a:lnTo>
                  <a:lnTo>
                    <a:pt x="6" y="941"/>
                  </a:lnTo>
                  <a:lnTo>
                    <a:pt x="11" y="994"/>
                  </a:lnTo>
                  <a:lnTo>
                    <a:pt x="18" y="1046"/>
                  </a:lnTo>
                  <a:lnTo>
                    <a:pt x="26" y="1097"/>
                  </a:lnTo>
                  <a:lnTo>
                    <a:pt x="35" y="1147"/>
                  </a:lnTo>
                  <a:lnTo>
                    <a:pt x="46" y="1197"/>
                  </a:lnTo>
                  <a:lnTo>
                    <a:pt x="58" y="1245"/>
                  </a:lnTo>
                  <a:lnTo>
                    <a:pt x="72" y="1292"/>
                  </a:lnTo>
                  <a:lnTo>
                    <a:pt x="86" y="1338"/>
                  </a:lnTo>
                  <a:lnTo>
                    <a:pt x="103" y="1384"/>
                  </a:lnTo>
                  <a:lnTo>
                    <a:pt x="119" y="1427"/>
                  </a:lnTo>
                  <a:lnTo>
                    <a:pt x="138" y="1471"/>
                  </a:lnTo>
                  <a:lnTo>
                    <a:pt x="159" y="1513"/>
                  </a:lnTo>
                  <a:lnTo>
                    <a:pt x="179" y="1554"/>
                  </a:lnTo>
                  <a:lnTo>
                    <a:pt x="202" y="1594"/>
                  </a:lnTo>
                  <a:lnTo>
                    <a:pt x="226" y="1633"/>
                  </a:lnTo>
                  <a:lnTo>
                    <a:pt x="251" y="1670"/>
                  </a:lnTo>
                  <a:lnTo>
                    <a:pt x="278" y="1706"/>
                  </a:lnTo>
                  <a:lnTo>
                    <a:pt x="306" y="1742"/>
                  </a:lnTo>
                  <a:lnTo>
                    <a:pt x="334" y="1776"/>
                  </a:lnTo>
                  <a:lnTo>
                    <a:pt x="364" y="1808"/>
                  </a:lnTo>
                  <a:lnTo>
                    <a:pt x="395" y="1840"/>
                  </a:lnTo>
                  <a:lnTo>
                    <a:pt x="428" y="1870"/>
                  </a:lnTo>
                  <a:lnTo>
                    <a:pt x="462" y="1899"/>
                  </a:lnTo>
                  <a:lnTo>
                    <a:pt x="497" y="1926"/>
                  </a:lnTo>
                  <a:lnTo>
                    <a:pt x="532" y="1953"/>
                  </a:lnTo>
                  <a:lnTo>
                    <a:pt x="570" y="1978"/>
                  </a:lnTo>
                  <a:lnTo>
                    <a:pt x="608" y="2002"/>
                  </a:lnTo>
                  <a:lnTo>
                    <a:pt x="647" y="2024"/>
                  </a:lnTo>
                  <a:lnTo>
                    <a:pt x="688" y="2045"/>
                  </a:lnTo>
                  <a:lnTo>
                    <a:pt x="688" y="2047"/>
                  </a:lnTo>
                  <a:lnTo>
                    <a:pt x="743" y="2078"/>
                  </a:lnTo>
                  <a:lnTo>
                    <a:pt x="743" y="2078"/>
                  </a:lnTo>
                  <a:lnTo>
                    <a:pt x="756" y="2084"/>
                  </a:lnTo>
                  <a:lnTo>
                    <a:pt x="787" y="2100"/>
                  </a:lnTo>
                  <a:lnTo>
                    <a:pt x="810" y="2110"/>
                  </a:lnTo>
                  <a:lnTo>
                    <a:pt x="836" y="2120"/>
                  </a:lnTo>
                  <a:lnTo>
                    <a:pt x="866" y="2132"/>
                  </a:lnTo>
                  <a:lnTo>
                    <a:pt x="901" y="2144"/>
                  </a:lnTo>
                  <a:lnTo>
                    <a:pt x="938" y="2156"/>
                  </a:lnTo>
                  <a:lnTo>
                    <a:pt x="978" y="2167"/>
                  </a:lnTo>
                  <a:lnTo>
                    <a:pt x="1022" y="2178"/>
                  </a:lnTo>
                  <a:lnTo>
                    <a:pt x="1069" y="2187"/>
                  </a:lnTo>
                  <a:lnTo>
                    <a:pt x="1117" y="2195"/>
                  </a:lnTo>
                  <a:lnTo>
                    <a:pt x="1169" y="2201"/>
                  </a:lnTo>
                  <a:lnTo>
                    <a:pt x="1196" y="2204"/>
                  </a:lnTo>
                  <a:lnTo>
                    <a:pt x="1223" y="2206"/>
                  </a:lnTo>
                  <a:lnTo>
                    <a:pt x="1251" y="2207"/>
                  </a:lnTo>
                  <a:lnTo>
                    <a:pt x="1279" y="2207"/>
                  </a:lnTo>
                  <a:lnTo>
                    <a:pt x="1279" y="2207"/>
                  </a:lnTo>
                  <a:lnTo>
                    <a:pt x="1307" y="2207"/>
                  </a:lnTo>
                  <a:lnTo>
                    <a:pt x="1335" y="2206"/>
                  </a:lnTo>
                  <a:lnTo>
                    <a:pt x="1362" y="2204"/>
                  </a:lnTo>
                  <a:lnTo>
                    <a:pt x="1390" y="2201"/>
                  </a:lnTo>
                  <a:lnTo>
                    <a:pt x="1443" y="2195"/>
                  </a:lnTo>
                  <a:lnTo>
                    <a:pt x="1494" y="2187"/>
                  </a:lnTo>
                  <a:lnTo>
                    <a:pt x="1543" y="2178"/>
                  </a:lnTo>
                  <a:lnTo>
                    <a:pt x="1590" y="2166"/>
                  </a:lnTo>
                  <a:lnTo>
                    <a:pt x="1633" y="2155"/>
                  </a:lnTo>
                  <a:lnTo>
                    <a:pt x="1674" y="2143"/>
                  </a:lnTo>
                  <a:lnTo>
                    <a:pt x="1711" y="2131"/>
                  </a:lnTo>
                  <a:lnTo>
                    <a:pt x="1744" y="2119"/>
                  </a:lnTo>
                  <a:lnTo>
                    <a:pt x="1773" y="2108"/>
                  </a:lnTo>
                  <a:lnTo>
                    <a:pt x="1798" y="2098"/>
                  </a:lnTo>
                  <a:lnTo>
                    <a:pt x="1834" y="2082"/>
                  </a:lnTo>
                  <a:lnTo>
                    <a:pt x="1850" y="2075"/>
                  </a:lnTo>
                  <a:lnTo>
                    <a:pt x="1909" y="2046"/>
                  </a:lnTo>
                  <a:lnTo>
                    <a:pt x="1909" y="2045"/>
                  </a:lnTo>
                  <a:lnTo>
                    <a:pt x="1909" y="2045"/>
                  </a:lnTo>
                  <a:lnTo>
                    <a:pt x="1950" y="2024"/>
                  </a:lnTo>
                  <a:lnTo>
                    <a:pt x="1989" y="2001"/>
                  </a:lnTo>
                  <a:lnTo>
                    <a:pt x="2027" y="1978"/>
                  </a:lnTo>
                  <a:lnTo>
                    <a:pt x="2065" y="1953"/>
                  </a:lnTo>
                  <a:lnTo>
                    <a:pt x="2101" y="1926"/>
                  </a:lnTo>
                  <a:lnTo>
                    <a:pt x="2135" y="1899"/>
                  </a:lnTo>
                  <a:lnTo>
                    <a:pt x="2168" y="1870"/>
                  </a:lnTo>
                  <a:lnTo>
                    <a:pt x="2202" y="1840"/>
                  </a:lnTo>
                  <a:lnTo>
                    <a:pt x="2233" y="1808"/>
                  </a:lnTo>
                  <a:lnTo>
                    <a:pt x="2263" y="1776"/>
                  </a:lnTo>
                  <a:lnTo>
                    <a:pt x="2292" y="1742"/>
                  </a:lnTo>
                  <a:lnTo>
                    <a:pt x="2319" y="1706"/>
                  </a:lnTo>
                  <a:lnTo>
                    <a:pt x="2346" y="1670"/>
                  </a:lnTo>
                  <a:lnTo>
                    <a:pt x="2371" y="1633"/>
                  </a:lnTo>
                  <a:lnTo>
                    <a:pt x="2395" y="1593"/>
                  </a:lnTo>
                  <a:lnTo>
                    <a:pt x="2417" y="1554"/>
                  </a:lnTo>
                  <a:lnTo>
                    <a:pt x="2438" y="1513"/>
                  </a:lnTo>
                  <a:lnTo>
                    <a:pt x="2459" y="1471"/>
                  </a:lnTo>
                  <a:lnTo>
                    <a:pt x="2478" y="1427"/>
                  </a:lnTo>
                  <a:lnTo>
                    <a:pt x="2495" y="1384"/>
                  </a:lnTo>
                  <a:lnTo>
                    <a:pt x="2511" y="1338"/>
                  </a:lnTo>
                  <a:lnTo>
                    <a:pt x="2525" y="1292"/>
                  </a:lnTo>
                  <a:lnTo>
                    <a:pt x="2539" y="1245"/>
                  </a:lnTo>
                  <a:lnTo>
                    <a:pt x="2551" y="1197"/>
                  </a:lnTo>
                  <a:lnTo>
                    <a:pt x="2562" y="1147"/>
                  </a:lnTo>
                  <a:lnTo>
                    <a:pt x="2571" y="1097"/>
                  </a:lnTo>
                  <a:lnTo>
                    <a:pt x="2579" y="1046"/>
                  </a:lnTo>
                  <a:lnTo>
                    <a:pt x="2586" y="994"/>
                  </a:lnTo>
                  <a:lnTo>
                    <a:pt x="2591" y="941"/>
                  </a:lnTo>
                  <a:lnTo>
                    <a:pt x="2594" y="888"/>
                  </a:lnTo>
                  <a:lnTo>
                    <a:pt x="2597" y="834"/>
                  </a:lnTo>
                  <a:lnTo>
                    <a:pt x="2597" y="779"/>
                  </a:lnTo>
                  <a:lnTo>
                    <a:pt x="2597" y="154"/>
                  </a:lnTo>
                  <a:lnTo>
                    <a:pt x="2597" y="154"/>
                  </a:lnTo>
                  <a:lnTo>
                    <a:pt x="2598" y="149"/>
                  </a:lnTo>
                  <a:lnTo>
                    <a:pt x="2598" y="108"/>
                  </a:lnTo>
                  <a:lnTo>
                    <a:pt x="2598" y="68"/>
                  </a:lnTo>
                  <a:lnTo>
                    <a:pt x="2598" y="68"/>
                  </a:lnTo>
                  <a:lnTo>
                    <a:pt x="2597" y="63"/>
                  </a:lnTo>
                  <a:lnTo>
                    <a:pt x="2597" y="63"/>
                  </a:lnTo>
                  <a:lnTo>
                    <a:pt x="2595" y="51"/>
                  </a:lnTo>
                  <a:lnTo>
                    <a:pt x="2591" y="40"/>
                  </a:lnTo>
                  <a:lnTo>
                    <a:pt x="2585" y="29"/>
                  </a:lnTo>
                  <a:lnTo>
                    <a:pt x="2577" y="20"/>
                  </a:lnTo>
                  <a:lnTo>
                    <a:pt x="2568" y="13"/>
                  </a:lnTo>
                  <a:lnTo>
                    <a:pt x="2558" y="6"/>
                  </a:lnTo>
                  <a:lnTo>
                    <a:pt x="2546" y="2"/>
                  </a:lnTo>
                  <a:lnTo>
                    <a:pt x="2535" y="0"/>
                  </a:lnTo>
                  <a:lnTo>
                    <a:pt x="2535" y="0"/>
                  </a:lnTo>
                  <a:close/>
                  <a:moveTo>
                    <a:pt x="1694" y="1908"/>
                  </a:moveTo>
                  <a:lnTo>
                    <a:pt x="1694" y="1908"/>
                  </a:lnTo>
                  <a:lnTo>
                    <a:pt x="1659" y="1920"/>
                  </a:lnTo>
                  <a:lnTo>
                    <a:pt x="1619" y="1935"/>
                  </a:lnTo>
                  <a:lnTo>
                    <a:pt x="1572" y="1948"/>
                  </a:lnTo>
                  <a:lnTo>
                    <a:pt x="1520" y="1962"/>
                  </a:lnTo>
                  <a:lnTo>
                    <a:pt x="1493" y="1968"/>
                  </a:lnTo>
                  <a:lnTo>
                    <a:pt x="1465" y="1973"/>
                  </a:lnTo>
                  <a:lnTo>
                    <a:pt x="1436" y="1978"/>
                  </a:lnTo>
                  <a:lnTo>
                    <a:pt x="1406" y="1982"/>
                  </a:lnTo>
                  <a:lnTo>
                    <a:pt x="1375" y="1987"/>
                  </a:lnTo>
                  <a:lnTo>
                    <a:pt x="1344" y="1989"/>
                  </a:lnTo>
                  <a:lnTo>
                    <a:pt x="1311" y="1991"/>
                  </a:lnTo>
                  <a:lnTo>
                    <a:pt x="1279" y="1991"/>
                  </a:lnTo>
                  <a:lnTo>
                    <a:pt x="1279" y="1991"/>
                  </a:lnTo>
                  <a:lnTo>
                    <a:pt x="1248" y="1991"/>
                  </a:lnTo>
                  <a:lnTo>
                    <a:pt x="1218" y="1989"/>
                  </a:lnTo>
                  <a:lnTo>
                    <a:pt x="1189" y="1987"/>
                  </a:lnTo>
                  <a:lnTo>
                    <a:pt x="1161" y="1983"/>
                  </a:lnTo>
                  <a:lnTo>
                    <a:pt x="1133" y="1979"/>
                  </a:lnTo>
                  <a:lnTo>
                    <a:pt x="1107" y="1975"/>
                  </a:lnTo>
                  <a:lnTo>
                    <a:pt x="1081" y="1970"/>
                  </a:lnTo>
                  <a:lnTo>
                    <a:pt x="1056" y="1965"/>
                  </a:lnTo>
                  <a:lnTo>
                    <a:pt x="1011" y="1952"/>
                  </a:lnTo>
                  <a:lnTo>
                    <a:pt x="969" y="1940"/>
                  </a:lnTo>
                  <a:lnTo>
                    <a:pt x="934" y="1927"/>
                  </a:lnTo>
                  <a:lnTo>
                    <a:pt x="904" y="1915"/>
                  </a:lnTo>
                  <a:lnTo>
                    <a:pt x="904" y="1241"/>
                  </a:lnTo>
                  <a:lnTo>
                    <a:pt x="904" y="1241"/>
                  </a:lnTo>
                  <a:lnTo>
                    <a:pt x="904" y="1228"/>
                  </a:lnTo>
                  <a:lnTo>
                    <a:pt x="905" y="1214"/>
                  </a:lnTo>
                  <a:lnTo>
                    <a:pt x="907" y="1201"/>
                  </a:lnTo>
                  <a:lnTo>
                    <a:pt x="909" y="1187"/>
                  </a:lnTo>
                  <a:lnTo>
                    <a:pt x="912" y="1175"/>
                  </a:lnTo>
                  <a:lnTo>
                    <a:pt x="915" y="1161"/>
                  </a:lnTo>
                  <a:lnTo>
                    <a:pt x="919" y="1149"/>
                  </a:lnTo>
                  <a:lnTo>
                    <a:pt x="924" y="1137"/>
                  </a:lnTo>
                  <a:lnTo>
                    <a:pt x="930" y="1125"/>
                  </a:lnTo>
                  <a:lnTo>
                    <a:pt x="936" y="1114"/>
                  </a:lnTo>
                  <a:lnTo>
                    <a:pt x="942" y="1102"/>
                  </a:lnTo>
                  <a:lnTo>
                    <a:pt x="949" y="1091"/>
                  </a:lnTo>
                  <a:lnTo>
                    <a:pt x="965" y="1070"/>
                  </a:lnTo>
                  <a:lnTo>
                    <a:pt x="983" y="1051"/>
                  </a:lnTo>
                  <a:lnTo>
                    <a:pt x="1001" y="1034"/>
                  </a:lnTo>
                  <a:lnTo>
                    <a:pt x="1022" y="1018"/>
                  </a:lnTo>
                  <a:lnTo>
                    <a:pt x="1033" y="1011"/>
                  </a:lnTo>
                  <a:lnTo>
                    <a:pt x="1045" y="1005"/>
                  </a:lnTo>
                  <a:lnTo>
                    <a:pt x="1056" y="999"/>
                  </a:lnTo>
                  <a:lnTo>
                    <a:pt x="1068" y="993"/>
                  </a:lnTo>
                  <a:lnTo>
                    <a:pt x="1080" y="988"/>
                  </a:lnTo>
                  <a:lnTo>
                    <a:pt x="1093" y="984"/>
                  </a:lnTo>
                  <a:lnTo>
                    <a:pt x="1106" y="981"/>
                  </a:lnTo>
                  <a:lnTo>
                    <a:pt x="1118" y="978"/>
                  </a:lnTo>
                  <a:lnTo>
                    <a:pt x="1132" y="976"/>
                  </a:lnTo>
                  <a:lnTo>
                    <a:pt x="1145" y="974"/>
                  </a:lnTo>
                  <a:lnTo>
                    <a:pt x="1159" y="973"/>
                  </a:lnTo>
                  <a:lnTo>
                    <a:pt x="1172" y="973"/>
                  </a:lnTo>
                  <a:lnTo>
                    <a:pt x="1425" y="973"/>
                  </a:lnTo>
                  <a:lnTo>
                    <a:pt x="1425" y="973"/>
                  </a:lnTo>
                  <a:lnTo>
                    <a:pt x="1438" y="973"/>
                  </a:lnTo>
                  <a:lnTo>
                    <a:pt x="1452" y="974"/>
                  </a:lnTo>
                  <a:lnTo>
                    <a:pt x="1465" y="976"/>
                  </a:lnTo>
                  <a:lnTo>
                    <a:pt x="1478" y="978"/>
                  </a:lnTo>
                  <a:lnTo>
                    <a:pt x="1492" y="981"/>
                  </a:lnTo>
                  <a:lnTo>
                    <a:pt x="1504" y="984"/>
                  </a:lnTo>
                  <a:lnTo>
                    <a:pt x="1517" y="988"/>
                  </a:lnTo>
                  <a:lnTo>
                    <a:pt x="1529" y="993"/>
                  </a:lnTo>
                  <a:lnTo>
                    <a:pt x="1541" y="999"/>
                  </a:lnTo>
                  <a:lnTo>
                    <a:pt x="1553" y="1005"/>
                  </a:lnTo>
                  <a:lnTo>
                    <a:pt x="1565" y="1011"/>
                  </a:lnTo>
                  <a:lnTo>
                    <a:pt x="1575" y="1018"/>
                  </a:lnTo>
                  <a:lnTo>
                    <a:pt x="1596" y="1034"/>
                  </a:lnTo>
                  <a:lnTo>
                    <a:pt x="1615" y="1051"/>
                  </a:lnTo>
                  <a:lnTo>
                    <a:pt x="1632" y="1070"/>
                  </a:lnTo>
                  <a:lnTo>
                    <a:pt x="1640" y="1081"/>
                  </a:lnTo>
                  <a:lnTo>
                    <a:pt x="1648" y="1091"/>
                  </a:lnTo>
                  <a:lnTo>
                    <a:pt x="1655" y="1102"/>
                  </a:lnTo>
                  <a:lnTo>
                    <a:pt x="1661" y="1114"/>
                  </a:lnTo>
                  <a:lnTo>
                    <a:pt x="1667" y="1125"/>
                  </a:lnTo>
                  <a:lnTo>
                    <a:pt x="1673" y="1137"/>
                  </a:lnTo>
                  <a:lnTo>
                    <a:pt x="1678" y="1149"/>
                  </a:lnTo>
                  <a:lnTo>
                    <a:pt x="1682" y="1161"/>
                  </a:lnTo>
                  <a:lnTo>
                    <a:pt x="1685" y="1175"/>
                  </a:lnTo>
                  <a:lnTo>
                    <a:pt x="1688" y="1187"/>
                  </a:lnTo>
                  <a:lnTo>
                    <a:pt x="1691" y="1201"/>
                  </a:lnTo>
                  <a:lnTo>
                    <a:pt x="1692" y="1214"/>
                  </a:lnTo>
                  <a:lnTo>
                    <a:pt x="1693" y="1228"/>
                  </a:lnTo>
                  <a:lnTo>
                    <a:pt x="1694" y="1241"/>
                  </a:lnTo>
                  <a:lnTo>
                    <a:pt x="1694" y="1908"/>
                  </a:lnTo>
                  <a:close/>
                  <a:moveTo>
                    <a:pt x="2381" y="779"/>
                  </a:moveTo>
                  <a:lnTo>
                    <a:pt x="2381" y="779"/>
                  </a:lnTo>
                  <a:lnTo>
                    <a:pt x="2381" y="822"/>
                  </a:lnTo>
                  <a:lnTo>
                    <a:pt x="2380" y="865"/>
                  </a:lnTo>
                  <a:lnTo>
                    <a:pt x="2377" y="907"/>
                  </a:lnTo>
                  <a:lnTo>
                    <a:pt x="2374" y="949"/>
                  </a:lnTo>
                  <a:lnTo>
                    <a:pt x="2370" y="989"/>
                  </a:lnTo>
                  <a:lnTo>
                    <a:pt x="2365" y="1030"/>
                  </a:lnTo>
                  <a:lnTo>
                    <a:pt x="2358" y="1069"/>
                  </a:lnTo>
                  <a:lnTo>
                    <a:pt x="2351" y="1108"/>
                  </a:lnTo>
                  <a:lnTo>
                    <a:pt x="2343" y="1146"/>
                  </a:lnTo>
                  <a:lnTo>
                    <a:pt x="2333" y="1183"/>
                  </a:lnTo>
                  <a:lnTo>
                    <a:pt x="2324" y="1220"/>
                  </a:lnTo>
                  <a:lnTo>
                    <a:pt x="2313" y="1256"/>
                  </a:lnTo>
                  <a:lnTo>
                    <a:pt x="2301" y="1290"/>
                  </a:lnTo>
                  <a:lnTo>
                    <a:pt x="2288" y="1324"/>
                  </a:lnTo>
                  <a:lnTo>
                    <a:pt x="2274" y="1358"/>
                  </a:lnTo>
                  <a:lnTo>
                    <a:pt x="2260" y="1391"/>
                  </a:lnTo>
                  <a:lnTo>
                    <a:pt x="2244" y="1423"/>
                  </a:lnTo>
                  <a:lnTo>
                    <a:pt x="2229" y="1453"/>
                  </a:lnTo>
                  <a:lnTo>
                    <a:pt x="2211" y="1484"/>
                  </a:lnTo>
                  <a:lnTo>
                    <a:pt x="2193" y="1513"/>
                  </a:lnTo>
                  <a:lnTo>
                    <a:pt x="2174" y="1541"/>
                  </a:lnTo>
                  <a:lnTo>
                    <a:pt x="2154" y="1569"/>
                  </a:lnTo>
                  <a:lnTo>
                    <a:pt x="2133" y="1596"/>
                  </a:lnTo>
                  <a:lnTo>
                    <a:pt x="2112" y="1622"/>
                  </a:lnTo>
                  <a:lnTo>
                    <a:pt x="2090" y="1647"/>
                  </a:lnTo>
                  <a:lnTo>
                    <a:pt x="2067" y="1671"/>
                  </a:lnTo>
                  <a:lnTo>
                    <a:pt x="2043" y="1695"/>
                  </a:lnTo>
                  <a:lnTo>
                    <a:pt x="2018" y="1718"/>
                  </a:lnTo>
                  <a:lnTo>
                    <a:pt x="1992" y="1739"/>
                  </a:lnTo>
                  <a:lnTo>
                    <a:pt x="1965" y="1759"/>
                  </a:lnTo>
                  <a:lnTo>
                    <a:pt x="1938" y="1779"/>
                  </a:lnTo>
                  <a:lnTo>
                    <a:pt x="1909" y="1798"/>
                  </a:lnTo>
                  <a:lnTo>
                    <a:pt x="1909" y="1241"/>
                  </a:lnTo>
                  <a:lnTo>
                    <a:pt x="1909" y="1241"/>
                  </a:lnTo>
                  <a:lnTo>
                    <a:pt x="1909" y="1217"/>
                  </a:lnTo>
                  <a:lnTo>
                    <a:pt x="1907" y="1193"/>
                  </a:lnTo>
                  <a:lnTo>
                    <a:pt x="1904" y="1168"/>
                  </a:lnTo>
                  <a:lnTo>
                    <a:pt x="1900" y="1144"/>
                  </a:lnTo>
                  <a:lnTo>
                    <a:pt x="1895" y="1121"/>
                  </a:lnTo>
                  <a:lnTo>
                    <a:pt x="1887" y="1098"/>
                  </a:lnTo>
                  <a:lnTo>
                    <a:pt x="1880" y="1075"/>
                  </a:lnTo>
                  <a:lnTo>
                    <a:pt x="1872" y="1054"/>
                  </a:lnTo>
                  <a:lnTo>
                    <a:pt x="1861" y="1032"/>
                  </a:lnTo>
                  <a:lnTo>
                    <a:pt x="1851" y="1011"/>
                  </a:lnTo>
                  <a:lnTo>
                    <a:pt x="1840" y="990"/>
                  </a:lnTo>
                  <a:lnTo>
                    <a:pt x="1827" y="971"/>
                  </a:lnTo>
                  <a:lnTo>
                    <a:pt x="1813" y="952"/>
                  </a:lnTo>
                  <a:lnTo>
                    <a:pt x="1799" y="933"/>
                  </a:lnTo>
                  <a:lnTo>
                    <a:pt x="1784" y="916"/>
                  </a:lnTo>
                  <a:lnTo>
                    <a:pt x="1767" y="899"/>
                  </a:lnTo>
                  <a:lnTo>
                    <a:pt x="1750" y="882"/>
                  </a:lnTo>
                  <a:lnTo>
                    <a:pt x="1733" y="868"/>
                  </a:lnTo>
                  <a:lnTo>
                    <a:pt x="1715" y="853"/>
                  </a:lnTo>
                  <a:lnTo>
                    <a:pt x="1695" y="840"/>
                  </a:lnTo>
                  <a:lnTo>
                    <a:pt x="1676" y="827"/>
                  </a:lnTo>
                  <a:lnTo>
                    <a:pt x="1656" y="815"/>
                  </a:lnTo>
                  <a:lnTo>
                    <a:pt x="1634" y="804"/>
                  </a:lnTo>
                  <a:lnTo>
                    <a:pt x="1613" y="795"/>
                  </a:lnTo>
                  <a:lnTo>
                    <a:pt x="1592" y="786"/>
                  </a:lnTo>
                  <a:lnTo>
                    <a:pt x="1569" y="779"/>
                  </a:lnTo>
                  <a:lnTo>
                    <a:pt x="1546" y="772"/>
                  </a:lnTo>
                  <a:lnTo>
                    <a:pt x="1522" y="766"/>
                  </a:lnTo>
                  <a:lnTo>
                    <a:pt x="1498" y="762"/>
                  </a:lnTo>
                  <a:lnTo>
                    <a:pt x="1474" y="759"/>
                  </a:lnTo>
                  <a:lnTo>
                    <a:pt x="1449" y="757"/>
                  </a:lnTo>
                  <a:lnTo>
                    <a:pt x="1425" y="757"/>
                  </a:lnTo>
                  <a:lnTo>
                    <a:pt x="1172" y="757"/>
                  </a:lnTo>
                  <a:lnTo>
                    <a:pt x="1172" y="757"/>
                  </a:lnTo>
                  <a:lnTo>
                    <a:pt x="1147" y="757"/>
                  </a:lnTo>
                  <a:lnTo>
                    <a:pt x="1124" y="759"/>
                  </a:lnTo>
                  <a:lnTo>
                    <a:pt x="1099" y="762"/>
                  </a:lnTo>
                  <a:lnTo>
                    <a:pt x="1075" y="766"/>
                  </a:lnTo>
                  <a:lnTo>
                    <a:pt x="1052" y="772"/>
                  </a:lnTo>
                  <a:lnTo>
                    <a:pt x="1028" y="779"/>
                  </a:lnTo>
                  <a:lnTo>
                    <a:pt x="1006" y="786"/>
                  </a:lnTo>
                  <a:lnTo>
                    <a:pt x="985" y="795"/>
                  </a:lnTo>
                  <a:lnTo>
                    <a:pt x="963" y="804"/>
                  </a:lnTo>
                  <a:lnTo>
                    <a:pt x="942" y="815"/>
                  </a:lnTo>
                  <a:lnTo>
                    <a:pt x="921" y="827"/>
                  </a:lnTo>
                  <a:lnTo>
                    <a:pt x="902" y="840"/>
                  </a:lnTo>
                  <a:lnTo>
                    <a:pt x="883" y="853"/>
                  </a:lnTo>
                  <a:lnTo>
                    <a:pt x="864" y="868"/>
                  </a:lnTo>
                  <a:lnTo>
                    <a:pt x="847" y="882"/>
                  </a:lnTo>
                  <a:lnTo>
                    <a:pt x="830" y="899"/>
                  </a:lnTo>
                  <a:lnTo>
                    <a:pt x="813" y="916"/>
                  </a:lnTo>
                  <a:lnTo>
                    <a:pt x="799" y="933"/>
                  </a:lnTo>
                  <a:lnTo>
                    <a:pt x="784" y="952"/>
                  </a:lnTo>
                  <a:lnTo>
                    <a:pt x="771" y="971"/>
                  </a:lnTo>
                  <a:lnTo>
                    <a:pt x="758" y="990"/>
                  </a:lnTo>
                  <a:lnTo>
                    <a:pt x="746" y="1011"/>
                  </a:lnTo>
                  <a:lnTo>
                    <a:pt x="736" y="1032"/>
                  </a:lnTo>
                  <a:lnTo>
                    <a:pt x="726" y="1054"/>
                  </a:lnTo>
                  <a:lnTo>
                    <a:pt x="717" y="1075"/>
                  </a:lnTo>
                  <a:lnTo>
                    <a:pt x="710" y="1098"/>
                  </a:lnTo>
                  <a:lnTo>
                    <a:pt x="703" y="1121"/>
                  </a:lnTo>
                  <a:lnTo>
                    <a:pt x="697" y="1144"/>
                  </a:lnTo>
                  <a:lnTo>
                    <a:pt x="693" y="1168"/>
                  </a:lnTo>
                  <a:lnTo>
                    <a:pt x="690" y="1193"/>
                  </a:lnTo>
                  <a:lnTo>
                    <a:pt x="688" y="1217"/>
                  </a:lnTo>
                  <a:lnTo>
                    <a:pt x="688" y="1241"/>
                  </a:lnTo>
                  <a:lnTo>
                    <a:pt x="688" y="1798"/>
                  </a:lnTo>
                  <a:lnTo>
                    <a:pt x="688" y="1798"/>
                  </a:lnTo>
                  <a:lnTo>
                    <a:pt x="660" y="1779"/>
                  </a:lnTo>
                  <a:lnTo>
                    <a:pt x="632" y="1759"/>
                  </a:lnTo>
                  <a:lnTo>
                    <a:pt x="606" y="1739"/>
                  </a:lnTo>
                  <a:lnTo>
                    <a:pt x="580" y="1718"/>
                  </a:lnTo>
                  <a:lnTo>
                    <a:pt x="555" y="1695"/>
                  </a:lnTo>
                  <a:lnTo>
                    <a:pt x="531" y="1672"/>
                  </a:lnTo>
                  <a:lnTo>
                    <a:pt x="507" y="1647"/>
                  </a:lnTo>
                  <a:lnTo>
                    <a:pt x="486" y="1622"/>
                  </a:lnTo>
                  <a:lnTo>
                    <a:pt x="464" y="1596"/>
                  </a:lnTo>
                  <a:lnTo>
                    <a:pt x="443" y="1569"/>
                  </a:lnTo>
                  <a:lnTo>
                    <a:pt x="423" y="1541"/>
                  </a:lnTo>
                  <a:lnTo>
                    <a:pt x="404" y="1513"/>
                  </a:lnTo>
                  <a:lnTo>
                    <a:pt x="386" y="1484"/>
                  </a:lnTo>
                  <a:lnTo>
                    <a:pt x="368" y="1453"/>
                  </a:lnTo>
                  <a:lnTo>
                    <a:pt x="353" y="1422"/>
                  </a:lnTo>
                  <a:lnTo>
                    <a:pt x="337" y="1391"/>
                  </a:lnTo>
                  <a:lnTo>
                    <a:pt x="323" y="1358"/>
                  </a:lnTo>
                  <a:lnTo>
                    <a:pt x="309" y="1324"/>
                  </a:lnTo>
                  <a:lnTo>
                    <a:pt x="297" y="1290"/>
                  </a:lnTo>
                  <a:lnTo>
                    <a:pt x="284" y="1255"/>
                  </a:lnTo>
                  <a:lnTo>
                    <a:pt x="274" y="1220"/>
                  </a:lnTo>
                  <a:lnTo>
                    <a:pt x="263" y="1183"/>
                  </a:lnTo>
                  <a:lnTo>
                    <a:pt x="254" y="1146"/>
                  </a:lnTo>
                  <a:lnTo>
                    <a:pt x="246" y="1108"/>
                  </a:lnTo>
                  <a:lnTo>
                    <a:pt x="240" y="1069"/>
                  </a:lnTo>
                  <a:lnTo>
                    <a:pt x="233" y="1029"/>
                  </a:lnTo>
                  <a:lnTo>
                    <a:pt x="227" y="989"/>
                  </a:lnTo>
                  <a:lnTo>
                    <a:pt x="223" y="948"/>
                  </a:lnTo>
                  <a:lnTo>
                    <a:pt x="220" y="906"/>
                  </a:lnTo>
                  <a:lnTo>
                    <a:pt x="218" y="864"/>
                  </a:lnTo>
                  <a:lnTo>
                    <a:pt x="216" y="821"/>
                  </a:lnTo>
                  <a:lnTo>
                    <a:pt x="216" y="777"/>
                  </a:lnTo>
                  <a:lnTo>
                    <a:pt x="216" y="650"/>
                  </a:lnTo>
                  <a:lnTo>
                    <a:pt x="1905" y="650"/>
                  </a:lnTo>
                  <a:lnTo>
                    <a:pt x="1905" y="649"/>
                  </a:lnTo>
                  <a:lnTo>
                    <a:pt x="1987" y="649"/>
                  </a:lnTo>
                  <a:lnTo>
                    <a:pt x="1987" y="649"/>
                  </a:lnTo>
                  <a:lnTo>
                    <a:pt x="2023" y="649"/>
                  </a:lnTo>
                  <a:lnTo>
                    <a:pt x="2056" y="647"/>
                  </a:lnTo>
                  <a:lnTo>
                    <a:pt x="2085" y="645"/>
                  </a:lnTo>
                  <a:lnTo>
                    <a:pt x="2111" y="640"/>
                  </a:lnTo>
                  <a:lnTo>
                    <a:pt x="2134" y="636"/>
                  </a:lnTo>
                  <a:lnTo>
                    <a:pt x="2154" y="631"/>
                  </a:lnTo>
                  <a:lnTo>
                    <a:pt x="2171" y="625"/>
                  </a:lnTo>
                  <a:lnTo>
                    <a:pt x="2185" y="618"/>
                  </a:lnTo>
                  <a:lnTo>
                    <a:pt x="2198" y="609"/>
                  </a:lnTo>
                  <a:lnTo>
                    <a:pt x="2207" y="601"/>
                  </a:lnTo>
                  <a:lnTo>
                    <a:pt x="2215" y="592"/>
                  </a:lnTo>
                  <a:lnTo>
                    <a:pt x="2220" y="581"/>
                  </a:lnTo>
                  <a:lnTo>
                    <a:pt x="2226" y="571"/>
                  </a:lnTo>
                  <a:lnTo>
                    <a:pt x="2228" y="560"/>
                  </a:lnTo>
                  <a:lnTo>
                    <a:pt x="2230" y="548"/>
                  </a:lnTo>
                  <a:lnTo>
                    <a:pt x="2230" y="536"/>
                  </a:lnTo>
                  <a:lnTo>
                    <a:pt x="2230" y="434"/>
                  </a:lnTo>
                  <a:lnTo>
                    <a:pt x="2230" y="378"/>
                  </a:lnTo>
                  <a:lnTo>
                    <a:pt x="2230" y="378"/>
                  </a:lnTo>
                  <a:lnTo>
                    <a:pt x="2210" y="390"/>
                  </a:lnTo>
                  <a:lnTo>
                    <a:pt x="2190" y="402"/>
                  </a:lnTo>
                  <a:lnTo>
                    <a:pt x="2167" y="411"/>
                  </a:lnTo>
                  <a:lnTo>
                    <a:pt x="2156" y="415"/>
                  </a:lnTo>
                  <a:lnTo>
                    <a:pt x="2143" y="419"/>
                  </a:lnTo>
                  <a:lnTo>
                    <a:pt x="2129" y="423"/>
                  </a:lnTo>
                  <a:lnTo>
                    <a:pt x="2113" y="426"/>
                  </a:lnTo>
                  <a:lnTo>
                    <a:pt x="2080" y="430"/>
                  </a:lnTo>
                  <a:lnTo>
                    <a:pt x="2042" y="432"/>
                  </a:lnTo>
                  <a:lnTo>
                    <a:pt x="1996" y="433"/>
                  </a:lnTo>
                  <a:lnTo>
                    <a:pt x="1905" y="433"/>
                  </a:lnTo>
                  <a:lnTo>
                    <a:pt x="1741" y="433"/>
                  </a:lnTo>
                  <a:lnTo>
                    <a:pt x="1741" y="433"/>
                  </a:lnTo>
                  <a:lnTo>
                    <a:pt x="1737" y="434"/>
                  </a:lnTo>
                  <a:lnTo>
                    <a:pt x="216" y="434"/>
                  </a:lnTo>
                  <a:lnTo>
                    <a:pt x="216" y="216"/>
                  </a:lnTo>
                  <a:lnTo>
                    <a:pt x="2381" y="216"/>
                  </a:lnTo>
                  <a:lnTo>
                    <a:pt x="2381" y="434"/>
                  </a:lnTo>
                  <a:lnTo>
                    <a:pt x="2381" y="434"/>
                  </a:lnTo>
                  <a:lnTo>
                    <a:pt x="2381" y="650"/>
                  </a:lnTo>
                  <a:lnTo>
                    <a:pt x="2381" y="650"/>
                  </a:lnTo>
                  <a:lnTo>
                    <a:pt x="2381" y="779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4442302" y="2918649"/>
            <a:ext cx="166625" cy="270346"/>
            <a:chOff x="239713" y="11771313"/>
            <a:chExt cx="550863" cy="893763"/>
          </a:xfrm>
          <a:solidFill>
            <a:schemeClr val="bg1"/>
          </a:solidFill>
        </p:grpSpPr>
        <p:sp>
          <p:nvSpPr>
            <p:cNvPr id="137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38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39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8321743" y="1773137"/>
            <a:ext cx="1027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 Plane</a:t>
            </a:r>
            <a:endParaRPr lang="ko-KR" altLang="en-US" sz="11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8321743" y="2854678"/>
            <a:ext cx="873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User Plane</a:t>
            </a:r>
            <a:endParaRPr lang="ko-KR" altLang="en-US" sz="11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072924" y="1759362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B0F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</a:t>
            </a:r>
          </a:p>
          <a:p>
            <a:pPr algn="ctr"/>
            <a:r>
              <a:rPr lang="ko-KR" altLang="en-US" sz="1200" dirty="0" smtClean="0">
                <a:solidFill>
                  <a:srgbClr val="00B0F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endParaRPr lang="en-US" altLang="ko-KR" sz="1200" dirty="0" smtClean="0">
              <a:solidFill>
                <a:srgbClr val="00B0F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498514" y="3402230"/>
            <a:ext cx="126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en-US" altLang="ko-KR" dirty="0"/>
              <a:t>Access Network</a:t>
            </a:r>
            <a:endParaRPr lang="ko-KR" altLang="en-US" dirty="0"/>
          </a:p>
        </p:txBody>
      </p:sp>
      <p:sp>
        <p:nvSpPr>
          <p:cNvPr id="145" name="모서리가 둥근 직사각형 144"/>
          <p:cNvSpPr/>
          <p:nvPr/>
        </p:nvSpPr>
        <p:spPr>
          <a:xfrm>
            <a:off x="8463534" y="2166969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AUSF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6" name="모서리가 둥근 직사각형 145"/>
          <p:cNvSpPr/>
          <p:nvPr/>
        </p:nvSpPr>
        <p:spPr>
          <a:xfrm>
            <a:off x="8956753" y="2166969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UDM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7" name="모서리가 둥근 직사각형 146"/>
          <p:cNvSpPr/>
          <p:nvPr/>
        </p:nvSpPr>
        <p:spPr>
          <a:xfrm>
            <a:off x="8466026" y="2446654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AMF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8" name="모서리가 둥근 직사각형 147"/>
          <p:cNvSpPr/>
          <p:nvPr/>
        </p:nvSpPr>
        <p:spPr>
          <a:xfrm>
            <a:off x="8959247" y="2446654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SMF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9" name="모서리가 둥근 직사각형 148"/>
          <p:cNvSpPr/>
          <p:nvPr/>
        </p:nvSpPr>
        <p:spPr>
          <a:xfrm>
            <a:off x="9453230" y="2447678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PCF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0" name="모서리가 둥근 직사각형 149"/>
          <p:cNvSpPr/>
          <p:nvPr/>
        </p:nvSpPr>
        <p:spPr>
          <a:xfrm>
            <a:off x="10180599" y="3311885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DN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1" name="모서리가 둥근 직사각형 150"/>
          <p:cNvSpPr/>
          <p:nvPr/>
        </p:nvSpPr>
        <p:spPr>
          <a:xfrm>
            <a:off x="1367911" y="3312720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UE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2" name="모서리가 둥근 직사각형 151"/>
          <p:cNvSpPr/>
          <p:nvPr/>
        </p:nvSpPr>
        <p:spPr>
          <a:xfrm>
            <a:off x="8962164" y="3312720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UPF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3" name="모서리가 둥근 직사각형 152"/>
          <p:cNvSpPr/>
          <p:nvPr/>
        </p:nvSpPr>
        <p:spPr>
          <a:xfrm>
            <a:off x="4716603" y="3313434"/>
            <a:ext cx="370264" cy="1625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RAN</a:t>
            </a:r>
            <a:endParaRPr lang="ko-KR" altLang="en-US" sz="9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54" name="직선 연결선 153"/>
          <p:cNvCxnSpPr>
            <a:stCxn id="152" idx="0"/>
            <a:endCxn id="148" idx="2"/>
          </p:cNvCxnSpPr>
          <p:nvPr/>
        </p:nvCxnSpPr>
        <p:spPr>
          <a:xfrm flipH="1" flipV="1">
            <a:off x="9144378" y="2609216"/>
            <a:ext cx="2917" cy="70350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217754" y="3402230"/>
            <a:ext cx="1363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5G Core Network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57" name="꺾인 연결선 156"/>
          <p:cNvCxnSpPr>
            <a:stCxn id="151" idx="0"/>
            <a:endCxn id="147" idx="1"/>
          </p:cNvCxnSpPr>
          <p:nvPr/>
        </p:nvCxnSpPr>
        <p:spPr>
          <a:xfrm rot="5400000" flipH="1" flipV="1">
            <a:off x="4617142" y="-536163"/>
            <a:ext cx="784785" cy="6912983"/>
          </a:xfrm>
          <a:prstGeom prst="bentConnector2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/>
          <p:cNvCxnSpPr>
            <a:stCxn id="153" idx="0"/>
            <a:endCxn id="147" idx="2"/>
          </p:cNvCxnSpPr>
          <p:nvPr/>
        </p:nvCxnSpPr>
        <p:spPr>
          <a:xfrm flipV="1">
            <a:off x="4901735" y="2609216"/>
            <a:ext cx="3749423" cy="70421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/>
          <p:cNvCxnSpPr>
            <a:stCxn id="147" idx="3"/>
            <a:endCxn id="148" idx="1"/>
          </p:cNvCxnSpPr>
          <p:nvPr/>
        </p:nvCxnSpPr>
        <p:spPr>
          <a:xfrm>
            <a:off x="8836291" y="2527934"/>
            <a:ext cx="122956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연결선 159"/>
          <p:cNvCxnSpPr>
            <a:stCxn id="148" idx="3"/>
            <a:endCxn id="149" idx="1"/>
          </p:cNvCxnSpPr>
          <p:nvPr/>
        </p:nvCxnSpPr>
        <p:spPr>
          <a:xfrm>
            <a:off x="9329510" y="2527934"/>
            <a:ext cx="123720" cy="102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/>
          <p:cNvCxnSpPr>
            <a:stCxn id="147" idx="0"/>
            <a:endCxn id="145" idx="2"/>
          </p:cNvCxnSpPr>
          <p:nvPr/>
        </p:nvCxnSpPr>
        <p:spPr>
          <a:xfrm flipH="1" flipV="1">
            <a:off x="8648666" y="2329531"/>
            <a:ext cx="2492" cy="117123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연결선 161"/>
          <p:cNvCxnSpPr>
            <a:stCxn id="145" idx="3"/>
            <a:endCxn id="146" idx="1"/>
          </p:cNvCxnSpPr>
          <p:nvPr/>
        </p:nvCxnSpPr>
        <p:spPr>
          <a:xfrm>
            <a:off x="8833797" y="2248249"/>
            <a:ext cx="122956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/>
          <p:cNvCxnSpPr>
            <a:stCxn id="148" idx="0"/>
            <a:endCxn id="146" idx="2"/>
          </p:cNvCxnSpPr>
          <p:nvPr/>
        </p:nvCxnSpPr>
        <p:spPr>
          <a:xfrm flipH="1" flipV="1">
            <a:off x="9141886" y="2329531"/>
            <a:ext cx="2492" cy="117123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/>
          <p:cNvCxnSpPr>
            <a:stCxn id="147" idx="0"/>
            <a:endCxn id="146" idx="2"/>
          </p:cNvCxnSpPr>
          <p:nvPr/>
        </p:nvCxnSpPr>
        <p:spPr>
          <a:xfrm flipV="1">
            <a:off x="8651159" y="2329531"/>
            <a:ext cx="490727" cy="117123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9994764" y="2747099"/>
            <a:ext cx="90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err="1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endParaRPr lang="en-US" altLang="ko-KR" sz="1200" dirty="0">
              <a:solidFill>
                <a:schemeClr val="accent2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r>
              <a:rPr lang="en-US" altLang="ko-KR" sz="1200" dirty="0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</a:p>
        </p:txBody>
      </p:sp>
      <p:sp>
        <p:nvSpPr>
          <p:cNvPr id="167" name="순서도: 처리 166"/>
          <p:cNvSpPr/>
          <p:nvPr/>
        </p:nvSpPr>
        <p:spPr>
          <a:xfrm>
            <a:off x="9738623" y="1981021"/>
            <a:ext cx="285394" cy="172464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8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9740492" y="1853841"/>
            <a:ext cx="419188" cy="294078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1400" dirty="0">
              <a:solidFill>
                <a:srgbClr val="000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9" name="순서도: 처리 168"/>
          <p:cNvSpPr/>
          <p:nvPr/>
        </p:nvSpPr>
        <p:spPr>
          <a:xfrm>
            <a:off x="9745851" y="3041935"/>
            <a:ext cx="329677" cy="199224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72" name="꺾인 연결선 171"/>
          <p:cNvCxnSpPr>
            <a:stCxn id="152" idx="3"/>
            <a:endCxn id="150" idx="1"/>
          </p:cNvCxnSpPr>
          <p:nvPr/>
        </p:nvCxnSpPr>
        <p:spPr>
          <a:xfrm flipV="1">
            <a:off x="9332428" y="3393166"/>
            <a:ext cx="848171" cy="835"/>
          </a:xfrm>
          <a:prstGeom prst="bentConnector3">
            <a:avLst>
              <a:gd name="adj1" fmla="val 50000"/>
            </a:avLst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5789415" y="2002847"/>
            <a:ext cx="2625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5G, 5G </a:t>
            </a:r>
            <a:r>
              <a:rPr lang="ko-KR" altLang="en-US" sz="1600" dirty="0" err="1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특화망</a:t>
            </a:r>
            <a:endParaRPr lang="ko-KR" altLang="en-US" sz="16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75" name="그룹 174"/>
          <p:cNvGrpSpPr/>
          <p:nvPr/>
        </p:nvGrpSpPr>
        <p:grpSpPr>
          <a:xfrm>
            <a:off x="9744845" y="2986658"/>
            <a:ext cx="381446" cy="286399"/>
            <a:chOff x="3840326" y="6381919"/>
            <a:chExt cx="532317" cy="399677"/>
          </a:xfrm>
        </p:grpSpPr>
        <p:sp>
          <p:nvSpPr>
            <p:cNvPr id="176" name="Freeform 33">
              <a:extLst>
                <a:ext uri="{FF2B5EF4-FFF2-40B4-BE49-F238E27FC236}">
                  <a16:creationId xmlns:a16="http://schemas.microsoft.com/office/drawing/2014/main" id="{E8FD52E8-B6B4-4963-81B3-9EF08C377F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0326" y="6381919"/>
              <a:ext cx="532317" cy="399677"/>
            </a:xfrm>
            <a:custGeom>
              <a:avLst/>
              <a:gdLst>
                <a:gd name="T0" fmla="*/ 3012 w 3032"/>
                <a:gd name="T1" fmla="*/ 343 h 2273"/>
                <a:gd name="T2" fmla="*/ 2727 w 3032"/>
                <a:gd name="T3" fmla="*/ 41 h 2273"/>
                <a:gd name="T4" fmla="*/ 1083 w 3032"/>
                <a:gd name="T5" fmla="*/ 0 h 2273"/>
                <a:gd name="T6" fmla="*/ 908 w 3032"/>
                <a:gd name="T7" fmla="*/ 5 h 2273"/>
                <a:gd name="T8" fmla="*/ 866 w 3032"/>
                <a:gd name="T9" fmla="*/ 61 h 2273"/>
                <a:gd name="T10" fmla="*/ 0 w 3032"/>
                <a:gd name="T11" fmla="*/ 1800 h 2273"/>
                <a:gd name="T12" fmla="*/ 20 w 3032"/>
                <a:gd name="T13" fmla="*/ 1927 h 2273"/>
                <a:gd name="T14" fmla="*/ 149 w 3032"/>
                <a:gd name="T15" fmla="*/ 1948 h 2273"/>
                <a:gd name="T16" fmla="*/ 412 w 3032"/>
                <a:gd name="T17" fmla="*/ 2046 h 2273"/>
                <a:gd name="T18" fmla="*/ 497 w 3032"/>
                <a:gd name="T19" fmla="*/ 2168 h 2273"/>
                <a:gd name="T20" fmla="*/ 622 w 3032"/>
                <a:gd name="T21" fmla="*/ 2248 h 2273"/>
                <a:gd name="T22" fmla="*/ 758 w 3032"/>
                <a:gd name="T23" fmla="*/ 2273 h 2273"/>
                <a:gd name="T24" fmla="*/ 909 w 3032"/>
                <a:gd name="T25" fmla="*/ 2241 h 2273"/>
                <a:gd name="T26" fmla="*/ 1030 w 3032"/>
                <a:gd name="T27" fmla="*/ 2156 h 2273"/>
                <a:gd name="T28" fmla="*/ 1110 w 3032"/>
                <a:gd name="T29" fmla="*/ 2030 h 2273"/>
                <a:gd name="T30" fmla="*/ 1852 w 3032"/>
                <a:gd name="T31" fmla="*/ 1982 h 2273"/>
                <a:gd name="T32" fmla="*/ 1915 w 3032"/>
                <a:gd name="T33" fmla="*/ 2118 h 2273"/>
                <a:gd name="T34" fmla="*/ 2024 w 3032"/>
                <a:gd name="T35" fmla="*/ 2218 h 2273"/>
                <a:gd name="T36" fmla="*/ 2166 w 3032"/>
                <a:gd name="T37" fmla="*/ 2269 h 2273"/>
                <a:gd name="T38" fmla="*/ 2305 w 3032"/>
                <a:gd name="T39" fmla="*/ 2262 h 2273"/>
                <a:gd name="T40" fmla="*/ 2442 w 3032"/>
                <a:gd name="T41" fmla="*/ 2199 h 2273"/>
                <a:gd name="T42" fmla="*/ 2542 w 3032"/>
                <a:gd name="T43" fmla="*/ 2090 h 2273"/>
                <a:gd name="T44" fmla="*/ 2594 w 3032"/>
                <a:gd name="T45" fmla="*/ 1948 h 2273"/>
                <a:gd name="T46" fmla="*/ 2662 w 3032"/>
                <a:gd name="T47" fmla="*/ 1944 h 2273"/>
                <a:gd name="T48" fmla="*/ 2799 w 3032"/>
                <a:gd name="T49" fmla="*/ 1888 h 2273"/>
                <a:gd name="T50" fmla="*/ 2791 w 3032"/>
                <a:gd name="T51" fmla="*/ 1691 h 2273"/>
                <a:gd name="T52" fmla="*/ 2623 w 3032"/>
                <a:gd name="T53" fmla="*/ 1731 h 2273"/>
                <a:gd name="T54" fmla="*/ 2502 w 3032"/>
                <a:gd name="T55" fmla="*/ 1644 h 2273"/>
                <a:gd name="T56" fmla="*/ 2301 w 3032"/>
                <a:gd name="T57" fmla="*/ 1525 h 2273"/>
                <a:gd name="T58" fmla="*/ 2085 w 3032"/>
                <a:gd name="T59" fmla="*/ 1540 h 2273"/>
                <a:gd name="T60" fmla="*/ 1904 w 3032"/>
                <a:gd name="T61" fmla="*/ 1686 h 2273"/>
                <a:gd name="T62" fmla="*/ 2815 w 3032"/>
                <a:gd name="T63" fmla="*/ 1299 h 2273"/>
                <a:gd name="T64" fmla="*/ 2970 w 3032"/>
                <a:gd name="T65" fmla="*/ 1514 h 2273"/>
                <a:gd name="T66" fmla="*/ 3032 w 3032"/>
                <a:gd name="T67" fmla="*/ 1451 h 2273"/>
                <a:gd name="T68" fmla="*/ 217 w 3032"/>
                <a:gd name="T69" fmla="*/ 1732 h 2273"/>
                <a:gd name="T70" fmla="*/ 758 w 3032"/>
                <a:gd name="T71" fmla="*/ 1515 h 2273"/>
                <a:gd name="T72" fmla="*/ 554 w 3032"/>
                <a:gd name="T73" fmla="*/ 1576 h 2273"/>
                <a:gd name="T74" fmla="*/ 416 w 3032"/>
                <a:gd name="T75" fmla="*/ 1732 h 2273"/>
                <a:gd name="T76" fmla="*/ 880 w 3032"/>
                <a:gd name="T77" fmla="*/ 2001 h 2273"/>
                <a:gd name="T78" fmla="*/ 784 w 3032"/>
                <a:gd name="T79" fmla="*/ 2055 h 2273"/>
                <a:gd name="T80" fmla="*/ 685 w 3032"/>
                <a:gd name="T81" fmla="*/ 2039 h 2273"/>
                <a:gd name="T82" fmla="*/ 610 w 3032"/>
                <a:gd name="T83" fmla="*/ 1960 h 2273"/>
                <a:gd name="T84" fmla="*/ 599 w 3032"/>
                <a:gd name="T85" fmla="*/ 1862 h 2273"/>
                <a:gd name="T86" fmla="*/ 676 w 3032"/>
                <a:gd name="T87" fmla="*/ 1754 h 2273"/>
                <a:gd name="T88" fmla="*/ 766 w 3032"/>
                <a:gd name="T89" fmla="*/ 1732 h 2273"/>
                <a:gd name="T90" fmla="*/ 866 w 3032"/>
                <a:gd name="T91" fmla="*/ 1774 h 2273"/>
                <a:gd name="T92" fmla="*/ 920 w 3032"/>
                <a:gd name="T93" fmla="*/ 1894 h 2273"/>
                <a:gd name="T94" fmla="*/ 2219 w 3032"/>
                <a:gd name="T95" fmla="*/ 1731 h 2273"/>
                <a:gd name="T96" fmla="*/ 2294 w 3032"/>
                <a:gd name="T97" fmla="*/ 1750 h 2273"/>
                <a:gd name="T98" fmla="*/ 2367 w 3032"/>
                <a:gd name="T99" fmla="*/ 1824 h 2273"/>
                <a:gd name="T100" fmla="*/ 2379 w 3032"/>
                <a:gd name="T101" fmla="*/ 1922 h 2273"/>
                <a:gd name="T102" fmla="*/ 2341 w 3032"/>
                <a:gd name="T103" fmla="*/ 2001 h 2273"/>
                <a:gd name="T104" fmla="*/ 2245 w 3032"/>
                <a:gd name="T105" fmla="*/ 2055 h 2273"/>
                <a:gd name="T106" fmla="*/ 2146 w 3032"/>
                <a:gd name="T107" fmla="*/ 2039 h 2273"/>
                <a:gd name="T108" fmla="*/ 2071 w 3032"/>
                <a:gd name="T109" fmla="*/ 1960 h 2273"/>
                <a:gd name="T110" fmla="*/ 2059 w 3032"/>
                <a:gd name="T111" fmla="*/ 1862 h 2273"/>
                <a:gd name="T112" fmla="*/ 2140 w 3032"/>
                <a:gd name="T113" fmla="*/ 1752 h 2273"/>
                <a:gd name="T114" fmla="*/ 1083 w 3032"/>
                <a:gd name="T115" fmla="*/ 217 h 2273"/>
                <a:gd name="T116" fmla="*/ 2767 w 3032"/>
                <a:gd name="T117" fmla="*/ 235 h 2273"/>
                <a:gd name="T118" fmla="*/ 2814 w 3032"/>
                <a:gd name="T119" fmla="*/ 313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32" h="2273">
                  <a:moveTo>
                    <a:pt x="3032" y="1146"/>
                  </a:moveTo>
                  <a:lnTo>
                    <a:pt x="3032" y="432"/>
                  </a:lnTo>
                  <a:lnTo>
                    <a:pt x="3032" y="432"/>
                  </a:lnTo>
                  <a:lnTo>
                    <a:pt x="3031" y="421"/>
                  </a:lnTo>
                  <a:lnTo>
                    <a:pt x="3031" y="410"/>
                  </a:lnTo>
                  <a:lnTo>
                    <a:pt x="3029" y="398"/>
                  </a:lnTo>
                  <a:lnTo>
                    <a:pt x="3026" y="387"/>
                  </a:lnTo>
                  <a:lnTo>
                    <a:pt x="3020" y="365"/>
                  </a:lnTo>
                  <a:lnTo>
                    <a:pt x="3012" y="343"/>
                  </a:lnTo>
                  <a:lnTo>
                    <a:pt x="3002" y="323"/>
                  </a:lnTo>
                  <a:lnTo>
                    <a:pt x="2990" y="306"/>
                  </a:lnTo>
                  <a:lnTo>
                    <a:pt x="2976" y="288"/>
                  </a:lnTo>
                  <a:lnTo>
                    <a:pt x="2960" y="273"/>
                  </a:lnTo>
                  <a:lnTo>
                    <a:pt x="2960" y="273"/>
                  </a:lnTo>
                  <a:lnTo>
                    <a:pt x="2759" y="71"/>
                  </a:lnTo>
                  <a:lnTo>
                    <a:pt x="2759" y="71"/>
                  </a:lnTo>
                  <a:lnTo>
                    <a:pt x="2743" y="56"/>
                  </a:lnTo>
                  <a:lnTo>
                    <a:pt x="2727" y="41"/>
                  </a:lnTo>
                  <a:lnTo>
                    <a:pt x="2708" y="30"/>
                  </a:lnTo>
                  <a:lnTo>
                    <a:pt x="2688" y="19"/>
                  </a:lnTo>
                  <a:lnTo>
                    <a:pt x="2666" y="11"/>
                  </a:lnTo>
                  <a:lnTo>
                    <a:pt x="2645" y="5"/>
                  </a:lnTo>
                  <a:lnTo>
                    <a:pt x="2633" y="3"/>
                  </a:lnTo>
                  <a:lnTo>
                    <a:pt x="2622" y="1"/>
                  </a:lnTo>
                  <a:lnTo>
                    <a:pt x="2610" y="0"/>
                  </a:lnTo>
                  <a:lnTo>
                    <a:pt x="2598" y="0"/>
                  </a:lnTo>
                  <a:lnTo>
                    <a:pt x="1083" y="0"/>
                  </a:lnTo>
                  <a:lnTo>
                    <a:pt x="1028" y="0"/>
                  </a:lnTo>
                  <a:lnTo>
                    <a:pt x="974" y="0"/>
                  </a:lnTo>
                  <a:lnTo>
                    <a:pt x="974" y="0"/>
                  </a:lnTo>
                  <a:lnTo>
                    <a:pt x="934" y="0"/>
                  </a:lnTo>
                  <a:lnTo>
                    <a:pt x="934" y="0"/>
                  </a:lnTo>
                  <a:lnTo>
                    <a:pt x="927" y="0"/>
                  </a:lnTo>
                  <a:lnTo>
                    <a:pt x="920" y="1"/>
                  </a:lnTo>
                  <a:lnTo>
                    <a:pt x="914" y="3"/>
                  </a:lnTo>
                  <a:lnTo>
                    <a:pt x="908" y="5"/>
                  </a:lnTo>
                  <a:lnTo>
                    <a:pt x="901" y="8"/>
                  </a:lnTo>
                  <a:lnTo>
                    <a:pt x="896" y="11"/>
                  </a:lnTo>
                  <a:lnTo>
                    <a:pt x="886" y="19"/>
                  </a:lnTo>
                  <a:lnTo>
                    <a:pt x="878" y="30"/>
                  </a:lnTo>
                  <a:lnTo>
                    <a:pt x="875" y="35"/>
                  </a:lnTo>
                  <a:lnTo>
                    <a:pt x="871" y="41"/>
                  </a:lnTo>
                  <a:lnTo>
                    <a:pt x="869" y="47"/>
                  </a:lnTo>
                  <a:lnTo>
                    <a:pt x="867" y="54"/>
                  </a:lnTo>
                  <a:lnTo>
                    <a:pt x="866" y="61"/>
                  </a:lnTo>
                  <a:lnTo>
                    <a:pt x="866" y="67"/>
                  </a:lnTo>
                  <a:lnTo>
                    <a:pt x="866" y="108"/>
                  </a:lnTo>
                  <a:lnTo>
                    <a:pt x="866" y="108"/>
                  </a:lnTo>
                  <a:lnTo>
                    <a:pt x="866" y="433"/>
                  </a:lnTo>
                  <a:lnTo>
                    <a:pt x="606" y="433"/>
                  </a:lnTo>
                  <a:lnTo>
                    <a:pt x="1" y="1014"/>
                  </a:lnTo>
                  <a:lnTo>
                    <a:pt x="1" y="1797"/>
                  </a:lnTo>
                  <a:lnTo>
                    <a:pt x="1" y="1797"/>
                  </a:lnTo>
                  <a:lnTo>
                    <a:pt x="0" y="1800"/>
                  </a:lnTo>
                  <a:lnTo>
                    <a:pt x="0" y="1840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1" y="1884"/>
                  </a:lnTo>
                  <a:lnTo>
                    <a:pt x="1" y="1884"/>
                  </a:lnTo>
                  <a:lnTo>
                    <a:pt x="2" y="1896"/>
                  </a:lnTo>
                  <a:lnTo>
                    <a:pt x="6" y="1908"/>
                  </a:lnTo>
                  <a:lnTo>
                    <a:pt x="12" y="1918"/>
                  </a:lnTo>
                  <a:lnTo>
                    <a:pt x="20" y="1927"/>
                  </a:lnTo>
                  <a:lnTo>
                    <a:pt x="29" y="1936"/>
                  </a:lnTo>
                  <a:lnTo>
                    <a:pt x="39" y="1942"/>
                  </a:lnTo>
                  <a:lnTo>
                    <a:pt x="51" y="1946"/>
                  </a:lnTo>
                  <a:lnTo>
                    <a:pt x="63" y="1948"/>
                  </a:lnTo>
                  <a:lnTo>
                    <a:pt x="63" y="1948"/>
                  </a:lnTo>
                  <a:lnTo>
                    <a:pt x="68" y="1948"/>
                  </a:lnTo>
                  <a:lnTo>
                    <a:pt x="109" y="1948"/>
                  </a:lnTo>
                  <a:lnTo>
                    <a:pt x="149" y="1948"/>
                  </a:lnTo>
                  <a:lnTo>
                    <a:pt x="149" y="1948"/>
                  </a:lnTo>
                  <a:lnTo>
                    <a:pt x="153" y="1948"/>
                  </a:lnTo>
                  <a:lnTo>
                    <a:pt x="384" y="1948"/>
                  </a:lnTo>
                  <a:lnTo>
                    <a:pt x="384" y="1948"/>
                  </a:lnTo>
                  <a:lnTo>
                    <a:pt x="387" y="1965"/>
                  </a:lnTo>
                  <a:lnTo>
                    <a:pt x="390" y="1981"/>
                  </a:lnTo>
                  <a:lnTo>
                    <a:pt x="394" y="1998"/>
                  </a:lnTo>
                  <a:lnTo>
                    <a:pt x="399" y="2015"/>
                  </a:lnTo>
                  <a:lnTo>
                    <a:pt x="406" y="2030"/>
                  </a:lnTo>
                  <a:lnTo>
                    <a:pt x="412" y="2046"/>
                  </a:lnTo>
                  <a:lnTo>
                    <a:pt x="419" y="2061"/>
                  </a:lnTo>
                  <a:lnTo>
                    <a:pt x="426" y="2076"/>
                  </a:lnTo>
                  <a:lnTo>
                    <a:pt x="435" y="2090"/>
                  </a:lnTo>
                  <a:lnTo>
                    <a:pt x="444" y="2105"/>
                  </a:lnTo>
                  <a:lnTo>
                    <a:pt x="453" y="2118"/>
                  </a:lnTo>
                  <a:lnTo>
                    <a:pt x="464" y="2131"/>
                  </a:lnTo>
                  <a:lnTo>
                    <a:pt x="474" y="2144"/>
                  </a:lnTo>
                  <a:lnTo>
                    <a:pt x="485" y="2156"/>
                  </a:lnTo>
                  <a:lnTo>
                    <a:pt x="497" y="2168"/>
                  </a:lnTo>
                  <a:lnTo>
                    <a:pt x="509" y="2178"/>
                  </a:lnTo>
                  <a:lnTo>
                    <a:pt x="522" y="2190"/>
                  </a:lnTo>
                  <a:lnTo>
                    <a:pt x="535" y="2199"/>
                  </a:lnTo>
                  <a:lnTo>
                    <a:pt x="549" y="2210"/>
                  </a:lnTo>
                  <a:lnTo>
                    <a:pt x="562" y="2218"/>
                  </a:lnTo>
                  <a:lnTo>
                    <a:pt x="577" y="2226"/>
                  </a:lnTo>
                  <a:lnTo>
                    <a:pt x="592" y="2234"/>
                  </a:lnTo>
                  <a:lnTo>
                    <a:pt x="607" y="2241"/>
                  </a:lnTo>
                  <a:lnTo>
                    <a:pt x="622" y="2248"/>
                  </a:lnTo>
                  <a:lnTo>
                    <a:pt x="639" y="2253"/>
                  </a:lnTo>
                  <a:lnTo>
                    <a:pt x="655" y="2258"/>
                  </a:lnTo>
                  <a:lnTo>
                    <a:pt x="671" y="2262"/>
                  </a:lnTo>
                  <a:lnTo>
                    <a:pt x="688" y="2266"/>
                  </a:lnTo>
                  <a:lnTo>
                    <a:pt x="705" y="2269"/>
                  </a:lnTo>
                  <a:lnTo>
                    <a:pt x="723" y="2271"/>
                  </a:lnTo>
                  <a:lnTo>
                    <a:pt x="741" y="2272"/>
                  </a:lnTo>
                  <a:lnTo>
                    <a:pt x="758" y="2273"/>
                  </a:lnTo>
                  <a:lnTo>
                    <a:pt x="758" y="2273"/>
                  </a:lnTo>
                  <a:lnTo>
                    <a:pt x="776" y="2272"/>
                  </a:lnTo>
                  <a:lnTo>
                    <a:pt x="794" y="2271"/>
                  </a:lnTo>
                  <a:lnTo>
                    <a:pt x="810" y="2269"/>
                  </a:lnTo>
                  <a:lnTo>
                    <a:pt x="828" y="2266"/>
                  </a:lnTo>
                  <a:lnTo>
                    <a:pt x="844" y="2262"/>
                  </a:lnTo>
                  <a:lnTo>
                    <a:pt x="861" y="2258"/>
                  </a:lnTo>
                  <a:lnTo>
                    <a:pt x="877" y="2253"/>
                  </a:lnTo>
                  <a:lnTo>
                    <a:pt x="893" y="2248"/>
                  </a:lnTo>
                  <a:lnTo>
                    <a:pt x="909" y="2241"/>
                  </a:lnTo>
                  <a:lnTo>
                    <a:pt x="923" y="2234"/>
                  </a:lnTo>
                  <a:lnTo>
                    <a:pt x="939" y="2226"/>
                  </a:lnTo>
                  <a:lnTo>
                    <a:pt x="953" y="2218"/>
                  </a:lnTo>
                  <a:lnTo>
                    <a:pt x="967" y="2210"/>
                  </a:lnTo>
                  <a:lnTo>
                    <a:pt x="980" y="2199"/>
                  </a:lnTo>
                  <a:lnTo>
                    <a:pt x="994" y="2190"/>
                  </a:lnTo>
                  <a:lnTo>
                    <a:pt x="1006" y="2179"/>
                  </a:lnTo>
                  <a:lnTo>
                    <a:pt x="1019" y="2168"/>
                  </a:lnTo>
                  <a:lnTo>
                    <a:pt x="1030" y="2156"/>
                  </a:lnTo>
                  <a:lnTo>
                    <a:pt x="1042" y="2144"/>
                  </a:lnTo>
                  <a:lnTo>
                    <a:pt x="1052" y="2131"/>
                  </a:lnTo>
                  <a:lnTo>
                    <a:pt x="1062" y="2118"/>
                  </a:lnTo>
                  <a:lnTo>
                    <a:pt x="1072" y="2105"/>
                  </a:lnTo>
                  <a:lnTo>
                    <a:pt x="1081" y="2090"/>
                  </a:lnTo>
                  <a:lnTo>
                    <a:pt x="1089" y="2076"/>
                  </a:lnTo>
                  <a:lnTo>
                    <a:pt x="1097" y="2061"/>
                  </a:lnTo>
                  <a:lnTo>
                    <a:pt x="1104" y="2046"/>
                  </a:lnTo>
                  <a:lnTo>
                    <a:pt x="1110" y="2030"/>
                  </a:lnTo>
                  <a:lnTo>
                    <a:pt x="1116" y="2015"/>
                  </a:lnTo>
                  <a:lnTo>
                    <a:pt x="1121" y="1998"/>
                  </a:lnTo>
                  <a:lnTo>
                    <a:pt x="1126" y="1982"/>
                  </a:lnTo>
                  <a:lnTo>
                    <a:pt x="1129" y="1965"/>
                  </a:lnTo>
                  <a:lnTo>
                    <a:pt x="1132" y="1948"/>
                  </a:lnTo>
                  <a:lnTo>
                    <a:pt x="1846" y="1948"/>
                  </a:lnTo>
                  <a:lnTo>
                    <a:pt x="1846" y="1948"/>
                  </a:lnTo>
                  <a:lnTo>
                    <a:pt x="1848" y="1965"/>
                  </a:lnTo>
                  <a:lnTo>
                    <a:pt x="1852" y="1982"/>
                  </a:lnTo>
                  <a:lnTo>
                    <a:pt x="1856" y="1998"/>
                  </a:lnTo>
                  <a:lnTo>
                    <a:pt x="1861" y="2015"/>
                  </a:lnTo>
                  <a:lnTo>
                    <a:pt x="1866" y="2030"/>
                  </a:lnTo>
                  <a:lnTo>
                    <a:pt x="1874" y="2046"/>
                  </a:lnTo>
                  <a:lnTo>
                    <a:pt x="1880" y="2061"/>
                  </a:lnTo>
                  <a:lnTo>
                    <a:pt x="1888" y="2076"/>
                  </a:lnTo>
                  <a:lnTo>
                    <a:pt x="1897" y="2090"/>
                  </a:lnTo>
                  <a:lnTo>
                    <a:pt x="1906" y="2105"/>
                  </a:lnTo>
                  <a:lnTo>
                    <a:pt x="1915" y="2118"/>
                  </a:lnTo>
                  <a:lnTo>
                    <a:pt x="1925" y="2131"/>
                  </a:lnTo>
                  <a:lnTo>
                    <a:pt x="1936" y="2144"/>
                  </a:lnTo>
                  <a:lnTo>
                    <a:pt x="1947" y="2156"/>
                  </a:lnTo>
                  <a:lnTo>
                    <a:pt x="1959" y="2168"/>
                  </a:lnTo>
                  <a:lnTo>
                    <a:pt x="1971" y="2179"/>
                  </a:lnTo>
                  <a:lnTo>
                    <a:pt x="1984" y="2190"/>
                  </a:lnTo>
                  <a:lnTo>
                    <a:pt x="1997" y="2199"/>
                  </a:lnTo>
                  <a:lnTo>
                    <a:pt x="2011" y="2210"/>
                  </a:lnTo>
                  <a:lnTo>
                    <a:pt x="2024" y="2218"/>
                  </a:lnTo>
                  <a:lnTo>
                    <a:pt x="2039" y="2226"/>
                  </a:lnTo>
                  <a:lnTo>
                    <a:pt x="2053" y="2234"/>
                  </a:lnTo>
                  <a:lnTo>
                    <a:pt x="2069" y="2241"/>
                  </a:lnTo>
                  <a:lnTo>
                    <a:pt x="2084" y="2248"/>
                  </a:lnTo>
                  <a:lnTo>
                    <a:pt x="2100" y="2253"/>
                  </a:lnTo>
                  <a:lnTo>
                    <a:pt x="2116" y="2258"/>
                  </a:lnTo>
                  <a:lnTo>
                    <a:pt x="2133" y="2262"/>
                  </a:lnTo>
                  <a:lnTo>
                    <a:pt x="2150" y="2266"/>
                  </a:lnTo>
                  <a:lnTo>
                    <a:pt x="2166" y="2269"/>
                  </a:lnTo>
                  <a:lnTo>
                    <a:pt x="2184" y="2271"/>
                  </a:lnTo>
                  <a:lnTo>
                    <a:pt x="2202" y="2272"/>
                  </a:lnTo>
                  <a:lnTo>
                    <a:pt x="2219" y="2273"/>
                  </a:lnTo>
                  <a:lnTo>
                    <a:pt x="2219" y="2273"/>
                  </a:lnTo>
                  <a:lnTo>
                    <a:pt x="2237" y="2272"/>
                  </a:lnTo>
                  <a:lnTo>
                    <a:pt x="2254" y="2271"/>
                  </a:lnTo>
                  <a:lnTo>
                    <a:pt x="2272" y="2269"/>
                  </a:lnTo>
                  <a:lnTo>
                    <a:pt x="2289" y="2266"/>
                  </a:lnTo>
                  <a:lnTo>
                    <a:pt x="2305" y="2262"/>
                  </a:lnTo>
                  <a:lnTo>
                    <a:pt x="2322" y="2258"/>
                  </a:lnTo>
                  <a:lnTo>
                    <a:pt x="2339" y="2253"/>
                  </a:lnTo>
                  <a:lnTo>
                    <a:pt x="2354" y="2248"/>
                  </a:lnTo>
                  <a:lnTo>
                    <a:pt x="2370" y="2241"/>
                  </a:lnTo>
                  <a:lnTo>
                    <a:pt x="2385" y="2234"/>
                  </a:lnTo>
                  <a:lnTo>
                    <a:pt x="2400" y="2226"/>
                  </a:lnTo>
                  <a:lnTo>
                    <a:pt x="2414" y="2218"/>
                  </a:lnTo>
                  <a:lnTo>
                    <a:pt x="2429" y="2210"/>
                  </a:lnTo>
                  <a:lnTo>
                    <a:pt x="2442" y="2199"/>
                  </a:lnTo>
                  <a:lnTo>
                    <a:pt x="2455" y="2190"/>
                  </a:lnTo>
                  <a:lnTo>
                    <a:pt x="2468" y="2179"/>
                  </a:lnTo>
                  <a:lnTo>
                    <a:pt x="2480" y="2168"/>
                  </a:lnTo>
                  <a:lnTo>
                    <a:pt x="2492" y="2156"/>
                  </a:lnTo>
                  <a:lnTo>
                    <a:pt x="2504" y="2144"/>
                  </a:lnTo>
                  <a:lnTo>
                    <a:pt x="2514" y="2131"/>
                  </a:lnTo>
                  <a:lnTo>
                    <a:pt x="2524" y="2118"/>
                  </a:lnTo>
                  <a:lnTo>
                    <a:pt x="2534" y="2105"/>
                  </a:lnTo>
                  <a:lnTo>
                    <a:pt x="2542" y="2090"/>
                  </a:lnTo>
                  <a:lnTo>
                    <a:pt x="2550" y="2076"/>
                  </a:lnTo>
                  <a:lnTo>
                    <a:pt x="2558" y="2061"/>
                  </a:lnTo>
                  <a:lnTo>
                    <a:pt x="2566" y="2046"/>
                  </a:lnTo>
                  <a:lnTo>
                    <a:pt x="2572" y="2030"/>
                  </a:lnTo>
                  <a:lnTo>
                    <a:pt x="2577" y="2015"/>
                  </a:lnTo>
                  <a:lnTo>
                    <a:pt x="2582" y="1998"/>
                  </a:lnTo>
                  <a:lnTo>
                    <a:pt x="2588" y="1982"/>
                  </a:lnTo>
                  <a:lnTo>
                    <a:pt x="2591" y="1965"/>
                  </a:lnTo>
                  <a:lnTo>
                    <a:pt x="2594" y="1948"/>
                  </a:lnTo>
                  <a:lnTo>
                    <a:pt x="2598" y="1948"/>
                  </a:lnTo>
                  <a:lnTo>
                    <a:pt x="2598" y="1948"/>
                  </a:lnTo>
                  <a:lnTo>
                    <a:pt x="2599" y="1948"/>
                  </a:lnTo>
                  <a:lnTo>
                    <a:pt x="2599" y="1948"/>
                  </a:lnTo>
                  <a:lnTo>
                    <a:pt x="2599" y="1948"/>
                  </a:lnTo>
                  <a:lnTo>
                    <a:pt x="2602" y="1948"/>
                  </a:lnTo>
                  <a:lnTo>
                    <a:pt x="2602" y="1948"/>
                  </a:lnTo>
                  <a:lnTo>
                    <a:pt x="2634" y="1946"/>
                  </a:lnTo>
                  <a:lnTo>
                    <a:pt x="2662" y="1944"/>
                  </a:lnTo>
                  <a:lnTo>
                    <a:pt x="2687" y="1941"/>
                  </a:lnTo>
                  <a:lnTo>
                    <a:pt x="2710" y="1937"/>
                  </a:lnTo>
                  <a:lnTo>
                    <a:pt x="2730" y="1933"/>
                  </a:lnTo>
                  <a:lnTo>
                    <a:pt x="2746" y="1926"/>
                  </a:lnTo>
                  <a:lnTo>
                    <a:pt x="2761" y="1920"/>
                  </a:lnTo>
                  <a:lnTo>
                    <a:pt x="2773" y="1913"/>
                  </a:lnTo>
                  <a:lnTo>
                    <a:pt x="2784" y="1906"/>
                  </a:lnTo>
                  <a:lnTo>
                    <a:pt x="2792" y="1897"/>
                  </a:lnTo>
                  <a:lnTo>
                    <a:pt x="2799" y="1888"/>
                  </a:lnTo>
                  <a:lnTo>
                    <a:pt x="2804" y="1879"/>
                  </a:lnTo>
                  <a:lnTo>
                    <a:pt x="2808" y="1868"/>
                  </a:lnTo>
                  <a:lnTo>
                    <a:pt x="2811" y="1858"/>
                  </a:lnTo>
                  <a:lnTo>
                    <a:pt x="2812" y="1846"/>
                  </a:lnTo>
                  <a:lnTo>
                    <a:pt x="2813" y="1835"/>
                  </a:lnTo>
                  <a:lnTo>
                    <a:pt x="2813" y="1824"/>
                  </a:lnTo>
                  <a:lnTo>
                    <a:pt x="2813" y="1677"/>
                  </a:lnTo>
                  <a:lnTo>
                    <a:pt x="2813" y="1677"/>
                  </a:lnTo>
                  <a:lnTo>
                    <a:pt x="2791" y="1691"/>
                  </a:lnTo>
                  <a:lnTo>
                    <a:pt x="2791" y="1691"/>
                  </a:lnTo>
                  <a:lnTo>
                    <a:pt x="2775" y="1699"/>
                  </a:lnTo>
                  <a:lnTo>
                    <a:pt x="2760" y="1706"/>
                  </a:lnTo>
                  <a:lnTo>
                    <a:pt x="2742" y="1713"/>
                  </a:lnTo>
                  <a:lnTo>
                    <a:pt x="2722" y="1719"/>
                  </a:lnTo>
                  <a:lnTo>
                    <a:pt x="2702" y="1723"/>
                  </a:lnTo>
                  <a:lnTo>
                    <a:pt x="2678" y="1727"/>
                  </a:lnTo>
                  <a:lnTo>
                    <a:pt x="2652" y="1730"/>
                  </a:lnTo>
                  <a:lnTo>
                    <a:pt x="2623" y="1731"/>
                  </a:lnTo>
                  <a:lnTo>
                    <a:pt x="2623" y="1731"/>
                  </a:lnTo>
                  <a:lnTo>
                    <a:pt x="2599" y="1732"/>
                  </a:lnTo>
                  <a:lnTo>
                    <a:pt x="2599" y="1731"/>
                  </a:lnTo>
                  <a:lnTo>
                    <a:pt x="2561" y="1731"/>
                  </a:lnTo>
                  <a:lnTo>
                    <a:pt x="2561" y="1731"/>
                  </a:lnTo>
                  <a:lnTo>
                    <a:pt x="2548" y="1708"/>
                  </a:lnTo>
                  <a:lnTo>
                    <a:pt x="2535" y="1686"/>
                  </a:lnTo>
                  <a:lnTo>
                    <a:pt x="2519" y="1664"/>
                  </a:lnTo>
                  <a:lnTo>
                    <a:pt x="2502" y="1644"/>
                  </a:lnTo>
                  <a:lnTo>
                    <a:pt x="2485" y="1625"/>
                  </a:lnTo>
                  <a:lnTo>
                    <a:pt x="2465" y="1607"/>
                  </a:lnTo>
                  <a:lnTo>
                    <a:pt x="2445" y="1591"/>
                  </a:lnTo>
                  <a:lnTo>
                    <a:pt x="2424" y="1576"/>
                  </a:lnTo>
                  <a:lnTo>
                    <a:pt x="2401" y="1562"/>
                  </a:lnTo>
                  <a:lnTo>
                    <a:pt x="2377" y="1551"/>
                  </a:lnTo>
                  <a:lnTo>
                    <a:pt x="2353" y="1540"/>
                  </a:lnTo>
                  <a:lnTo>
                    <a:pt x="2327" y="1531"/>
                  </a:lnTo>
                  <a:lnTo>
                    <a:pt x="2301" y="1525"/>
                  </a:lnTo>
                  <a:lnTo>
                    <a:pt x="2275" y="1520"/>
                  </a:lnTo>
                  <a:lnTo>
                    <a:pt x="2247" y="1517"/>
                  </a:lnTo>
                  <a:lnTo>
                    <a:pt x="2219" y="1515"/>
                  </a:lnTo>
                  <a:lnTo>
                    <a:pt x="2219" y="1515"/>
                  </a:lnTo>
                  <a:lnTo>
                    <a:pt x="2191" y="1517"/>
                  </a:lnTo>
                  <a:lnTo>
                    <a:pt x="2164" y="1520"/>
                  </a:lnTo>
                  <a:lnTo>
                    <a:pt x="2137" y="1525"/>
                  </a:lnTo>
                  <a:lnTo>
                    <a:pt x="2111" y="1531"/>
                  </a:lnTo>
                  <a:lnTo>
                    <a:pt x="2085" y="1540"/>
                  </a:lnTo>
                  <a:lnTo>
                    <a:pt x="2061" y="1551"/>
                  </a:lnTo>
                  <a:lnTo>
                    <a:pt x="2038" y="1562"/>
                  </a:lnTo>
                  <a:lnTo>
                    <a:pt x="2015" y="1576"/>
                  </a:lnTo>
                  <a:lnTo>
                    <a:pt x="1994" y="1591"/>
                  </a:lnTo>
                  <a:lnTo>
                    <a:pt x="1973" y="1607"/>
                  </a:lnTo>
                  <a:lnTo>
                    <a:pt x="1954" y="1625"/>
                  </a:lnTo>
                  <a:lnTo>
                    <a:pt x="1936" y="1644"/>
                  </a:lnTo>
                  <a:lnTo>
                    <a:pt x="1919" y="1664"/>
                  </a:lnTo>
                  <a:lnTo>
                    <a:pt x="1904" y="1686"/>
                  </a:lnTo>
                  <a:lnTo>
                    <a:pt x="1890" y="1708"/>
                  </a:lnTo>
                  <a:lnTo>
                    <a:pt x="1878" y="1731"/>
                  </a:lnTo>
                  <a:lnTo>
                    <a:pt x="1100" y="1731"/>
                  </a:lnTo>
                  <a:lnTo>
                    <a:pt x="1100" y="1731"/>
                  </a:lnTo>
                  <a:lnTo>
                    <a:pt x="1091" y="1716"/>
                  </a:lnTo>
                  <a:lnTo>
                    <a:pt x="1083" y="1701"/>
                  </a:lnTo>
                  <a:lnTo>
                    <a:pt x="1083" y="1299"/>
                  </a:lnTo>
                  <a:lnTo>
                    <a:pt x="2599" y="1299"/>
                  </a:lnTo>
                  <a:lnTo>
                    <a:pt x="2815" y="1299"/>
                  </a:lnTo>
                  <a:lnTo>
                    <a:pt x="2815" y="1299"/>
                  </a:lnTo>
                  <a:lnTo>
                    <a:pt x="2815" y="1426"/>
                  </a:lnTo>
                  <a:lnTo>
                    <a:pt x="2815" y="1426"/>
                  </a:lnTo>
                  <a:lnTo>
                    <a:pt x="2815" y="1515"/>
                  </a:lnTo>
                  <a:lnTo>
                    <a:pt x="2883" y="1515"/>
                  </a:lnTo>
                  <a:lnTo>
                    <a:pt x="2962" y="1515"/>
                  </a:lnTo>
                  <a:lnTo>
                    <a:pt x="2964" y="1515"/>
                  </a:lnTo>
                  <a:lnTo>
                    <a:pt x="2964" y="1515"/>
                  </a:lnTo>
                  <a:lnTo>
                    <a:pt x="2970" y="1514"/>
                  </a:lnTo>
                  <a:lnTo>
                    <a:pt x="2977" y="1513"/>
                  </a:lnTo>
                  <a:lnTo>
                    <a:pt x="2989" y="1510"/>
                  </a:lnTo>
                  <a:lnTo>
                    <a:pt x="3001" y="1504"/>
                  </a:lnTo>
                  <a:lnTo>
                    <a:pt x="3010" y="1497"/>
                  </a:lnTo>
                  <a:lnTo>
                    <a:pt x="3018" y="1487"/>
                  </a:lnTo>
                  <a:lnTo>
                    <a:pt x="3024" y="1476"/>
                  </a:lnTo>
                  <a:lnTo>
                    <a:pt x="3030" y="1465"/>
                  </a:lnTo>
                  <a:lnTo>
                    <a:pt x="3031" y="1458"/>
                  </a:lnTo>
                  <a:lnTo>
                    <a:pt x="3032" y="1451"/>
                  </a:lnTo>
                  <a:lnTo>
                    <a:pt x="3032" y="1451"/>
                  </a:lnTo>
                  <a:lnTo>
                    <a:pt x="3032" y="1447"/>
                  </a:lnTo>
                  <a:lnTo>
                    <a:pt x="3032" y="1299"/>
                  </a:lnTo>
                  <a:lnTo>
                    <a:pt x="3032" y="1150"/>
                  </a:lnTo>
                  <a:lnTo>
                    <a:pt x="3032" y="1150"/>
                  </a:lnTo>
                  <a:lnTo>
                    <a:pt x="3032" y="1146"/>
                  </a:lnTo>
                  <a:lnTo>
                    <a:pt x="3032" y="1146"/>
                  </a:lnTo>
                  <a:close/>
                  <a:moveTo>
                    <a:pt x="416" y="1732"/>
                  </a:moveTo>
                  <a:lnTo>
                    <a:pt x="217" y="1732"/>
                  </a:lnTo>
                  <a:lnTo>
                    <a:pt x="217" y="1107"/>
                  </a:lnTo>
                  <a:lnTo>
                    <a:pt x="693" y="649"/>
                  </a:lnTo>
                  <a:lnTo>
                    <a:pt x="866" y="649"/>
                  </a:lnTo>
                  <a:lnTo>
                    <a:pt x="866" y="1532"/>
                  </a:lnTo>
                  <a:lnTo>
                    <a:pt x="866" y="1532"/>
                  </a:lnTo>
                  <a:lnTo>
                    <a:pt x="840" y="1525"/>
                  </a:lnTo>
                  <a:lnTo>
                    <a:pt x="813" y="1520"/>
                  </a:lnTo>
                  <a:lnTo>
                    <a:pt x="786" y="1517"/>
                  </a:lnTo>
                  <a:lnTo>
                    <a:pt x="758" y="1515"/>
                  </a:lnTo>
                  <a:lnTo>
                    <a:pt x="758" y="1515"/>
                  </a:lnTo>
                  <a:lnTo>
                    <a:pt x="730" y="1517"/>
                  </a:lnTo>
                  <a:lnTo>
                    <a:pt x="702" y="1520"/>
                  </a:lnTo>
                  <a:lnTo>
                    <a:pt x="675" y="1525"/>
                  </a:lnTo>
                  <a:lnTo>
                    <a:pt x="649" y="1531"/>
                  </a:lnTo>
                  <a:lnTo>
                    <a:pt x="624" y="1540"/>
                  </a:lnTo>
                  <a:lnTo>
                    <a:pt x="600" y="1551"/>
                  </a:lnTo>
                  <a:lnTo>
                    <a:pt x="576" y="1562"/>
                  </a:lnTo>
                  <a:lnTo>
                    <a:pt x="554" y="1576"/>
                  </a:lnTo>
                  <a:lnTo>
                    <a:pt x="532" y="1591"/>
                  </a:lnTo>
                  <a:lnTo>
                    <a:pt x="511" y="1608"/>
                  </a:lnTo>
                  <a:lnTo>
                    <a:pt x="493" y="1625"/>
                  </a:lnTo>
                  <a:lnTo>
                    <a:pt x="474" y="1644"/>
                  </a:lnTo>
                  <a:lnTo>
                    <a:pt x="457" y="1665"/>
                  </a:lnTo>
                  <a:lnTo>
                    <a:pt x="442" y="1686"/>
                  </a:lnTo>
                  <a:lnTo>
                    <a:pt x="428" y="1708"/>
                  </a:lnTo>
                  <a:lnTo>
                    <a:pt x="416" y="1732"/>
                  </a:lnTo>
                  <a:lnTo>
                    <a:pt x="416" y="1732"/>
                  </a:lnTo>
                  <a:close/>
                  <a:moveTo>
                    <a:pt x="911" y="1948"/>
                  </a:moveTo>
                  <a:lnTo>
                    <a:pt x="911" y="1948"/>
                  </a:lnTo>
                  <a:lnTo>
                    <a:pt x="911" y="1948"/>
                  </a:lnTo>
                  <a:lnTo>
                    <a:pt x="911" y="1948"/>
                  </a:lnTo>
                  <a:lnTo>
                    <a:pt x="906" y="1960"/>
                  </a:lnTo>
                  <a:lnTo>
                    <a:pt x="900" y="1971"/>
                  </a:lnTo>
                  <a:lnTo>
                    <a:pt x="894" y="1981"/>
                  </a:lnTo>
                  <a:lnTo>
                    <a:pt x="887" y="1992"/>
                  </a:lnTo>
                  <a:lnTo>
                    <a:pt x="880" y="2001"/>
                  </a:lnTo>
                  <a:lnTo>
                    <a:pt x="871" y="2010"/>
                  </a:lnTo>
                  <a:lnTo>
                    <a:pt x="862" y="2019"/>
                  </a:lnTo>
                  <a:lnTo>
                    <a:pt x="853" y="2026"/>
                  </a:lnTo>
                  <a:lnTo>
                    <a:pt x="842" y="2033"/>
                  </a:lnTo>
                  <a:lnTo>
                    <a:pt x="831" y="2039"/>
                  </a:lnTo>
                  <a:lnTo>
                    <a:pt x="821" y="2045"/>
                  </a:lnTo>
                  <a:lnTo>
                    <a:pt x="808" y="2049"/>
                  </a:lnTo>
                  <a:lnTo>
                    <a:pt x="797" y="2052"/>
                  </a:lnTo>
                  <a:lnTo>
                    <a:pt x="784" y="2055"/>
                  </a:lnTo>
                  <a:lnTo>
                    <a:pt x="771" y="2056"/>
                  </a:lnTo>
                  <a:lnTo>
                    <a:pt x="758" y="2057"/>
                  </a:lnTo>
                  <a:lnTo>
                    <a:pt x="758" y="2057"/>
                  </a:lnTo>
                  <a:lnTo>
                    <a:pt x="745" y="2056"/>
                  </a:lnTo>
                  <a:lnTo>
                    <a:pt x="732" y="2055"/>
                  </a:lnTo>
                  <a:lnTo>
                    <a:pt x="719" y="2052"/>
                  </a:lnTo>
                  <a:lnTo>
                    <a:pt x="707" y="2049"/>
                  </a:lnTo>
                  <a:lnTo>
                    <a:pt x="695" y="2045"/>
                  </a:lnTo>
                  <a:lnTo>
                    <a:pt x="685" y="2039"/>
                  </a:lnTo>
                  <a:lnTo>
                    <a:pt x="673" y="2033"/>
                  </a:lnTo>
                  <a:lnTo>
                    <a:pt x="663" y="2026"/>
                  </a:lnTo>
                  <a:lnTo>
                    <a:pt x="654" y="2019"/>
                  </a:lnTo>
                  <a:lnTo>
                    <a:pt x="644" y="2010"/>
                  </a:lnTo>
                  <a:lnTo>
                    <a:pt x="636" y="2001"/>
                  </a:lnTo>
                  <a:lnTo>
                    <a:pt x="629" y="1992"/>
                  </a:lnTo>
                  <a:lnTo>
                    <a:pt x="621" y="1981"/>
                  </a:lnTo>
                  <a:lnTo>
                    <a:pt x="615" y="1971"/>
                  </a:lnTo>
                  <a:lnTo>
                    <a:pt x="610" y="1960"/>
                  </a:lnTo>
                  <a:lnTo>
                    <a:pt x="605" y="1948"/>
                  </a:lnTo>
                  <a:lnTo>
                    <a:pt x="605" y="1948"/>
                  </a:lnTo>
                  <a:lnTo>
                    <a:pt x="601" y="1935"/>
                  </a:lnTo>
                  <a:lnTo>
                    <a:pt x="597" y="1921"/>
                  </a:lnTo>
                  <a:lnTo>
                    <a:pt x="595" y="1908"/>
                  </a:lnTo>
                  <a:lnTo>
                    <a:pt x="595" y="1894"/>
                  </a:lnTo>
                  <a:lnTo>
                    <a:pt x="595" y="1894"/>
                  </a:lnTo>
                  <a:lnTo>
                    <a:pt x="595" y="1878"/>
                  </a:lnTo>
                  <a:lnTo>
                    <a:pt x="599" y="1862"/>
                  </a:lnTo>
                  <a:lnTo>
                    <a:pt x="602" y="1847"/>
                  </a:lnTo>
                  <a:lnTo>
                    <a:pt x="607" y="1833"/>
                  </a:lnTo>
                  <a:lnTo>
                    <a:pt x="614" y="1818"/>
                  </a:lnTo>
                  <a:lnTo>
                    <a:pt x="621" y="1806"/>
                  </a:lnTo>
                  <a:lnTo>
                    <a:pt x="631" y="1794"/>
                  </a:lnTo>
                  <a:lnTo>
                    <a:pt x="640" y="1782"/>
                  </a:lnTo>
                  <a:lnTo>
                    <a:pt x="651" y="1772"/>
                  </a:lnTo>
                  <a:lnTo>
                    <a:pt x="663" y="1762"/>
                  </a:lnTo>
                  <a:lnTo>
                    <a:pt x="676" y="1754"/>
                  </a:lnTo>
                  <a:lnTo>
                    <a:pt x="690" y="1747"/>
                  </a:lnTo>
                  <a:lnTo>
                    <a:pt x="703" y="1741"/>
                  </a:lnTo>
                  <a:lnTo>
                    <a:pt x="719" y="1736"/>
                  </a:lnTo>
                  <a:lnTo>
                    <a:pt x="734" y="1733"/>
                  </a:lnTo>
                  <a:lnTo>
                    <a:pt x="750" y="1732"/>
                  </a:lnTo>
                  <a:lnTo>
                    <a:pt x="750" y="1732"/>
                  </a:lnTo>
                  <a:lnTo>
                    <a:pt x="758" y="1731"/>
                  </a:lnTo>
                  <a:lnTo>
                    <a:pt x="758" y="1731"/>
                  </a:lnTo>
                  <a:lnTo>
                    <a:pt x="766" y="1732"/>
                  </a:lnTo>
                  <a:lnTo>
                    <a:pt x="766" y="1732"/>
                  </a:lnTo>
                  <a:lnTo>
                    <a:pt x="780" y="1733"/>
                  </a:lnTo>
                  <a:lnTo>
                    <a:pt x="794" y="1735"/>
                  </a:lnTo>
                  <a:lnTo>
                    <a:pt x="807" y="1740"/>
                  </a:lnTo>
                  <a:lnTo>
                    <a:pt x="821" y="1745"/>
                  </a:lnTo>
                  <a:lnTo>
                    <a:pt x="833" y="1750"/>
                  </a:lnTo>
                  <a:lnTo>
                    <a:pt x="844" y="1757"/>
                  </a:lnTo>
                  <a:lnTo>
                    <a:pt x="856" y="1764"/>
                  </a:lnTo>
                  <a:lnTo>
                    <a:pt x="866" y="1774"/>
                  </a:lnTo>
                  <a:lnTo>
                    <a:pt x="866" y="1774"/>
                  </a:lnTo>
                  <a:lnTo>
                    <a:pt x="878" y="1785"/>
                  </a:lnTo>
                  <a:lnTo>
                    <a:pt x="889" y="1798"/>
                  </a:lnTo>
                  <a:lnTo>
                    <a:pt x="898" y="1812"/>
                  </a:lnTo>
                  <a:lnTo>
                    <a:pt x="906" y="1827"/>
                  </a:lnTo>
                  <a:lnTo>
                    <a:pt x="912" y="1842"/>
                  </a:lnTo>
                  <a:lnTo>
                    <a:pt x="917" y="1859"/>
                  </a:lnTo>
                  <a:lnTo>
                    <a:pt x="920" y="1877"/>
                  </a:lnTo>
                  <a:lnTo>
                    <a:pt x="920" y="1894"/>
                  </a:lnTo>
                  <a:lnTo>
                    <a:pt x="920" y="1894"/>
                  </a:lnTo>
                  <a:lnTo>
                    <a:pt x="920" y="1908"/>
                  </a:lnTo>
                  <a:lnTo>
                    <a:pt x="918" y="1921"/>
                  </a:lnTo>
                  <a:lnTo>
                    <a:pt x="915" y="1935"/>
                  </a:lnTo>
                  <a:lnTo>
                    <a:pt x="911" y="1948"/>
                  </a:lnTo>
                  <a:lnTo>
                    <a:pt x="911" y="1948"/>
                  </a:lnTo>
                  <a:close/>
                  <a:moveTo>
                    <a:pt x="2216" y="1731"/>
                  </a:moveTo>
                  <a:lnTo>
                    <a:pt x="2216" y="1731"/>
                  </a:lnTo>
                  <a:lnTo>
                    <a:pt x="2219" y="1731"/>
                  </a:lnTo>
                  <a:lnTo>
                    <a:pt x="2219" y="1731"/>
                  </a:lnTo>
                  <a:lnTo>
                    <a:pt x="2222" y="1731"/>
                  </a:lnTo>
                  <a:lnTo>
                    <a:pt x="2222" y="1731"/>
                  </a:lnTo>
                  <a:lnTo>
                    <a:pt x="2239" y="1732"/>
                  </a:lnTo>
                  <a:lnTo>
                    <a:pt x="2254" y="1735"/>
                  </a:lnTo>
                  <a:lnTo>
                    <a:pt x="2269" y="1740"/>
                  </a:lnTo>
                  <a:lnTo>
                    <a:pt x="2284" y="1745"/>
                  </a:lnTo>
                  <a:lnTo>
                    <a:pt x="2284" y="1745"/>
                  </a:lnTo>
                  <a:lnTo>
                    <a:pt x="2294" y="1750"/>
                  </a:lnTo>
                  <a:lnTo>
                    <a:pt x="2304" y="1755"/>
                  </a:lnTo>
                  <a:lnTo>
                    <a:pt x="2315" y="1762"/>
                  </a:lnTo>
                  <a:lnTo>
                    <a:pt x="2323" y="1769"/>
                  </a:lnTo>
                  <a:lnTo>
                    <a:pt x="2332" y="1777"/>
                  </a:lnTo>
                  <a:lnTo>
                    <a:pt x="2341" y="1785"/>
                  </a:lnTo>
                  <a:lnTo>
                    <a:pt x="2348" y="1795"/>
                  </a:lnTo>
                  <a:lnTo>
                    <a:pt x="2354" y="1804"/>
                  </a:lnTo>
                  <a:lnTo>
                    <a:pt x="2360" y="1813"/>
                  </a:lnTo>
                  <a:lnTo>
                    <a:pt x="2367" y="1824"/>
                  </a:lnTo>
                  <a:lnTo>
                    <a:pt x="2371" y="1835"/>
                  </a:lnTo>
                  <a:lnTo>
                    <a:pt x="2375" y="1846"/>
                  </a:lnTo>
                  <a:lnTo>
                    <a:pt x="2378" y="1858"/>
                  </a:lnTo>
                  <a:lnTo>
                    <a:pt x="2380" y="1869"/>
                  </a:lnTo>
                  <a:lnTo>
                    <a:pt x="2382" y="1882"/>
                  </a:lnTo>
                  <a:lnTo>
                    <a:pt x="2382" y="1894"/>
                  </a:lnTo>
                  <a:lnTo>
                    <a:pt x="2382" y="1894"/>
                  </a:lnTo>
                  <a:lnTo>
                    <a:pt x="2381" y="1908"/>
                  </a:lnTo>
                  <a:lnTo>
                    <a:pt x="2379" y="1922"/>
                  </a:lnTo>
                  <a:lnTo>
                    <a:pt x="2376" y="1936"/>
                  </a:lnTo>
                  <a:lnTo>
                    <a:pt x="2372" y="1948"/>
                  </a:lnTo>
                  <a:lnTo>
                    <a:pt x="2372" y="1948"/>
                  </a:lnTo>
                  <a:lnTo>
                    <a:pt x="2372" y="1948"/>
                  </a:lnTo>
                  <a:lnTo>
                    <a:pt x="2368" y="1960"/>
                  </a:lnTo>
                  <a:lnTo>
                    <a:pt x="2362" y="1971"/>
                  </a:lnTo>
                  <a:lnTo>
                    <a:pt x="2356" y="1981"/>
                  </a:lnTo>
                  <a:lnTo>
                    <a:pt x="2349" y="1992"/>
                  </a:lnTo>
                  <a:lnTo>
                    <a:pt x="2341" y="2001"/>
                  </a:lnTo>
                  <a:lnTo>
                    <a:pt x="2332" y="2010"/>
                  </a:lnTo>
                  <a:lnTo>
                    <a:pt x="2324" y="2019"/>
                  </a:lnTo>
                  <a:lnTo>
                    <a:pt x="2314" y="2026"/>
                  </a:lnTo>
                  <a:lnTo>
                    <a:pt x="2303" y="2033"/>
                  </a:lnTo>
                  <a:lnTo>
                    <a:pt x="2293" y="2039"/>
                  </a:lnTo>
                  <a:lnTo>
                    <a:pt x="2281" y="2045"/>
                  </a:lnTo>
                  <a:lnTo>
                    <a:pt x="2270" y="2049"/>
                  </a:lnTo>
                  <a:lnTo>
                    <a:pt x="2258" y="2052"/>
                  </a:lnTo>
                  <a:lnTo>
                    <a:pt x="2245" y="2055"/>
                  </a:lnTo>
                  <a:lnTo>
                    <a:pt x="2233" y="2056"/>
                  </a:lnTo>
                  <a:lnTo>
                    <a:pt x="2219" y="2057"/>
                  </a:lnTo>
                  <a:lnTo>
                    <a:pt x="2219" y="2057"/>
                  </a:lnTo>
                  <a:lnTo>
                    <a:pt x="2207" y="2056"/>
                  </a:lnTo>
                  <a:lnTo>
                    <a:pt x="2193" y="2055"/>
                  </a:lnTo>
                  <a:lnTo>
                    <a:pt x="2181" y="2052"/>
                  </a:lnTo>
                  <a:lnTo>
                    <a:pt x="2168" y="2049"/>
                  </a:lnTo>
                  <a:lnTo>
                    <a:pt x="2157" y="2045"/>
                  </a:lnTo>
                  <a:lnTo>
                    <a:pt x="2146" y="2039"/>
                  </a:lnTo>
                  <a:lnTo>
                    <a:pt x="2135" y="2033"/>
                  </a:lnTo>
                  <a:lnTo>
                    <a:pt x="2125" y="2026"/>
                  </a:lnTo>
                  <a:lnTo>
                    <a:pt x="2115" y="2019"/>
                  </a:lnTo>
                  <a:lnTo>
                    <a:pt x="2106" y="2010"/>
                  </a:lnTo>
                  <a:lnTo>
                    <a:pt x="2098" y="2001"/>
                  </a:lnTo>
                  <a:lnTo>
                    <a:pt x="2090" y="1992"/>
                  </a:lnTo>
                  <a:lnTo>
                    <a:pt x="2083" y="1981"/>
                  </a:lnTo>
                  <a:lnTo>
                    <a:pt x="2077" y="1971"/>
                  </a:lnTo>
                  <a:lnTo>
                    <a:pt x="2071" y="1960"/>
                  </a:lnTo>
                  <a:lnTo>
                    <a:pt x="2067" y="1948"/>
                  </a:lnTo>
                  <a:lnTo>
                    <a:pt x="2067" y="1948"/>
                  </a:lnTo>
                  <a:lnTo>
                    <a:pt x="2063" y="1936"/>
                  </a:lnTo>
                  <a:lnTo>
                    <a:pt x="2059" y="1922"/>
                  </a:lnTo>
                  <a:lnTo>
                    <a:pt x="2057" y="1908"/>
                  </a:lnTo>
                  <a:lnTo>
                    <a:pt x="2056" y="1894"/>
                  </a:lnTo>
                  <a:lnTo>
                    <a:pt x="2056" y="1894"/>
                  </a:lnTo>
                  <a:lnTo>
                    <a:pt x="2057" y="1878"/>
                  </a:lnTo>
                  <a:lnTo>
                    <a:pt x="2059" y="1862"/>
                  </a:lnTo>
                  <a:lnTo>
                    <a:pt x="2064" y="1846"/>
                  </a:lnTo>
                  <a:lnTo>
                    <a:pt x="2069" y="1832"/>
                  </a:lnTo>
                  <a:lnTo>
                    <a:pt x="2076" y="1817"/>
                  </a:lnTo>
                  <a:lnTo>
                    <a:pt x="2083" y="1804"/>
                  </a:lnTo>
                  <a:lnTo>
                    <a:pt x="2093" y="1791"/>
                  </a:lnTo>
                  <a:lnTo>
                    <a:pt x="2103" y="1780"/>
                  </a:lnTo>
                  <a:lnTo>
                    <a:pt x="2114" y="1770"/>
                  </a:lnTo>
                  <a:lnTo>
                    <a:pt x="2127" y="1760"/>
                  </a:lnTo>
                  <a:lnTo>
                    <a:pt x="2140" y="1752"/>
                  </a:lnTo>
                  <a:lnTo>
                    <a:pt x="2154" y="1745"/>
                  </a:lnTo>
                  <a:lnTo>
                    <a:pt x="2168" y="1740"/>
                  </a:lnTo>
                  <a:lnTo>
                    <a:pt x="2184" y="1735"/>
                  </a:lnTo>
                  <a:lnTo>
                    <a:pt x="2199" y="1732"/>
                  </a:lnTo>
                  <a:lnTo>
                    <a:pt x="2216" y="1731"/>
                  </a:lnTo>
                  <a:lnTo>
                    <a:pt x="2216" y="1731"/>
                  </a:lnTo>
                  <a:close/>
                  <a:moveTo>
                    <a:pt x="2815" y="1082"/>
                  </a:moveTo>
                  <a:lnTo>
                    <a:pt x="1083" y="1082"/>
                  </a:lnTo>
                  <a:lnTo>
                    <a:pt x="1083" y="217"/>
                  </a:lnTo>
                  <a:lnTo>
                    <a:pt x="2707" y="217"/>
                  </a:lnTo>
                  <a:lnTo>
                    <a:pt x="2707" y="217"/>
                  </a:lnTo>
                  <a:lnTo>
                    <a:pt x="2707" y="217"/>
                  </a:lnTo>
                  <a:lnTo>
                    <a:pt x="2717" y="217"/>
                  </a:lnTo>
                  <a:lnTo>
                    <a:pt x="2729" y="219"/>
                  </a:lnTo>
                  <a:lnTo>
                    <a:pt x="2739" y="221"/>
                  </a:lnTo>
                  <a:lnTo>
                    <a:pt x="2748" y="225"/>
                  </a:lnTo>
                  <a:lnTo>
                    <a:pt x="2758" y="229"/>
                  </a:lnTo>
                  <a:lnTo>
                    <a:pt x="2767" y="235"/>
                  </a:lnTo>
                  <a:lnTo>
                    <a:pt x="2775" y="241"/>
                  </a:lnTo>
                  <a:lnTo>
                    <a:pt x="2783" y="248"/>
                  </a:lnTo>
                  <a:lnTo>
                    <a:pt x="2790" y="256"/>
                  </a:lnTo>
                  <a:lnTo>
                    <a:pt x="2796" y="264"/>
                  </a:lnTo>
                  <a:lnTo>
                    <a:pt x="2801" y="273"/>
                  </a:lnTo>
                  <a:lnTo>
                    <a:pt x="2806" y="282"/>
                  </a:lnTo>
                  <a:lnTo>
                    <a:pt x="2810" y="292"/>
                  </a:lnTo>
                  <a:lnTo>
                    <a:pt x="2813" y="303"/>
                  </a:lnTo>
                  <a:lnTo>
                    <a:pt x="2814" y="313"/>
                  </a:lnTo>
                  <a:lnTo>
                    <a:pt x="2815" y="324"/>
                  </a:lnTo>
                  <a:lnTo>
                    <a:pt x="2815" y="324"/>
                  </a:lnTo>
                  <a:lnTo>
                    <a:pt x="2815" y="10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77" name="Freeform 41">
              <a:extLst>
                <a:ext uri="{FF2B5EF4-FFF2-40B4-BE49-F238E27FC236}">
                  <a16:creationId xmlns:a16="http://schemas.microsoft.com/office/drawing/2014/main" id="{BD806CDC-31C5-411E-B95B-10665CF52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841" y="6438583"/>
              <a:ext cx="159888" cy="112168"/>
            </a:xfrm>
            <a:custGeom>
              <a:avLst/>
              <a:gdLst>
                <a:gd name="T0" fmla="*/ 2525 w 3248"/>
                <a:gd name="T1" fmla="*/ 606 h 2276"/>
                <a:gd name="T2" fmla="*/ 2338 w 3248"/>
                <a:gd name="T3" fmla="*/ 312 h 2276"/>
                <a:gd name="T4" fmla="*/ 2059 w 3248"/>
                <a:gd name="T5" fmla="*/ 103 h 2276"/>
                <a:gd name="T6" fmla="*/ 1716 w 3248"/>
                <a:gd name="T7" fmla="*/ 4 h 2276"/>
                <a:gd name="T8" fmla="*/ 1396 w 3248"/>
                <a:gd name="T9" fmla="*/ 26 h 2276"/>
                <a:gd name="T10" fmla="*/ 1074 w 3248"/>
                <a:gd name="T11" fmla="*/ 169 h 2276"/>
                <a:gd name="T12" fmla="*/ 826 w 3248"/>
                <a:gd name="T13" fmla="*/ 414 h 2276"/>
                <a:gd name="T14" fmla="*/ 679 w 3248"/>
                <a:gd name="T15" fmla="*/ 734 h 2276"/>
                <a:gd name="T16" fmla="*/ 521 w 3248"/>
                <a:gd name="T17" fmla="*/ 889 h 2276"/>
                <a:gd name="T18" fmla="*/ 286 w 3248"/>
                <a:gd name="T19" fmla="*/ 1004 h 2276"/>
                <a:gd name="T20" fmla="*/ 110 w 3248"/>
                <a:gd name="T21" fmla="*/ 1191 h 2276"/>
                <a:gd name="T22" fmla="*/ 12 w 3248"/>
                <a:gd name="T23" fmla="*/ 1434 h 2276"/>
                <a:gd name="T24" fmla="*/ 7 w 3248"/>
                <a:gd name="T25" fmla="*/ 1677 h 2276"/>
                <a:gd name="T26" fmla="*/ 102 w 3248"/>
                <a:gd name="T27" fmla="*/ 1936 h 2276"/>
                <a:gd name="T28" fmla="*/ 282 w 3248"/>
                <a:gd name="T29" fmla="*/ 2135 h 2276"/>
                <a:gd name="T30" fmla="*/ 528 w 3248"/>
                <a:gd name="T31" fmla="*/ 2252 h 2276"/>
                <a:gd name="T32" fmla="*/ 2412 w 3248"/>
                <a:gd name="T33" fmla="*/ 2274 h 2276"/>
                <a:gd name="T34" fmla="*/ 2565 w 3248"/>
                <a:gd name="T35" fmla="*/ 2231 h 2276"/>
                <a:gd name="T36" fmla="*/ 2594 w 3248"/>
                <a:gd name="T37" fmla="*/ 2002 h 2276"/>
                <a:gd name="T38" fmla="*/ 2421 w 3248"/>
                <a:gd name="T39" fmla="*/ 2056 h 2276"/>
                <a:gd name="T40" fmla="*/ 606 w 3248"/>
                <a:gd name="T41" fmla="*/ 2048 h 2276"/>
                <a:gd name="T42" fmla="*/ 432 w 3248"/>
                <a:gd name="T43" fmla="*/ 1974 h 2276"/>
                <a:gd name="T44" fmla="*/ 300 w 3248"/>
                <a:gd name="T45" fmla="*/ 1842 h 2276"/>
                <a:gd name="T46" fmla="*/ 227 w 3248"/>
                <a:gd name="T47" fmla="*/ 1668 h 2276"/>
                <a:gd name="T48" fmla="*/ 222 w 3248"/>
                <a:gd name="T49" fmla="*/ 1497 h 2276"/>
                <a:gd name="T50" fmla="*/ 287 w 3248"/>
                <a:gd name="T51" fmla="*/ 1318 h 2276"/>
                <a:gd name="T52" fmla="*/ 412 w 3248"/>
                <a:gd name="T53" fmla="*/ 1180 h 2276"/>
                <a:gd name="T54" fmla="*/ 581 w 3248"/>
                <a:gd name="T55" fmla="*/ 1099 h 2276"/>
                <a:gd name="T56" fmla="*/ 801 w 3248"/>
                <a:gd name="T57" fmla="*/ 1083 h 2276"/>
                <a:gd name="T58" fmla="*/ 861 w 3248"/>
                <a:gd name="T59" fmla="*/ 1040 h 2276"/>
                <a:gd name="T60" fmla="*/ 881 w 3248"/>
                <a:gd name="T61" fmla="*/ 822 h 2276"/>
                <a:gd name="T62" fmla="*/ 995 w 3248"/>
                <a:gd name="T63" fmla="*/ 551 h 2276"/>
                <a:gd name="T64" fmla="*/ 1199 w 3248"/>
                <a:gd name="T65" fmla="*/ 347 h 2276"/>
                <a:gd name="T66" fmla="*/ 1470 w 3248"/>
                <a:gd name="T67" fmla="*/ 232 h 2276"/>
                <a:gd name="T68" fmla="*/ 1738 w 3248"/>
                <a:gd name="T69" fmla="*/ 225 h 2276"/>
                <a:gd name="T70" fmla="*/ 2015 w 3248"/>
                <a:gd name="T71" fmla="*/ 327 h 2276"/>
                <a:gd name="T72" fmla="*/ 2230 w 3248"/>
                <a:gd name="T73" fmla="*/ 521 h 2276"/>
                <a:gd name="T74" fmla="*/ 2356 w 3248"/>
                <a:gd name="T75" fmla="*/ 786 h 2276"/>
                <a:gd name="T76" fmla="*/ 2381 w 3248"/>
                <a:gd name="T77" fmla="*/ 1028 h 2276"/>
                <a:gd name="T78" fmla="*/ 2434 w 3248"/>
                <a:gd name="T79" fmla="*/ 1083 h 2276"/>
                <a:gd name="T80" fmla="*/ 2635 w 3248"/>
                <a:gd name="T81" fmla="*/ 1092 h 2276"/>
                <a:gd name="T82" fmla="*/ 2799 w 3248"/>
                <a:gd name="T83" fmla="*/ 1156 h 2276"/>
                <a:gd name="T84" fmla="*/ 2928 w 3248"/>
                <a:gd name="T85" fmla="*/ 1272 h 2276"/>
                <a:gd name="T86" fmla="*/ 3009 w 3248"/>
                <a:gd name="T87" fmla="*/ 1428 h 2276"/>
                <a:gd name="T88" fmla="*/ 3030 w 3248"/>
                <a:gd name="T89" fmla="*/ 1568 h 2276"/>
                <a:gd name="T90" fmla="*/ 3006 w 3248"/>
                <a:gd name="T91" fmla="*/ 1721 h 2276"/>
                <a:gd name="T92" fmla="*/ 2882 w 3248"/>
                <a:gd name="T93" fmla="*/ 1920 h 2276"/>
                <a:gd name="T94" fmla="*/ 2817 w 3248"/>
                <a:gd name="T95" fmla="*/ 2172 h 2276"/>
                <a:gd name="T96" fmla="*/ 2850 w 3248"/>
                <a:gd name="T97" fmla="*/ 2197 h 2276"/>
                <a:gd name="T98" fmla="*/ 2948 w 3248"/>
                <a:gd name="T99" fmla="*/ 2146 h 2276"/>
                <a:gd name="T100" fmla="*/ 3100 w 3248"/>
                <a:gd name="T101" fmla="*/ 2000 h 2276"/>
                <a:gd name="T102" fmla="*/ 3230 w 3248"/>
                <a:gd name="T103" fmla="*/ 1727 h 2276"/>
                <a:gd name="T104" fmla="*/ 3240 w 3248"/>
                <a:gd name="T105" fmla="*/ 1468 h 2276"/>
                <a:gd name="T106" fmla="*/ 3153 w 3248"/>
                <a:gd name="T107" fmla="*/ 1218 h 2276"/>
                <a:gd name="T108" fmla="*/ 2985 w 3248"/>
                <a:gd name="T109" fmla="*/ 1022 h 2276"/>
                <a:gd name="T110" fmla="*/ 2757 w 3248"/>
                <a:gd name="T111" fmla="*/ 899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8" h="2276">
                  <a:moveTo>
                    <a:pt x="2592" y="868"/>
                  </a:moveTo>
                  <a:lnTo>
                    <a:pt x="2592" y="868"/>
                  </a:lnTo>
                  <a:lnTo>
                    <a:pt x="2586" y="822"/>
                  </a:lnTo>
                  <a:lnTo>
                    <a:pt x="2577" y="777"/>
                  </a:lnTo>
                  <a:lnTo>
                    <a:pt x="2567" y="734"/>
                  </a:lnTo>
                  <a:lnTo>
                    <a:pt x="2556" y="690"/>
                  </a:lnTo>
                  <a:lnTo>
                    <a:pt x="2541" y="648"/>
                  </a:lnTo>
                  <a:lnTo>
                    <a:pt x="2525" y="606"/>
                  </a:lnTo>
                  <a:lnTo>
                    <a:pt x="2508" y="566"/>
                  </a:lnTo>
                  <a:lnTo>
                    <a:pt x="2488" y="526"/>
                  </a:lnTo>
                  <a:lnTo>
                    <a:pt x="2467" y="488"/>
                  </a:lnTo>
                  <a:lnTo>
                    <a:pt x="2445" y="450"/>
                  </a:lnTo>
                  <a:lnTo>
                    <a:pt x="2420" y="414"/>
                  </a:lnTo>
                  <a:lnTo>
                    <a:pt x="2394" y="379"/>
                  </a:lnTo>
                  <a:lnTo>
                    <a:pt x="2367" y="345"/>
                  </a:lnTo>
                  <a:lnTo>
                    <a:pt x="2338" y="312"/>
                  </a:lnTo>
                  <a:lnTo>
                    <a:pt x="2307" y="280"/>
                  </a:lnTo>
                  <a:lnTo>
                    <a:pt x="2275" y="251"/>
                  </a:lnTo>
                  <a:lnTo>
                    <a:pt x="2242" y="222"/>
                  </a:lnTo>
                  <a:lnTo>
                    <a:pt x="2208" y="195"/>
                  </a:lnTo>
                  <a:lnTo>
                    <a:pt x="2173" y="169"/>
                  </a:lnTo>
                  <a:lnTo>
                    <a:pt x="2135" y="145"/>
                  </a:lnTo>
                  <a:lnTo>
                    <a:pt x="2098" y="123"/>
                  </a:lnTo>
                  <a:lnTo>
                    <a:pt x="2059" y="103"/>
                  </a:lnTo>
                  <a:lnTo>
                    <a:pt x="2019" y="84"/>
                  </a:lnTo>
                  <a:lnTo>
                    <a:pt x="1978" y="66"/>
                  </a:lnTo>
                  <a:lnTo>
                    <a:pt x="1936" y="52"/>
                  </a:lnTo>
                  <a:lnTo>
                    <a:pt x="1894" y="38"/>
                  </a:lnTo>
                  <a:lnTo>
                    <a:pt x="1850" y="26"/>
                  </a:lnTo>
                  <a:lnTo>
                    <a:pt x="1806" y="17"/>
                  </a:lnTo>
                  <a:lnTo>
                    <a:pt x="1761" y="9"/>
                  </a:lnTo>
                  <a:lnTo>
                    <a:pt x="1716" y="4"/>
                  </a:lnTo>
                  <a:lnTo>
                    <a:pt x="1669" y="1"/>
                  </a:lnTo>
                  <a:lnTo>
                    <a:pt x="1623" y="0"/>
                  </a:lnTo>
                  <a:lnTo>
                    <a:pt x="1623" y="0"/>
                  </a:lnTo>
                  <a:lnTo>
                    <a:pt x="1576" y="1"/>
                  </a:lnTo>
                  <a:lnTo>
                    <a:pt x="1530" y="4"/>
                  </a:lnTo>
                  <a:lnTo>
                    <a:pt x="1485" y="9"/>
                  </a:lnTo>
                  <a:lnTo>
                    <a:pt x="1439" y="17"/>
                  </a:lnTo>
                  <a:lnTo>
                    <a:pt x="1396" y="26"/>
                  </a:lnTo>
                  <a:lnTo>
                    <a:pt x="1352" y="38"/>
                  </a:lnTo>
                  <a:lnTo>
                    <a:pt x="1309" y="52"/>
                  </a:lnTo>
                  <a:lnTo>
                    <a:pt x="1268" y="66"/>
                  </a:lnTo>
                  <a:lnTo>
                    <a:pt x="1226" y="84"/>
                  </a:lnTo>
                  <a:lnTo>
                    <a:pt x="1187" y="103"/>
                  </a:lnTo>
                  <a:lnTo>
                    <a:pt x="1148" y="123"/>
                  </a:lnTo>
                  <a:lnTo>
                    <a:pt x="1110" y="145"/>
                  </a:lnTo>
                  <a:lnTo>
                    <a:pt x="1074" y="169"/>
                  </a:lnTo>
                  <a:lnTo>
                    <a:pt x="1038" y="195"/>
                  </a:lnTo>
                  <a:lnTo>
                    <a:pt x="1003" y="222"/>
                  </a:lnTo>
                  <a:lnTo>
                    <a:pt x="970" y="251"/>
                  </a:lnTo>
                  <a:lnTo>
                    <a:pt x="939" y="281"/>
                  </a:lnTo>
                  <a:lnTo>
                    <a:pt x="908" y="312"/>
                  </a:lnTo>
                  <a:lnTo>
                    <a:pt x="880" y="345"/>
                  </a:lnTo>
                  <a:lnTo>
                    <a:pt x="852" y="379"/>
                  </a:lnTo>
                  <a:lnTo>
                    <a:pt x="826" y="414"/>
                  </a:lnTo>
                  <a:lnTo>
                    <a:pt x="801" y="450"/>
                  </a:lnTo>
                  <a:lnTo>
                    <a:pt x="778" y="488"/>
                  </a:lnTo>
                  <a:lnTo>
                    <a:pt x="757" y="526"/>
                  </a:lnTo>
                  <a:lnTo>
                    <a:pt x="738" y="566"/>
                  </a:lnTo>
                  <a:lnTo>
                    <a:pt x="720" y="606"/>
                  </a:lnTo>
                  <a:lnTo>
                    <a:pt x="705" y="648"/>
                  </a:lnTo>
                  <a:lnTo>
                    <a:pt x="690" y="690"/>
                  </a:lnTo>
                  <a:lnTo>
                    <a:pt x="679" y="734"/>
                  </a:lnTo>
                  <a:lnTo>
                    <a:pt x="668" y="777"/>
                  </a:lnTo>
                  <a:lnTo>
                    <a:pt x="660" y="822"/>
                  </a:lnTo>
                  <a:lnTo>
                    <a:pt x="654" y="868"/>
                  </a:lnTo>
                  <a:lnTo>
                    <a:pt x="654" y="868"/>
                  </a:lnTo>
                  <a:lnTo>
                    <a:pt x="620" y="871"/>
                  </a:lnTo>
                  <a:lnTo>
                    <a:pt x="586" y="876"/>
                  </a:lnTo>
                  <a:lnTo>
                    <a:pt x="554" y="882"/>
                  </a:lnTo>
                  <a:lnTo>
                    <a:pt x="521" y="889"/>
                  </a:lnTo>
                  <a:lnTo>
                    <a:pt x="490" y="899"/>
                  </a:lnTo>
                  <a:lnTo>
                    <a:pt x="458" y="910"/>
                  </a:lnTo>
                  <a:lnTo>
                    <a:pt x="427" y="923"/>
                  </a:lnTo>
                  <a:lnTo>
                    <a:pt x="397" y="936"/>
                  </a:lnTo>
                  <a:lnTo>
                    <a:pt x="368" y="951"/>
                  </a:lnTo>
                  <a:lnTo>
                    <a:pt x="340" y="967"/>
                  </a:lnTo>
                  <a:lnTo>
                    <a:pt x="313" y="985"/>
                  </a:lnTo>
                  <a:lnTo>
                    <a:pt x="286" y="1004"/>
                  </a:lnTo>
                  <a:lnTo>
                    <a:pt x="260" y="1023"/>
                  </a:lnTo>
                  <a:lnTo>
                    <a:pt x="237" y="1044"/>
                  </a:lnTo>
                  <a:lnTo>
                    <a:pt x="213" y="1066"/>
                  </a:lnTo>
                  <a:lnTo>
                    <a:pt x="190" y="1089"/>
                  </a:lnTo>
                  <a:lnTo>
                    <a:pt x="168" y="1114"/>
                  </a:lnTo>
                  <a:lnTo>
                    <a:pt x="147" y="1139"/>
                  </a:lnTo>
                  <a:lnTo>
                    <a:pt x="129" y="1164"/>
                  </a:lnTo>
                  <a:lnTo>
                    <a:pt x="110" y="1191"/>
                  </a:lnTo>
                  <a:lnTo>
                    <a:pt x="93" y="1219"/>
                  </a:lnTo>
                  <a:lnTo>
                    <a:pt x="78" y="1247"/>
                  </a:lnTo>
                  <a:lnTo>
                    <a:pt x="63" y="1278"/>
                  </a:lnTo>
                  <a:lnTo>
                    <a:pt x="51" y="1308"/>
                  </a:lnTo>
                  <a:lnTo>
                    <a:pt x="38" y="1338"/>
                  </a:lnTo>
                  <a:lnTo>
                    <a:pt x="29" y="1370"/>
                  </a:lnTo>
                  <a:lnTo>
                    <a:pt x="20" y="1402"/>
                  </a:lnTo>
                  <a:lnTo>
                    <a:pt x="12" y="1434"/>
                  </a:lnTo>
                  <a:lnTo>
                    <a:pt x="7" y="1468"/>
                  </a:lnTo>
                  <a:lnTo>
                    <a:pt x="3" y="1502"/>
                  </a:lnTo>
                  <a:lnTo>
                    <a:pt x="0" y="1536"/>
                  </a:lnTo>
                  <a:lnTo>
                    <a:pt x="0" y="1570"/>
                  </a:lnTo>
                  <a:lnTo>
                    <a:pt x="0" y="1570"/>
                  </a:lnTo>
                  <a:lnTo>
                    <a:pt x="0" y="1607"/>
                  </a:lnTo>
                  <a:lnTo>
                    <a:pt x="3" y="1642"/>
                  </a:lnTo>
                  <a:lnTo>
                    <a:pt x="7" y="1677"/>
                  </a:lnTo>
                  <a:lnTo>
                    <a:pt x="13" y="1712"/>
                  </a:lnTo>
                  <a:lnTo>
                    <a:pt x="22" y="1746"/>
                  </a:lnTo>
                  <a:lnTo>
                    <a:pt x="31" y="1780"/>
                  </a:lnTo>
                  <a:lnTo>
                    <a:pt x="43" y="1812"/>
                  </a:lnTo>
                  <a:lnTo>
                    <a:pt x="55" y="1844"/>
                  </a:lnTo>
                  <a:lnTo>
                    <a:pt x="70" y="1875"/>
                  </a:lnTo>
                  <a:lnTo>
                    <a:pt x="85" y="1905"/>
                  </a:lnTo>
                  <a:lnTo>
                    <a:pt x="102" y="1936"/>
                  </a:lnTo>
                  <a:lnTo>
                    <a:pt x="120" y="1964"/>
                  </a:lnTo>
                  <a:lnTo>
                    <a:pt x="140" y="1992"/>
                  </a:lnTo>
                  <a:lnTo>
                    <a:pt x="161" y="2018"/>
                  </a:lnTo>
                  <a:lnTo>
                    <a:pt x="183" y="2044"/>
                  </a:lnTo>
                  <a:lnTo>
                    <a:pt x="206" y="2068"/>
                  </a:lnTo>
                  <a:lnTo>
                    <a:pt x="230" y="2091"/>
                  </a:lnTo>
                  <a:lnTo>
                    <a:pt x="256" y="2113"/>
                  </a:lnTo>
                  <a:lnTo>
                    <a:pt x="282" y="2135"/>
                  </a:lnTo>
                  <a:lnTo>
                    <a:pt x="310" y="2154"/>
                  </a:lnTo>
                  <a:lnTo>
                    <a:pt x="339" y="2172"/>
                  </a:lnTo>
                  <a:lnTo>
                    <a:pt x="368" y="2190"/>
                  </a:lnTo>
                  <a:lnTo>
                    <a:pt x="398" y="2205"/>
                  </a:lnTo>
                  <a:lnTo>
                    <a:pt x="430" y="2219"/>
                  </a:lnTo>
                  <a:lnTo>
                    <a:pt x="462" y="2231"/>
                  </a:lnTo>
                  <a:lnTo>
                    <a:pt x="495" y="2243"/>
                  </a:lnTo>
                  <a:lnTo>
                    <a:pt x="528" y="2252"/>
                  </a:lnTo>
                  <a:lnTo>
                    <a:pt x="562" y="2260"/>
                  </a:lnTo>
                  <a:lnTo>
                    <a:pt x="597" y="2267"/>
                  </a:lnTo>
                  <a:lnTo>
                    <a:pt x="632" y="2271"/>
                  </a:lnTo>
                  <a:lnTo>
                    <a:pt x="667" y="2274"/>
                  </a:lnTo>
                  <a:lnTo>
                    <a:pt x="703" y="2275"/>
                  </a:lnTo>
                  <a:lnTo>
                    <a:pt x="2380" y="2276"/>
                  </a:lnTo>
                  <a:lnTo>
                    <a:pt x="2380" y="2276"/>
                  </a:lnTo>
                  <a:lnTo>
                    <a:pt x="2412" y="2274"/>
                  </a:lnTo>
                  <a:lnTo>
                    <a:pt x="2441" y="2272"/>
                  </a:lnTo>
                  <a:lnTo>
                    <a:pt x="2467" y="2269"/>
                  </a:lnTo>
                  <a:lnTo>
                    <a:pt x="2489" y="2265"/>
                  </a:lnTo>
                  <a:lnTo>
                    <a:pt x="2510" y="2259"/>
                  </a:lnTo>
                  <a:lnTo>
                    <a:pt x="2528" y="2253"/>
                  </a:lnTo>
                  <a:lnTo>
                    <a:pt x="2542" y="2247"/>
                  </a:lnTo>
                  <a:lnTo>
                    <a:pt x="2555" y="2240"/>
                  </a:lnTo>
                  <a:lnTo>
                    <a:pt x="2565" y="2231"/>
                  </a:lnTo>
                  <a:lnTo>
                    <a:pt x="2574" y="2223"/>
                  </a:lnTo>
                  <a:lnTo>
                    <a:pt x="2580" y="2213"/>
                  </a:lnTo>
                  <a:lnTo>
                    <a:pt x="2587" y="2203"/>
                  </a:lnTo>
                  <a:lnTo>
                    <a:pt x="2590" y="2193"/>
                  </a:lnTo>
                  <a:lnTo>
                    <a:pt x="2593" y="2182"/>
                  </a:lnTo>
                  <a:lnTo>
                    <a:pt x="2594" y="2170"/>
                  </a:lnTo>
                  <a:lnTo>
                    <a:pt x="2594" y="2159"/>
                  </a:lnTo>
                  <a:lnTo>
                    <a:pt x="2594" y="2002"/>
                  </a:lnTo>
                  <a:lnTo>
                    <a:pt x="2594" y="2002"/>
                  </a:lnTo>
                  <a:lnTo>
                    <a:pt x="2576" y="2014"/>
                  </a:lnTo>
                  <a:lnTo>
                    <a:pt x="2557" y="2025"/>
                  </a:lnTo>
                  <a:lnTo>
                    <a:pt x="2536" y="2034"/>
                  </a:lnTo>
                  <a:lnTo>
                    <a:pt x="2512" y="2041"/>
                  </a:lnTo>
                  <a:lnTo>
                    <a:pt x="2486" y="2048"/>
                  </a:lnTo>
                  <a:lnTo>
                    <a:pt x="2456" y="2053"/>
                  </a:lnTo>
                  <a:lnTo>
                    <a:pt x="2421" y="2056"/>
                  </a:lnTo>
                  <a:lnTo>
                    <a:pt x="2380" y="2057"/>
                  </a:lnTo>
                  <a:lnTo>
                    <a:pt x="2380" y="2057"/>
                  </a:lnTo>
                  <a:lnTo>
                    <a:pt x="703" y="2057"/>
                  </a:lnTo>
                  <a:lnTo>
                    <a:pt x="703" y="2057"/>
                  </a:lnTo>
                  <a:lnTo>
                    <a:pt x="679" y="2057"/>
                  </a:lnTo>
                  <a:lnTo>
                    <a:pt x="654" y="2055"/>
                  </a:lnTo>
                  <a:lnTo>
                    <a:pt x="630" y="2052"/>
                  </a:lnTo>
                  <a:lnTo>
                    <a:pt x="606" y="2048"/>
                  </a:lnTo>
                  <a:lnTo>
                    <a:pt x="582" y="2041"/>
                  </a:lnTo>
                  <a:lnTo>
                    <a:pt x="559" y="2035"/>
                  </a:lnTo>
                  <a:lnTo>
                    <a:pt x="536" y="2028"/>
                  </a:lnTo>
                  <a:lnTo>
                    <a:pt x="515" y="2019"/>
                  </a:lnTo>
                  <a:lnTo>
                    <a:pt x="493" y="2009"/>
                  </a:lnTo>
                  <a:lnTo>
                    <a:pt x="472" y="1998"/>
                  </a:lnTo>
                  <a:lnTo>
                    <a:pt x="451" y="1986"/>
                  </a:lnTo>
                  <a:lnTo>
                    <a:pt x="432" y="1974"/>
                  </a:lnTo>
                  <a:lnTo>
                    <a:pt x="413" y="1960"/>
                  </a:lnTo>
                  <a:lnTo>
                    <a:pt x="394" y="1946"/>
                  </a:lnTo>
                  <a:lnTo>
                    <a:pt x="377" y="1930"/>
                  </a:lnTo>
                  <a:lnTo>
                    <a:pt x="360" y="1915"/>
                  </a:lnTo>
                  <a:lnTo>
                    <a:pt x="343" y="1897"/>
                  </a:lnTo>
                  <a:lnTo>
                    <a:pt x="328" y="1880"/>
                  </a:lnTo>
                  <a:lnTo>
                    <a:pt x="313" y="1861"/>
                  </a:lnTo>
                  <a:lnTo>
                    <a:pt x="300" y="1842"/>
                  </a:lnTo>
                  <a:lnTo>
                    <a:pt x="287" y="1822"/>
                  </a:lnTo>
                  <a:lnTo>
                    <a:pt x="276" y="1802"/>
                  </a:lnTo>
                  <a:lnTo>
                    <a:pt x="265" y="1781"/>
                  </a:lnTo>
                  <a:lnTo>
                    <a:pt x="255" y="1759"/>
                  </a:lnTo>
                  <a:lnTo>
                    <a:pt x="246" y="1737"/>
                  </a:lnTo>
                  <a:lnTo>
                    <a:pt x="239" y="1715"/>
                  </a:lnTo>
                  <a:lnTo>
                    <a:pt x="232" y="1692"/>
                  </a:lnTo>
                  <a:lnTo>
                    <a:pt x="227" y="1668"/>
                  </a:lnTo>
                  <a:lnTo>
                    <a:pt x="222" y="1644"/>
                  </a:lnTo>
                  <a:lnTo>
                    <a:pt x="219" y="1620"/>
                  </a:lnTo>
                  <a:lnTo>
                    <a:pt x="218" y="1595"/>
                  </a:lnTo>
                  <a:lnTo>
                    <a:pt x="217" y="1570"/>
                  </a:lnTo>
                  <a:lnTo>
                    <a:pt x="217" y="1570"/>
                  </a:lnTo>
                  <a:lnTo>
                    <a:pt x="218" y="1545"/>
                  </a:lnTo>
                  <a:lnTo>
                    <a:pt x="219" y="1520"/>
                  </a:lnTo>
                  <a:lnTo>
                    <a:pt x="222" y="1497"/>
                  </a:lnTo>
                  <a:lnTo>
                    <a:pt x="226" y="1473"/>
                  </a:lnTo>
                  <a:lnTo>
                    <a:pt x="232" y="1449"/>
                  </a:lnTo>
                  <a:lnTo>
                    <a:pt x="239" y="1426"/>
                  </a:lnTo>
                  <a:lnTo>
                    <a:pt x="246" y="1403"/>
                  </a:lnTo>
                  <a:lnTo>
                    <a:pt x="255" y="1381"/>
                  </a:lnTo>
                  <a:lnTo>
                    <a:pt x="265" y="1360"/>
                  </a:lnTo>
                  <a:lnTo>
                    <a:pt x="276" y="1339"/>
                  </a:lnTo>
                  <a:lnTo>
                    <a:pt x="287" y="1318"/>
                  </a:lnTo>
                  <a:lnTo>
                    <a:pt x="300" y="1298"/>
                  </a:lnTo>
                  <a:lnTo>
                    <a:pt x="313" y="1280"/>
                  </a:lnTo>
                  <a:lnTo>
                    <a:pt x="328" y="1261"/>
                  </a:lnTo>
                  <a:lnTo>
                    <a:pt x="343" y="1243"/>
                  </a:lnTo>
                  <a:lnTo>
                    <a:pt x="359" y="1227"/>
                  </a:lnTo>
                  <a:lnTo>
                    <a:pt x="376" y="1210"/>
                  </a:lnTo>
                  <a:lnTo>
                    <a:pt x="393" y="1195"/>
                  </a:lnTo>
                  <a:lnTo>
                    <a:pt x="412" y="1180"/>
                  </a:lnTo>
                  <a:lnTo>
                    <a:pt x="431" y="1167"/>
                  </a:lnTo>
                  <a:lnTo>
                    <a:pt x="450" y="1154"/>
                  </a:lnTo>
                  <a:lnTo>
                    <a:pt x="471" y="1143"/>
                  </a:lnTo>
                  <a:lnTo>
                    <a:pt x="492" y="1131"/>
                  </a:lnTo>
                  <a:lnTo>
                    <a:pt x="514" y="1122"/>
                  </a:lnTo>
                  <a:lnTo>
                    <a:pt x="535" y="1113"/>
                  </a:lnTo>
                  <a:lnTo>
                    <a:pt x="558" y="1105"/>
                  </a:lnTo>
                  <a:lnTo>
                    <a:pt x="581" y="1099"/>
                  </a:lnTo>
                  <a:lnTo>
                    <a:pt x="605" y="1093"/>
                  </a:lnTo>
                  <a:lnTo>
                    <a:pt x="629" y="1089"/>
                  </a:lnTo>
                  <a:lnTo>
                    <a:pt x="653" y="1086"/>
                  </a:lnTo>
                  <a:lnTo>
                    <a:pt x="678" y="1083"/>
                  </a:lnTo>
                  <a:lnTo>
                    <a:pt x="702" y="1083"/>
                  </a:lnTo>
                  <a:lnTo>
                    <a:pt x="702" y="1083"/>
                  </a:lnTo>
                  <a:lnTo>
                    <a:pt x="777" y="1083"/>
                  </a:lnTo>
                  <a:lnTo>
                    <a:pt x="801" y="1083"/>
                  </a:lnTo>
                  <a:lnTo>
                    <a:pt x="811" y="1083"/>
                  </a:lnTo>
                  <a:lnTo>
                    <a:pt x="811" y="1083"/>
                  </a:lnTo>
                  <a:lnTo>
                    <a:pt x="823" y="1079"/>
                  </a:lnTo>
                  <a:lnTo>
                    <a:pt x="833" y="1074"/>
                  </a:lnTo>
                  <a:lnTo>
                    <a:pt x="841" y="1068"/>
                  </a:lnTo>
                  <a:lnTo>
                    <a:pt x="850" y="1060"/>
                  </a:lnTo>
                  <a:lnTo>
                    <a:pt x="856" y="1050"/>
                  </a:lnTo>
                  <a:lnTo>
                    <a:pt x="861" y="1040"/>
                  </a:lnTo>
                  <a:lnTo>
                    <a:pt x="864" y="1028"/>
                  </a:lnTo>
                  <a:lnTo>
                    <a:pt x="865" y="1017"/>
                  </a:lnTo>
                  <a:lnTo>
                    <a:pt x="865" y="975"/>
                  </a:lnTo>
                  <a:lnTo>
                    <a:pt x="865" y="975"/>
                  </a:lnTo>
                  <a:lnTo>
                    <a:pt x="866" y="935"/>
                  </a:lnTo>
                  <a:lnTo>
                    <a:pt x="869" y="897"/>
                  </a:lnTo>
                  <a:lnTo>
                    <a:pt x="875" y="859"/>
                  </a:lnTo>
                  <a:lnTo>
                    <a:pt x="881" y="822"/>
                  </a:lnTo>
                  <a:lnTo>
                    <a:pt x="889" y="786"/>
                  </a:lnTo>
                  <a:lnTo>
                    <a:pt x="900" y="749"/>
                  </a:lnTo>
                  <a:lnTo>
                    <a:pt x="912" y="714"/>
                  </a:lnTo>
                  <a:lnTo>
                    <a:pt x="926" y="680"/>
                  </a:lnTo>
                  <a:lnTo>
                    <a:pt x="940" y="647"/>
                  </a:lnTo>
                  <a:lnTo>
                    <a:pt x="957" y="613"/>
                  </a:lnTo>
                  <a:lnTo>
                    <a:pt x="975" y="582"/>
                  </a:lnTo>
                  <a:lnTo>
                    <a:pt x="995" y="551"/>
                  </a:lnTo>
                  <a:lnTo>
                    <a:pt x="1016" y="521"/>
                  </a:lnTo>
                  <a:lnTo>
                    <a:pt x="1039" y="493"/>
                  </a:lnTo>
                  <a:lnTo>
                    <a:pt x="1062" y="465"/>
                  </a:lnTo>
                  <a:lnTo>
                    <a:pt x="1087" y="439"/>
                  </a:lnTo>
                  <a:lnTo>
                    <a:pt x="1114" y="414"/>
                  </a:lnTo>
                  <a:lnTo>
                    <a:pt x="1141" y="390"/>
                  </a:lnTo>
                  <a:lnTo>
                    <a:pt x="1170" y="367"/>
                  </a:lnTo>
                  <a:lnTo>
                    <a:pt x="1199" y="347"/>
                  </a:lnTo>
                  <a:lnTo>
                    <a:pt x="1231" y="327"/>
                  </a:lnTo>
                  <a:lnTo>
                    <a:pt x="1262" y="308"/>
                  </a:lnTo>
                  <a:lnTo>
                    <a:pt x="1295" y="292"/>
                  </a:lnTo>
                  <a:lnTo>
                    <a:pt x="1328" y="276"/>
                  </a:lnTo>
                  <a:lnTo>
                    <a:pt x="1362" y="263"/>
                  </a:lnTo>
                  <a:lnTo>
                    <a:pt x="1398" y="251"/>
                  </a:lnTo>
                  <a:lnTo>
                    <a:pt x="1434" y="241"/>
                  </a:lnTo>
                  <a:lnTo>
                    <a:pt x="1470" y="232"/>
                  </a:lnTo>
                  <a:lnTo>
                    <a:pt x="1508" y="225"/>
                  </a:lnTo>
                  <a:lnTo>
                    <a:pt x="1546" y="221"/>
                  </a:lnTo>
                  <a:lnTo>
                    <a:pt x="1584" y="218"/>
                  </a:lnTo>
                  <a:lnTo>
                    <a:pt x="1623" y="217"/>
                  </a:lnTo>
                  <a:lnTo>
                    <a:pt x="1623" y="217"/>
                  </a:lnTo>
                  <a:lnTo>
                    <a:pt x="1662" y="218"/>
                  </a:lnTo>
                  <a:lnTo>
                    <a:pt x="1701" y="221"/>
                  </a:lnTo>
                  <a:lnTo>
                    <a:pt x="1738" y="225"/>
                  </a:lnTo>
                  <a:lnTo>
                    <a:pt x="1775" y="232"/>
                  </a:lnTo>
                  <a:lnTo>
                    <a:pt x="1812" y="241"/>
                  </a:lnTo>
                  <a:lnTo>
                    <a:pt x="1848" y="251"/>
                  </a:lnTo>
                  <a:lnTo>
                    <a:pt x="1883" y="263"/>
                  </a:lnTo>
                  <a:lnTo>
                    <a:pt x="1917" y="276"/>
                  </a:lnTo>
                  <a:lnTo>
                    <a:pt x="1951" y="292"/>
                  </a:lnTo>
                  <a:lnTo>
                    <a:pt x="1984" y="308"/>
                  </a:lnTo>
                  <a:lnTo>
                    <a:pt x="2015" y="327"/>
                  </a:lnTo>
                  <a:lnTo>
                    <a:pt x="2046" y="347"/>
                  </a:lnTo>
                  <a:lnTo>
                    <a:pt x="2076" y="367"/>
                  </a:lnTo>
                  <a:lnTo>
                    <a:pt x="2104" y="390"/>
                  </a:lnTo>
                  <a:lnTo>
                    <a:pt x="2132" y="414"/>
                  </a:lnTo>
                  <a:lnTo>
                    <a:pt x="2158" y="439"/>
                  </a:lnTo>
                  <a:lnTo>
                    <a:pt x="2183" y="465"/>
                  </a:lnTo>
                  <a:lnTo>
                    <a:pt x="2207" y="493"/>
                  </a:lnTo>
                  <a:lnTo>
                    <a:pt x="2230" y="521"/>
                  </a:lnTo>
                  <a:lnTo>
                    <a:pt x="2251" y="551"/>
                  </a:lnTo>
                  <a:lnTo>
                    <a:pt x="2270" y="582"/>
                  </a:lnTo>
                  <a:lnTo>
                    <a:pt x="2289" y="613"/>
                  </a:lnTo>
                  <a:lnTo>
                    <a:pt x="2305" y="647"/>
                  </a:lnTo>
                  <a:lnTo>
                    <a:pt x="2321" y="680"/>
                  </a:lnTo>
                  <a:lnTo>
                    <a:pt x="2335" y="714"/>
                  </a:lnTo>
                  <a:lnTo>
                    <a:pt x="2346" y="749"/>
                  </a:lnTo>
                  <a:lnTo>
                    <a:pt x="2356" y="786"/>
                  </a:lnTo>
                  <a:lnTo>
                    <a:pt x="2365" y="822"/>
                  </a:lnTo>
                  <a:lnTo>
                    <a:pt x="2372" y="859"/>
                  </a:lnTo>
                  <a:lnTo>
                    <a:pt x="2376" y="897"/>
                  </a:lnTo>
                  <a:lnTo>
                    <a:pt x="2379" y="935"/>
                  </a:lnTo>
                  <a:lnTo>
                    <a:pt x="2380" y="975"/>
                  </a:lnTo>
                  <a:lnTo>
                    <a:pt x="2380" y="1017"/>
                  </a:lnTo>
                  <a:lnTo>
                    <a:pt x="2380" y="1017"/>
                  </a:lnTo>
                  <a:lnTo>
                    <a:pt x="2381" y="1028"/>
                  </a:lnTo>
                  <a:lnTo>
                    <a:pt x="2384" y="1040"/>
                  </a:lnTo>
                  <a:lnTo>
                    <a:pt x="2390" y="1050"/>
                  </a:lnTo>
                  <a:lnTo>
                    <a:pt x="2396" y="1060"/>
                  </a:lnTo>
                  <a:lnTo>
                    <a:pt x="2404" y="1068"/>
                  </a:lnTo>
                  <a:lnTo>
                    <a:pt x="2413" y="1074"/>
                  </a:lnTo>
                  <a:lnTo>
                    <a:pt x="2423" y="1079"/>
                  </a:lnTo>
                  <a:lnTo>
                    <a:pt x="2434" y="1083"/>
                  </a:lnTo>
                  <a:lnTo>
                    <a:pt x="2434" y="1083"/>
                  </a:lnTo>
                  <a:lnTo>
                    <a:pt x="2442" y="1083"/>
                  </a:lnTo>
                  <a:lnTo>
                    <a:pt x="2463" y="1083"/>
                  </a:lnTo>
                  <a:lnTo>
                    <a:pt x="2543" y="1083"/>
                  </a:lnTo>
                  <a:lnTo>
                    <a:pt x="2543" y="1083"/>
                  </a:lnTo>
                  <a:lnTo>
                    <a:pt x="2567" y="1083"/>
                  </a:lnTo>
                  <a:lnTo>
                    <a:pt x="2590" y="1086"/>
                  </a:lnTo>
                  <a:lnTo>
                    <a:pt x="2613" y="1088"/>
                  </a:lnTo>
                  <a:lnTo>
                    <a:pt x="2635" y="1092"/>
                  </a:lnTo>
                  <a:lnTo>
                    <a:pt x="2657" y="1096"/>
                  </a:lnTo>
                  <a:lnTo>
                    <a:pt x="2679" y="1102"/>
                  </a:lnTo>
                  <a:lnTo>
                    <a:pt x="2700" y="1109"/>
                  </a:lnTo>
                  <a:lnTo>
                    <a:pt x="2721" y="1117"/>
                  </a:lnTo>
                  <a:lnTo>
                    <a:pt x="2741" y="1125"/>
                  </a:lnTo>
                  <a:lnTo>
                    <a:pt x="2761" y="1134"/>
                  </a:lnTo>
                  <a:lnTo>
                    <a:pt x="2781" y="1145"/>
                  </a:lnTo>
                  <a:lnTo>
                    <a:pt x="2799" y="1156"/>
                  </a:lnTo>
                  <a:lnTo>
                    <a:pt x="2818" y="1169"/>
                  </a:lnTo>
                  <a:lnTo>
                    <a:pt x="2836" y="1181"/>
                  </a:lnTo>
                  <a:lnTo>
                    <a:pt x="2852" y="1195"/>
                  </a:lnTo>
                  <a:lnTo>
                    <a:pt x="2869" y="1209"/>
                  </a:lnTo>
                  <a:lnTo>
                    <a:pt x="2885" y="1224"/>
                  </a:lnTo>
                  <a:lnTo>
                    <a:pt x="2900" y="1239"/>
                  </a:lnTo>
                  <a:lnTo>
                    <a:pt x="2915" y="1256"/>
                  </a:lnTo>
                  <a:lnTo>
                    <a:pt x="2928" y="1272"/>
                  </a:lnTo>
                  <a:lnTo>
                    <a:pt x="2942" y="1290"/>
                  </a:lnTo>
                  <a:lnTo>
                    <a:pt x="2954" y="1309"/>
                  </a:lnTo>
                  <a:lnTo>
                    <a:pt x="2965" y="1327"/>
                  </a:lnTo>
                  <a:lnTo>
                    <a:pt x="2976" y="1346"/>
                  </a:lnTo>
                  <a:lnTo>
                    <a:pt x="2985" y="1366"/>
                  </a:lnTo>
                  <a:lnTo>
                    <a:pt x="2994" y="1387"/>
                  </a:lnTo>
                  <a:lnTo>
                    <a:pt x="3002" y="1407"/>
                  </a:lnTo>
                  <a:lnTo>
                    <a:pt x="3009" y="1428"/>
                  </a:lnTo>
                  <a:lnTo>
                    <a:pt x="3015" y="1450"/>
                  </a:lnTo>
                  <a:lnTo>
                    <a:pt x="3020" y="1472"/>
                  </a:lnTo>
                  <a:lnTo>
                    <a:pt x="3025" y="1494"/>
                  </a:lnTo>
                  <a:lnTo>
                    <a:pt x="3027" y="1517"/>
                  </a:lnTo>
                  <a:lnTo>
                    <a:pt x="3027" y="1517"/>
                  </a:lnTo>
                  <a:lnTo>
                    <a:pt x="3030" y="1543"/>
                  </a:lnTo>
                  <a:lnTo>
                    <a:pt x="3030" y="1569"/>
                  </a:lnTo>
                  <a:lnTo>
                    <a:pt x="3030" y="1568"/>
                  </a:lnTo>
                  <a:lnTo>
                    <a:pt x="3030" y="1568"/>
                  </a:lnTo>
                  <a:lnTo>
                    <a:pt x="3030" y="1570"/>
                  </a:lnTo>
                  <a:lnTo>
                    <a:pt x="3030" y="1570"/>
                  </a:lnTo>
                  <a:lnTo>
                    <a:pt x="3029" y="1601"/>
                  </a:lnTo>
                  <a:lnTo>
                    <a:pt x="3027" y="1633"/>
                  </a:lnTo>
                  <a:lnTo>
                    <a:pt x="3021" y="1663"/>
                  </a:lnTo>
                  <a:lnTo>
                    <a:pt x="3014" y="1693"/>
                  </a:lnTo>
                  <a:lnTo>
                    <a:pt x="3006" y="1721"/>
                  </a:lnTo>
                  <a:lnTo>
                    <a:pt x="2997" y="1749"/>
                  </a:lnTo>
                  <a:lnTo>
                    <a:pt x="2984" y="1777"/>
                  </a:lnTo>
                  <a:lnTo>
                    <a:pt x="2971" y="1803"/>
                  </a:lnTo>
                  <a:lnTo>
                    <a:pt x="2956" y="1829"/>
                  </a:lnTo>
                  <a:lnTo>
                    <a:pt x="2939" y="1853"/>
                  </a:lnTo>
                  <a:lnTo>
                    <a:pt x="2922" y="1876"/>
                  </a:lnTo>
                  <a:lnTo>
                    <a:pt x="2902" y="1898"/>
                  </a:lnTo>
                  <a:lnTo>
                    <a:pt x="2882" y="1920"/>
                  </a:lnTo>
                  <a:lnTo>
                    <a:pt x="2861" y="1940"/>
                  </a:lnTo>
                  <a:lnTo>
                    <a:pt x="2838" y="1957"/>
                  </a:lnTo>
                  <a:lnTo>
                    <a:pt x="2814" y="1975"/>
                  </a:lnTo>
                  <a:lnTo>
                    <a:pt x="2814" y="2152"/>
                  </a:lnTo>
                  <a:lnTo>
                    <a:pt x="2814" y="2152"/>
                  </a:lnTo>
                  <a:lnTo>
                    <a:pt x="2814" y="2160"/>
                  </a:lnTo>
                  <a:lnTo>
                    <a:pt x="2816" y="2167"/>
                  </a:lnTo>
                  <a:lnTo>
                    <a:pt x="2817" y="2172"/>
                  </a:lnTo>
                  <a:lnTo>
                    <a:pt x="2820" y="2178"/>
                  </a:lnTo>
                  <a:lnTo>
                    <a:pt x="2823" y="2183"/>
                  </a:lnTo>
                  <a:lnTo>
                    <a:pt x="2826" y="2187"/>
                  </a:lnTo>
                  <a:lnTo>
                    <a:pt x="2831" y="2190"/>
                  </a:lnTo>
                  <a:lnTo>
                    <a:pt x="2835" y="2193"/>
                  </a:lnTo>
                  <a:lnTo>
                    <a:pt x="2840" y="2195"/>
                  </a:lnTo>
                  <a:lnTo>
                    <a:pt x="2845" y="2196"/>
                  </a:lnTo>
                  <a:lnTo>
                    <a:pt x="2850" y="2197"/>
                  </a:lnTo>
                  <a:lnTo>
                    <a:pt x="2855" y="2196"/>
                  </a:lnTo>
                  <a:lnTo>
                    <a:pt x="2862" y="2196"/>
                  </a:lnTo>
                  <a:lnTo>
                    <a:pt x="2867" y="2194"/>
                  </a:lnTo>
                  <a:lnTo>
                    <a:pt x="2872" y="2192"/>
                  </a:lnTo>
                  <a:lnTo>
                    <a:pt x="2878" y="2190"/>
                  </a:lnTo>
                  <a:lnTo>
                    <a:pt x="2878" y="2190"/>
                  </a:lnTo>
                  <a:lnTo>
                    <a:pt x="2918" y="2166"/>
                  </a:lnTo>
                  <a:lnTo>
                    <a:pt x="2948" y="2146"/>
                  </a:lnTo>
                  <a:lnTo>
                    <a:pt x="2948" y="2146"/>
                  </a:lnTo>
                  <a:lnTo>
                    <a:pt x="2998" y="2108"/>
                  </a:lnTo>
                  <a:lnTo>
                    <a:pt x="2997" y="2108"/>
                  </a:lnTo>
                  <a:lnTo>
                    <a:pt x="2997" y="2108"/>
                  </a:lnTo>
                  <a:lnTo>
                    <a:pt x="3025" y="2083"/>
                  </a:lnTo>
                  <a:lnTo>
                    <a:pt x="3052" y="2056"/>
                  </a:lnTo>
                  <a:lnTo>
                    <a:pt x="3076" y="2029"/>
                  </a:lnTo>
                  <a:lnTo>
                    <a:pt x="3100" y="2000"/>
                  </a:lnTo>
                  <a:lnTo>
                    <a:pt x="3123" y="1969"/>
                  </a:lnTo>
                  <a:lnTo>
                    <a:pt x="3143" y="1938"/>
                  </a:lnTo>
                  <a:lnTo>
                    <a:pt x="3163" y="1905"/>
                  </a:lnTo>
                  <a:lnTo>
                    <a:pt x="3179" y="1871"/>
                  </a:lnTo>
                  <a:lnTo>
                    <a:pt x="3195" y="1837"/>
                  </a:lnTo>
                  <a:lnTo>
                    <a:pt x="3208" y="1801"/>
                  </a:lnTo>
                  <a:lnTo>
                    <a:pt x="3220" y="1764"/>
                  </a:lnTo>
                  <a:lnTo>
                    <a:pt x="3230" y="1727"/>
                  </a:lnTo>
                  <a:lnTo>
                    <a:pt x="3237" y="1689"/>
                  </a:lnTo>
                  <a:lnTo>
                    <a:pt x="3242" y="1650"/>
                  </a:lnTo>
                  <a:lnTo>
                    <a:pt x="3247" y="1611"/>
                  </a:lnTo>
                  <a:lnTo>
                    <a:pt x="3248" y="1570"/>
                  </a:lnTo>
                  <a:lnTo>
                    <a:pt x="3248" y="1570"/>
                  </a:lnTo>
                  <a:lnTo>
                    <a:pt x="3247" y="1536"/>
                  </a:lnTo>
                  <a:lnTo>
                    <a:pt x="3245" y="1501"/>
                  </a:lnTo>
                  <a:lnTo>
                    <a:pt x="3240" y="1468"/>
                  </a:lnTo>
                  <a:lnTo>
                    <a:pt x="3234" y="1434"/>
                  </a:lnTo>
                  <a:lnTo>
                    <a:pt x="3227" y="1401"/>
                  </a:lnTo>
                  <a:lnTo>
                    <a:pt x="3219" y="1369"/>
                  </a:lnTo>
                  <a:lnTo>
                    <a:pt x="3208" y="1338"/>
                  </a:lnTo>
                  <a:lnTo>
                    <a:pt x="3197" y="1307"/>
                  </a:lnTo>
                  <a:lnTo>
                    <a:pt x="3183" y="1277"/>
                  </a:lnTo>
                  <a:lnTo>
                    <a:pt x="3169" y="1247"/>
                  </a:lnTo>
                  <a:lnTo>
                    <a:pt x="3153" y="1218"/>
                  </a:lnTo>
                  <a:lnTo>
                    <a:pt x="3137" y="1190"/>
                  </a:lnTo>
                  <a:lnTo>
                    <a:pt x="3118" y="1163"/>
                  </a:lnTo>
                  <a:lnTo>
                    <a:pt x="3099" y="1137"/>
                  </a:lnTo>
                  <a:lnTo>
                    <a:pt x="3078" y="1113"/>
                  </a:lnTo>
                  <a:lnTo>
                    <a:pt x="3057" y="1089"/>
                  </a:lnTo>
                  <a:lnTo>
                    <a:pt x="3034" y="1066"/>
                  </a:lnTo>
                  <a:lnTo>
                    <a:pt x="3010" y="1043"/>
                  </a:lnTo>
                  <a:lnTo>
                    <a:pt x="2985" y="1022"/>
                  </a:lnTo>
                  <a:lnTo>
                    <a:pt x="2960" y="1003"/>
                  </a:lnTo>
                  <a:lnTo>
                    <a:pt x="2933" y="984"/>
                  </a:lnTo>
                  <a:lnTo>
                    <a:pt x="2906" y="966"/>
                  </a:lnTo>
                  <a:lnTo>
                    <a:pt x="2877" y="951"/>
                  </a:lnTo>
                  <a:lnTo>
                    <a:pt x="2848" y="935"/>
                  </a:lnTo>
                  <a:lnTo>
                    <a:pt x="2818" y="922"/>
                  </a:lnTo>
                  <a:lnTo>
                    <a:pt x="2788" y="909"/>
                  </a:lnTo>
                  <a:lnTo>
                    <a:pt x="2757" y="899"/>
                  </a:lnTo>
                  <a:lnTo>
                    <a:pt x="2725" y="889"/>
                  </a:lnTo>
                  <a:lnTo>
                    <a:pt x="2693" y="881"/>
                  </a:lnTo>
                  <a:lnTo>
                    <a:pt x="2659" y="875"/>
                  </a:lnTo>
                  <a:lnTo>
                    <a:pt x="2626" y="871"/>
                  </a:lnTo>
                  <a:lnTo>
                    <a:pt x="2592" y="868"/>
                  </a:lnTo>
                  <a:lnTo>
                    <a:pt x="2592" y="8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cxnSp>
        <p:nvCxnSpPr>
          <p:cNvPr id="178" name="직선 연결선 177"/>
          <p:cNvCxnSpPr>
            <a:stCxn id="151" idx="3"/>
            <a:endCxn id="153" idx="1"/>
          </p:cNvCxnSpPr>
          <p:nvPr/>
        </p:nvCxnSpPr>
        <p:spPr>
          <a:xfrm>
            <a:off x="1738175" y="3394001"/>
            <a:ext cx="2978428" cy="71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그룹 178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4350652" y="3229044"/>
            <a:ext cx="166625" cy="270346"/>
            <a:chOff x="239713" y="11771313"/>
            <a:chExt cx="550863" cy="893763"/>
          </a:xfrm>
          <a:solidFill>
            <a:schemeClr val="bg1"/>
          </a:solidFill>
        </p:grpSpPr>
        <p:sp>
          <p:nvSpPr>
            <p:cNvPr id="180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81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82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270" name="모서리가 둥근 직사각형 269"/>
          <p:cNvSpPr/>
          <p:nvPr/>
        </p:nvSpPr>
        <p:spPr>
          <a:xfrm>
            <a:off x="1766472" y="4425570"/>
            <a:ext cx="1233863" cy="1328296"/>
          </a:xfrm>
          <a:prstGeom prst="roundRect">
            <a:avLst>
              <a:gd name="adj" fmla="val 5512"/>
            </a:avLst>
          </a:prstGeom>
          <a:noFill/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71" name="Freeform 58">
            <a:extLst>
              <a:ext uri="{FF2B5EF4-FFF2-40B4-BE49-F238E27FC236}">
                <a16:creationId xmlns:a16="http://schemas.microsoft.com/office/drawing/2014/main" id="{7D4BDE67-9F37-4EB1-A0A7-FA5301532769}"/>
              </a:ext>
            </a:extLst>
          </p:cNvPr>
          <p:cNvSpPr>
            <a:spLocks noEditPoints="1"/>
          </p:cNvSpPr>
          <p:nvPr/>
        </p:nvSpPr>
        <p:spPr bwMode="auto">
          <a:xfrm>
            <a:off x="1962435" y="5145014"/>
            <a:ext cx="233505" cy="264044"/>
          </a:xfrm>
          <a:custGeom>
            <a:avLst/>
            <a:gdLst>
              <a:gd name="T0" fmla="*/ 2205 w 2488"/>
              <a:gd name="T1" fmla="*/ 1016 h 2814"/>
              <a:gd name="T2" fmla="*/ 2423 w 2488"/>
              <a:gd name="T3" fmla="*/ 798 h 2814"/>
              <a:gd name="T4" fmla="*/ 2488 w 2488"/>
              <a:gd name="T5" fmla="*/ 512 h 2814"/>
              <a:gd name="T6" fmla="*/ 2381 w 2488"/>
              <a:gd name="T7" fmla="*/ 217 h 2814"/>
              <a:gd name="T8" fmla="*/ 2134 w 2488"/>
              <a:gd name="T9" fmla="*/ 32 h 2814"/>
              <a:gd name="T10" fmla="*/ 1839 w 2488"/>
              <a:gd name="T11" fmla="*/ 10 h 2814"/>
              <a:gd name="T12" fmla="*/ 1566 w 2488"/>
              <a:gd name="T13" fmla="*/ 158 h 2814"/>
              <a:gd name="T14" fmla="*/ 1418 w 2488"/>
              <a:gd name="T15" fmla="*/ 431 h 2814"/>
              <a:gd name="T16" fmla="*/ 1428 w 2488"/>
              <a:gd name="T17" fmla="*/ 687 h 2814"/>
              <a:gd name="T18" fmla="*/ 705 w 2488"/>
              <a:gd name="T19" fmla="*/ 891 h 2814"/>
              <a:gd name="T20" fmla="*/ 406 w 2488"/>
              <a:gd name="T21" fmla="*/ 883 h 2814"/>
              <a:gd name="T22" fmla="*/ 140 w 2488"/>
              <a:gd name="T23" fmla="*/ 1043 h 2814"/>
              <a:gd name="T24" fmla="*/ 6 w 2488"/>
              <a:gd name="T25" fmla="*/ 1324 h 2814"/>
              <a:gd name="T26" fmla="*/ 28 w 2488"/>
              <a:gd name="T27" fmla="*/ 1582 h 2814"/>
              <a:gd name="T28" fmla="*/ 165 w 2488"/>
              <a:gd name="T29" fmla="*/ 1797 h 2814"/>
              <a:gd name="T30" fmla="*/ 396 w 2488"/>
              <a:gd name="T31" fmla="*/ 1927 h 2814"/>
              <a:gd name="T32" fmla="*/ 583 w 2488"/>
              <a:gd name="T33" fmla="*/ 1927 h 2814"/>
              <a:gd name="T34" fmla="*/ 647 w 2488"/>
              <a:gd name="T35" fmla="*/ 1848 h 2814"/>
              <a:gd name="T36" fmla="*/ 490 w 2488"/>
              <a:gd name="T37" fmla="*/ 1721 h 2814"/>
              <a:gd name="T38" fmla="*/ 276 w 2488"/>
              <a:gd name="T39" fmla="*/ 1596 h 2814"/>
              <a:gd name="T40" fmla="*/ 219 w 2488"/>
              <a:gd name="T41" fmla="*/ 1357 h 2814"/>
              <a:gd name="T42" fmla="*/ 300 w 2488"/>
              <a:gd name="T43" fmla="*/ 1188 h 2814"/>
              <a:gd name="T44" fmla="*/ 460 w 2488"/>
              <a:gd name="T45" fmla="*/ 1091 h 2814"/>
              <a:gd name="T46" fmla="*/ 633 w 2488"/>
              <a:gd name="T47" fmla="*/ 1095 h 2814"/>
              <a:gd name="T48" fmla="*/ 783 w 2488"/>
              <a:gd name="T49" fmla="*/ 1190 h 2814"/>
              <a:gd name="T50" fmla="*/ 860 w 2488"/>
              <a:gd name="T51" fmla="*/ 1352 h 2814"/>
              <a:gd name="T52" fmla="*/ 888 w 2488"/>
              <a:gd name="T53" fmla="*/ 1739 h 2814"/>
              <a:gd name="T54" fmla="*/ 1407 w 2488"/>
              <a:gd name="T55" fmla="*/ 2254 h 2814"/>
              <a:gd name="T56" fmla="*/ 1473 w 2488"/>
              <a:gd name="T57" fmla="*/ 2531 h 2814"/>
              <a:gd name="T58" fmla="*/ 1690 w 2488"/>
              <a:gd name="T59" fmla="*/ 2749 h 2814"/>
              <a:gd name="T60" fmla="*/ 1976 w 2488"/>
              <a:gd name="T61" fmla="*/ 2813 h 2814"/>
              <a:gd name="T62" fmla="*/ 2272 w 2488"/>
              <a:gd name="T63" fmla="*/ 2706 h 2814"/>
              <a:gd name="T64" fmla="*/ 2456 w 2488"/>
              <a:gd name="T65" fmla="*/ 2458 h 2814"/>
              <a:gd name="T66" fmla="*/ 2478 w 2488"/>
              <a:gd name="T67" fmla="*/ 2164 h 2814"/>
              <a:gd name="T68" fmla="*/ 2330 w 2488"/>
              <a:gd name="T69" fmla="*/ 1891 h 2814"/>
              <a:gd name="T70" fmla="*/ 2057 w 2488"/>
              <a:gd name="T71" fmla="*/ 1743 h 2814"/>
              <a:gd name="T72" fmla="*/ 1738 w 2488"/>
              <a:gd name="T73" fmla="*/ 1774 h 2814"/>
              <a:gd name="T74" fmla="*/ 1081 w 2488"/>
              <a:gd name="T75" fmla="*/ 1407 h 2814"/>
              <a:gd name="T76" fmla="*/ 1546 w 2488"/>
              <a:gd name="T77" fmla="*/ 903 h 2814"/>
              <a:gd name="T78" fmla="*/ 1854 w 2488"/>
              <a:gd name="T79" fmla="*/ 1073 h 2814"/>
              <a:gd name="T80" fmla="*/ 2044 w 2488"/>
              <a:gd name="T81" fmla="*/ 230 h 2814"/>
              <a:gd name="T82" fmla="*/ 2199 w 2488"/>
              <a:gd name="T83" fmla="*/ 334 h 2814"/>
              <a:gd name="T84" fmla="*/ 2272 w 2488"/>
              <a:gd name="T85" fmla="*/ 507 h 2814"/>
              <a:gd name="T86" fmla="*/ 2241 w 2488"/>
              <a:gd name="T87" fmla="*/ 682 h 2814"/>
              <a:gd name="T88" fmla="*/ 2116 w 2488"/>
              <a:gd name="T89" fmla="*/ 819 h 2814"/>
              <a:gd name="T90" fmla="*/ 1948 w 2488"/>
              <a:gd name="T91" fmla="*/ 865 h 2814"/>
              <a:gd name="T92" fmla="*/ 1766 w 2488"/>
              <a:gd name="T93" fmla="*/ 810 h 2814"/>
              <a:gd name="T94" fmla="*/ 1648 w 2488"/>
              <a:gd name="T95" fmla="*/ 667 h 2814"/>
              <a:gd name="T96" fmla="*/ 1626 w 2488"/>
              <a:gd name="T97" fmla="*/ 491 h 2814"/>
              <a:gd name="T98" fmla="*/ 1707 w 2488"/>
              <a:gd name="T99" fmla="*/ 321 h 2814"/>
              <a:gd name="T100" fmla="*/ 1867 w 2488"/>
              <a:gd name="T101" fmla="*/ 226 h 2814"/>
              <a:gd name="T102" fmla="*/ 2013 w 2488"/>
              <a:gd name="T103" fmla="*/ 1954 h 2814"/>
              <a:gd name="T104" fmla="*/ 2178 w 2488"/>
              <a:gd name="T105" fmla="*/ 2043 h 2814"/>
              <a:gd name="T106" fmla="*/ 2266 w 2488"/>
              <a:gd name="T107" fmla="*/ 2207 h 2814"/>
              <a:gd name="T108" fmla="*/ 2253 w 2488"/>
              <a:gd name="T109" fmla="*/ 2385 h 2814"/>
              <a:gd name="T110" fmla="*/ 2142 w 2488"/>
              <a:gd name="T111" fmla="*/ 2533 h 2814"/>
              <a:gd name="T112" fmla="*/ 1964 w 2488"/>
              <a:gd name="T113" fmla="*/ 2597 h 2814"/>
              <a:gd name="T114" fmla="*/ 1793 w 2488"/>
              <a:gd name="T115" fmla="*/ 2559 h 2814"/>
              <a:gd name="T116" fmla="*/ 1662 w 2488"/>
              <a:gd name="T117" fmla="*/ 2428 h 2814"/>
              <a:gd name="T118" fmla="*/ 1623 w 2488"/>
              <a:gd name="T119" fmla="*/ 2256 h 2814"/>
              <a:gd name="T120" fmla="*/ 1687 w 2488"/>
              <a:gd name="T121" fmla="*/ 2078 h 2814"/>
              <a:gd name="T122" fmla="*/ 1836 w 2488"/>
              <a:gd name="T123" fmla="*/ 1967 h 2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88" h="2814">
                <a:moveTo>
                  <a:pt x="1948" y="1081"/>
                </a:moveTo>
                <a:lnTo>
                  <a:pt x="1948" y="1081"/>
                </a:lnTo>
                <a:lnTo>
                  <a:pt x="1976" y="1081"/>
                </a:lnTo>
                <a:lnTo>
                  <a:pt x="2003" y="1079"/>
                </a:lnTo>
                <a:lnTo>
                  <a:pt x="2030" y="1075"/>
                </a:lnTo>
                <a:lnTo>
                  <a:pt x="2057" y="1071"/>
                </a:lnTo>
                <a:lnTo>
                  <a:pt x="2083" y="1065"/>
                </a:lnTo>
                <a:lnTo>
                  <a:pt x="2109" y="1057"/>
                </a:lnTo>
                <a:lnTo>
                  <a:pt x="2134" y="1049"/>
                </a:lnTo>
                <a:lnTo>
                  <a:pt x="2158" y="1039"/>
                </a:lnTo>
                <a:lnTo>
                  <a:pt x="2182" y="1028"/>
                </a:lnTo>
                <a:lnTo>
                  <a:pt x="2205" y="1016"/>
                </a:lnTo>
                <a:lnTo>
                  <a:pt x="2228" y="1003"/>
                </a:lnTo>
                <a:lnTo>
                  <a:pt x="2250" y="989"/>
                </a:lnTo>
                <a:lnTo>
                  <a:pt x="2272" y="974"/>
                </a:lnTo>
                <a:lnTo>
                  <a:pt x="2291" y="958"/>
                </a:lnTo>
                <a:lnTo>
                  <a:pt x="2311" y="941"/>
                </a:lnTo>
                <a:lnTo>
                  <a:pt x="2330" y="922"/>
                </a:lnTo>
                <a:lnTo>
                  <a:pt x="2348" y="904"/>
                </a:lnTo>
                <a:lnTo>
                  <a:pt x="2365" y="884"/>
                </a:lnTo>
                <a:lnTo>
                  <a:pt x="2381" y="864"/>
                </a:lnTo>
                <a:lnTo>
                  <a:pt x="2396" y="842"/>
                </a:lnTo>
                <a:lnTo>
                  <a:pt x="2411" y="821"/>
                </a:lnTo>
                <a:lnTo>
                  <a:pt x="2423" y="798"/>
                </a:lnTo>
                <a:lnTo>
                  <a:pt x="2435" y="775"/>
                </a:lnTo>
                <a:lnTo>
                  <a:pt x="2446" y="751"/>
                </a:lnTo>
                <a:lnTo>
                  <a:pt x="2456" y="726"/>
                </a:lnTo>
                <a:lnTo>
                  <a:pt x="2465" y="701"/>
                </a:lnTo>
                <a:lnTo>
                  <a:pt x="2472" y="675"/>
                </a:lnTo>
                <a:lnTo>
                  <a:pt x="2478" y="649"/>
                </a:lnTo>
                <a:lnTo>
                  <a:pt x="2482" y="622"/>
                </a:lnTo>
                <a:lnTo>
                  <a:pt x="2486" y="595"/>
                </a:lnTo>
                <a:lnTo>
                  <a:pt x="2488" y="568"/>
                </a:lnTo>
                <a:lnTo>
                  <a:pt x="2488" y="540"/>
                </a:lnTo>
                <a:lnTo>
                  <a:pt x="2488" y="540"/>
                </a:lnTo>
                <a:lnTo>
                  <a:pt x="2488" y="512"/>
                </a:lnTo>
                <a:lnTo>
                  <a:pt x="2486" y="485"/>
                </a:lnTo>
                <a:lnTo>
                  <a:pt x="2482" y="458"/>
                </a:lnTo>
                <a:lnTo>
                  <a:pt x="2478" y="431"/>
                </a:lnTo>
                <a:lnTo>
                  <a:pt x="2472" y="405"/>
                </a:lnTo>
                <a:lnTo>
                  <a:pt x="2465" y="380"/>
                </a:lnTo>
                <a:lnTo>
                  <a:pt x="2456" y="355"/>
                </a:lnTo>
                <a:lnTo>
                  <a:pt x="2446" y="330"/>
                </a:lnTo>
                <a:lnTo>
                  <a:pt x="2435" y="306"/>
                </a:lnTo>
                <a:lnTo>
                  <a:pt x="2423" y="283"/>
                </a:lnTo>
                <a:lnTo>
                  <a:pt x="2411" y="260"/>
                </a:lnTo>
                <a:lnTo>
                  <a:pt x="2396" y="238"/>
                </a:lnTo>
                <a:lnTo>
                  <a:pt x="2381" y="217"/>
                </a:lnTo>
                <a:lnTo>
                  <a:pt x="2365" y="197"/>
                </a:lnTo>
                <a:lnTo>
                  <a:pt x="2348" y="177"/>
                </a:lnTo>
                <a:lnTo>
                  <a:pt x="2330" y="158"/>
                </a:lnTo>
                <a:lnTo>
                  <a:pt x="2311" y="140"/>
                </a:lnTo>
                <a:lnTo>
                  <a:pt x="2291" y="123"/>
                </a:lnTo>
                <a:lnTo>
                  <a:pt x="2272" y="107"/>
                </a:lnTo>
                <a:lnTo>
                  <a:pt x="2250" y="92"/>
                </a:lnTo>
                <a:lnTo>
                  <a:pt x="2228" y="78"/>
                </a:lnTo>
                <a:lnTo>
                  <a:pt x="2205" y="65"/>
                </a:lnTo>
                <a:lnTo>
                  <a:pt x="2182" y="53"/>
                </a:lnTo>
                <a:lnTo>
                  <a:pt x="2158" y="42"/>
                </a:lnTo>
                <a:lnTo>
                  <a:pt x="2134" y="32"/>
                </a:lnTo>
                <a:lnTo>
                  <a:pt x="2109" y="24"/>
                </a:lnTo>
                <a:lnTo>
                  <a:pt x="2083" y="16"/>
                </a:lnTo>
                <a:lnTo>
                  <a:pt x="2057" y="10"/>
                </a:lnTo>
                <a:lnTo>
                  <a:pt x="2030" y="6"/>
                </a:lnTo>
                <a:lnTo>
                  <a:pt x="2003" y="2"/>
                </a:lnTo>
                <a:lnTo>
                  <a:pt x="1976" y="0"/>
                </a:lnTo>
                <a:lnTo>
                  <a:pt x="1948" y="0"/>
                </a:lnTo>
                <a:lnTo>
                  <a:pt x="1948" y="0"/>
                </a:lnTo>
                <a:lnTo>
                  <a:pt x="1920" y="0"/>
                </a:lnTo>
                <a:lnTo>
                  <a:pt x="1893" y="2"/>
                </a:lnTo>
                <a:lnTo>
                  <a:pt x="1866" y="6"/>
                </a:lnTo>
                <a:lnTo>
                  <a:pt x="1839" y="10"/>
                </a:lnTo>
                <a:lnTo>
                  <a:pt x="1813" y="16"/>
                </a:lnTo>
                <a:lnTo>
                  <a:pt x="1787" y="24"/>
                </a:lnTo>
                <a:lnTo>
                  <a:pt x="1762" y="32"/>
                </a:lnTo>
                <a:lnTo>
                  <a:pt x="1737" y="42"/>
                </a:lnTo>
                <a:lnTo>
                  <a:pt x="1713" y="53"/>
                </a:lnTo>
                <a:lnTo>
                  <a:pt x="1690" y="65"/>
                </a:lnTo>
                <a:lnTo>
                  <a:pt x="1668" y="78"/>
                </a:lnTo>
                <a:lnTo>
                  <a:pt x="1646" y="92"/>
                </a:lnTo>
                <a:lnTo>
                  <a:pt x="1624" y="107"/>
                </a:lnTo>
                <a:lnTo>
                  <a:pt x="1604" y="123"/>
                </a:lnTo>
                <a:lnTo>
                  <a:pt x="1585" y="140"/>
                </a:lnTo>
                <a:lnTo>
                  <a:pt x="1566" y="158"/>
                </a:lnTo>
                <a:lnTo>
                  <a:pt x="1547" y="177"/>
                </a:lnTo>
                <a:lnTo>
                  <a:pt x="1531" y="197"/>
                </a:lnTo>
                <a:lnTo>
                  <a:pt x="1515" y="217"/>
                </a:lnTo>
                <a:lnTo>
                  <a:pt x="1500" y="238"/>
                </a:lnTo>
                <a:lnTo>
                  <a:pt x="1485" y="260"/>
                </a:lnTo>
                <a:lnTo>
                  <a:pt x="1473" y="283"/>
                </a:lnTo>
                <a:lnTo>
                  <a:pt x="1460" y="306"/>
                </a:lnTo>
                <a:lnTo>
                  <a:pt x="1450" y="330"/>
                </a:lnTo>
                <a:lnTo>
                  <a:pt x="1440" y="355"/>
                </a:lnTo>
                <a:lnTo>
                  <a:pt x="1431" y="380"/>
                </a:lnTo>
                <a:lnTo>
                  <a:pt x="1424" y="405"/>
                </a:lnTo>
                <a:lnTo>
                  <a:pt x="1418" y="431"/>
                </a:lnTo>
                <a:lnTo>
                  <a:pt x="1413" y="458"/>
                </a:lnTo>
                <a:lnTo>
                  <a:pt x="1410" y="485"/>
                </a:lnTo>
                <a:lnTo>
                  <a:pt x="1408" y="512"/>
                </a:lnTo>
                <a:lnTo>
                  <a:pt x="1407" y="540"/>
                </a:lnTo>
                <a:lnTo>
                  <a:pt x="1407" y="540"/>
                </a:lnTo>
                <a:lnTo>
                  <a:pt x="1407" y="559"/>
                </a:lnTo>
                <a:lnTo>
                  <a:pt x="1408" y="578"/>
                </a:lnTo>
                <a:lnTo>
                  <a:pt x="1410" y="596"/>
                </a:lnTo>
                <a:lnTo>
                  <a:pt x="1412" y="615"/>
                </a:lnTo>
                <a:lnTo>
                  <a:pt x="1416" y="634"/>
                </a:lnTo>
                <a:lnTo>
                  <a:pt x="1419" y="651"/>
                </a:lnTo>
                <a:lnTo>
                  <a:pt x="1428" y="687"/>
                </a:lnTo>
                <a:lnTo>
                  <a:pt x="929" y="1031"/>
                </a:lnTo>
                <a:lnTo>
                  <a:pt x="929" y="1031"/>
                </a:lnTo>
                <a:lnTo>
                  <a:pt x="910" y="1013"/>
                </a:lnTo>
                <a:lnTo>
                  <a:pt x="891" y="995"/>
                </a:lnTo>
                <a:lnTo>
                  <a:pt x="870" y="978"/>
                </a:lnTo>
                <a:lnTo>
                  <a:pt x="848" y="963"/>
                </a:lnTo>
                <a:lnTo>
                  <a:pt x="826" y="947"/>
                </a:lnTo>
                <a:lnTo>
                  <a:pt x="803" y="934"/>
                </a:lnTo>
                <a:lnTo>
                  <a:pt x="779" y="921"/>
                </a:lnTo>
                <a:lnTo>
                  <a:pt x="756" y="910"/>
                </a:lnTo>
                <a:lnTo>
                  <a:pt x="730" y="901"/>
                </a:lnTo>
                <a:lnTo>
                  <a:pt x="705" y="891"/>
                </a:lnTo>
                <a:lnTo>
                  <a:pt x="679" y="884"/>
                </a:lnTo>
                <a:lnTo>
                  <a:pt x="652" y="878"/>
                </a:lnTo>
                <a:lnTo>
                  <a:pt x="625" y="873"/>
                </a:lnTo>
                <a:lnTo>
                  <a:pt x="597" y="868"/>
                </a:lnTo>
                <a:lnTo>
                  <a:pt x="569" y="866"/>
                </a:lnTo>
                <a:lnTo>
                  <a:pt x="541" y="865"/>
                </a:lnTo>
                <a:lnTo>
                  <a:pt x="541" y="865"/>
                </a:lnTo>
                <a:lnTo>
                  <a:pt x="513" y="866"/>
                </a:lnTo>
                <a:lnTo>
                  <a:pt x="486" y="868"/>
                </a:lnTo>
                <a:lnTo>
                  <a:pt x="458" y="871"/>
                </a:lnTo>
                <a:lnTo>
                  <a:pt x="432" y="877"/>
                </a:lnTo>
                <a:lnTo>
                  <a:pt x="406" y="883"/>
                </a:lnTo>
                <a:lnTo>
                  <a:pt x="380" y="890"/>
                </a:lnTo>
                <a:lnTo>
                  <a:pt x="355" y="898"/>
                </a:lnTo>
                <a:lnTo>
                  <a:pt x="330" y="908"/>
                </a:lnTo>
                <a:lnTo>
                  <a:pt x="306" y="919"/>
                </a:lnTo>
                <a:lnTo>
                  <a:pt x="282" y="931"/>
                </a:lnTo>
                <a:lnTo>
                  <a:pt x="261" y="944"/>
                </a:lnTo>
                <a:lnTo>
                  <a:pt x="239" y="959"/>
                </a:lnTo>
                <a:lnTo>
                  <a:pt x="217" y="973"/>
                </a:lnTo>
                <a:lnTo>
                  <a:pt x="196" y="990"/>
                </a:lnTo>
                <a:lnTo>
                  <a:pt x="177" y="1006"/>
                </a:lnTo>
                <a:lnTo>
                  <a:pt x="158" y="1024"/>
                </a:lnTo>
                <a:lnTo>
                  <a:pt x="140" y="1043"/>
                </a:lnTo>
                <a:lnTo>
                  <a:pt x="124" y="1062"/>
                </a:lnTo>
                <a:lnTo>
                  <a:pt x="107" y="1083"/>
                </a:lnTo>
                <a:lnTo>
                  <a:pt x="93" y="1104"/>
                </a:lnTo>
                <a:lnTo>
                  <a:pt x="78" y="1127"/>
                </a:lnTo>
                <a:lnTo>
                  <a:pt x="66" y="1149"/>
                </a:lnTo>
                <a:lnTo>
                  <a:pt x="53" y="1172"/>
                </a:lnTo>
                <a:lnTo>
                  <a:pt x="43" y="1196"/>
                </a:lnTo>
                <a:lnTo>
                  <a:pt x="32" y="1221"/>
                </a:lnTo>
                <a:lnTo>
                  <a:pt x="24" y="1246"/>
                </a:lnTo>
                <a:lnTo>
                  <a:pt x="17" y="1272"/>
                </a:lnTo>
                <a:lnTo>
                  <a:pt x="11" y="1298"/>
                </a:lnTo>
                <a:lnTo>
                  <a:pt x="6" y="1324"/>
                </a:lnTo>
                <a:lnTo>
                  <a:pt x="2" y="1351"/>
                </a:lnTo>
                <a:lnTo>
                  <a:pt x="0" y="1379"/>
                </a:lnTo>
                <a:lnTo>
                  <a:pt x="0" y="1407"/>
                </a:lnTo>
                <a:lnTo>
                  <a:pt x="0" y="1407"/>
                </a:lnTo>
                <a:lnTo>
                  <a:pt x="0" y="1430"/>
                </a:lnTo>
                <a:lnTo>
                  <a:pt x="1" y="1453"/>
                </a:lnTo>
                <a:lnTo>
                  <a:pt x="3" y="1476"/>
                </a:lnTo>
                <a:lnTo>
                  <a:pt x="6" y="1497"/>
                </a:lnTo>
                <a:lnTo>
                  <a:pt x="11" y="1519"/>
                </a:lnTo>
                <a:lnTo>
                  <a:pt x="16" y="1541"/>
                </a:lnTo>
                <a:lnTo>
                  <a:pt x="21" y="1562"/>
                </a:lnTo>
                <a:lnTo>
                  <a:pt x="28" y="1582"/>
                </a:lnTo>
                <a:lnTo>
                  <a:pt x="36" y="1603"/>
                </a:lnTo>
                <a:lnTo>
                  <a:pt x="43" y="1623"/>
                </a:lnTo>
                <a:lnTo>
                  <a:pt x="52" y="1643"/>
                </a:lnTo>
                <a:lnTo>
                  <a:pt x="61" y="1662"/>
                </a:lnTo>
                <a:lnTo>
                  <a:pt x="72" y="1681"/>
                </a:lnTo>
                <a:lnTo>
                  <a:pt x="83" y="1699"/>
                </a:lnTo>
                <a:lnTo>
                  <a:pt x="95" y="1716"/>
                </a:lnTo>
                <a:lnTo>
                  <a:pt x="107" y="1734"/>
                </a:lnTo>
                <a:lnTo>
                  <a:pt x="121" y="1751"/>
                </a:lnTo>
                <a:lnTo>
                  <a:pt x="135" y="1766"/>
                </a:lnTo>
                <a:lnTo>
                  <a:pt x="150" y="1783"/>
                </a:lnTo>
                <a:lnTo>
                  <a:pt x="165" y="1797"/>
                </a:lnTo>
                <a:lnTo>
                  <a:pt x="181" y="1812"/>
                </a:lnTo>
                <a:lnTo>
                  <a:pt x="197" y="1825"/>
                </a:lnTo>
                <a:lnTo>
                  <a:pt x="215" y="1839"/>
                </a:lnTo>
                <a:lnTo>
                  <a:pt x="233" y="1851"/>
                </a:lnTo>
                <a:lnTo>
                  <a:pt x="250" y="1864"/>
                </a:lnTo>
                <a:lnTo>
                  <a:pt x="270" y="1874"/>
                </a:lnTo>
                <a:lnTo>
                  <a:pt x="290" y="1885"/>
                </a:lnTo>
                <a:lnTo>
                  <a:pt x="309" y="1895"/>
                </a:lnTo>
                <a:lnTo>
                  <a:pt x="330" y="1904"/>
                </a:lnTo>
                <a:lnTo>
                  <a:pt x="351" y="1912"/>
                </a:lnTo>
                <a:lnTo>
                  <a:pt x="373" y="1921"/>
                </a:lnTo>
                <a:lnTo>
                  <a:pt x="396" y="1927"/>
                </a:lnTo>
                <a:lnTo>
                  <a:pt x="396" y="1927"/>
                </a:lnTo>
                <a:lnTo>
                  <a:pt x="410" y="1931"/>
                </a:lnTo>
                <a:lnTo>
                  <a:pt x="426" y="1934"/>
                </a:lnTo>
                <a:lnTo>
                  <a:pt x="441" y="1936"/>
                </a:lnTo>
                <a:lnTo>
                  <a:pt x="457" y="1937"/>
                </a:lnTo>
                <a:lnTo>
                  <a:pt x="486" y="1938"/>
                </a:lnTo>
                <a:lnTo>
                  <a:pt x="512" y="1938"/>
                </a:lnTo>
                <a:lnTo>
                  <a:pt x="535" y="1936"/>
                </a:lnTo>
                <a:lnTo>
                  <a:pt x="553" y="1934"/>
                </a:lnTo>
                <a:lnTo>
                  <a:pt x="569" y="1931"/>
                </a:lnTo>
                <a:lnTo>
                  <a:pt x="569" y="1931"/>
                </a:lnTo>
                <a:lnTo>
                  <a:pt x="583" y="1927"/>
                </a:lnTo>
                <a:lnTo>
                  <a:pt x="596" y="1922"/>
                </a:lnTo>
                <a:lnTo>
                  <a:pt x="607" y="1916"/>
                </a:lnTo>
                <a:lnTo>
                  <a:pt x="617" y="1909"/>
                </a:lnTo>
                <a:lnTo>
                  <a:pt x="624" y="1902"/>
                </a:lnTo>
                <a:lnTo>
                  <a:pt x="630" y="1895"/>
                </a:lnTo>
                <a:lnTo>
                  <a:pt x="635" y="1889"/>
                </a:lnTo>
                <a:lnTo>
                  <a:pt x="639" y="1881"/>
                </a:lnTo>
                <a:lnTo>
                  <a:pt x="643" y="1875"/>
                </a:lnTo>
                <a:lnTo>
                  <a:pt x="645" y="1869"/>
                </a:lnTo>
                <a:lnTo>
                  <a:pt x="647" y="1857"/>
                </a:lnTo>
                <a:lnTo>
                  <a:pt x="647" y="1850"/>
                </a:lnTo>
                <a:lnTo>
                  <a:pt x="647" y="1848"/>
                </a:lnTo>
                <a:lnTo>
                  <a:pt x="647" y="1687"/>
                </a:lnTo>
                <a:lnTo>
                  <a:pt x="647" y="1687"/>
                </a:lnTo>
                <a:lnTo>
                  <a:pt x="638" y="1690"/>
                </a:lnTo>
                <a:lnTo>
                  <a:pt x="619" y="1699"/>
                </a:lnTo>
                <a:lnTo>
                  <a:pt x="603" y="1704"/>
                </a:lnTo>
                <a:lnTo>
                  <a:pt x="586" y="1710"/>
                </a:lnTo>
                <a:lnTo>
                  <a:pt x="567" y="1715"/>
                </a:lnTo>
                <a:lnTo>
                  <a:pt x="545" y="1719"/>
                </a:lnTo>
                <a:lnTo>
                  <a:pt x="545" y="1719"/>
                </a:lnTo>
                <a:lnTo>
                  <a:pt x="528" y="1723"/>
                </a:lnTo>
                <a:lnTo>
                  <a:pt x="509" y="1723"/>
                </a:lnTo>
                <a:lnTo>
                  <a:pt x="490" y="1721"/>
                </a:lnTo>
                <a:lnTo>
                  <a:pt x="472" y="1719"/>
                </a:lnTo>
                <a:lnTo>
                  <a:pt x="443" y="1715"/>
                </a:lnTo>
                <a:lnTo>
                  <a:pt x="432" y="1713"/>
                </a:lnTo>
                <a:lnTo>
                  <a:pt x="432" y="1713"/>
                </a:lnTo>
                <a:lnTo>
                  <a:pt x="409" y="1704"/>
                </a:lnTo>
                <a:lnTo>
                  <a:pt x="386" y="1692"/>
                </a:lnTo>
                <a:lnTo>
                  <a:pt x="365" y="1680"/>
                </a:lnTo>
                <a:lnTo>
                  <a:pt x="345" y="1666"/>
                </a:lnTo>
                <a:lnTo>
                  <a:pt x="326" y="1651"/>
                </a:lnTo>
                <a:lnTo>
                  <a:pt x="308" y="1633"/>
                </a:lnTo>
                <a:lnTo>
                  <a:pt x="292" y="1616"/>
                </a:lnTo>
                <a:lnTo>
                  <a:pt x="276" y="1596"/>
                </a:lnTo>
                <a:lnTo>
                  <a:pt x="263" y="1575"/>
                </a:lnTo>
                <a:lnTo>
                  <a:pt x="250" y="1554"/>
                </a:lnTo>
                <a:lnTo>
                  <a:pt x="240" y="1532"/>
                </a:lnTo>
                <a:lnTo>
                  <a:pt x="232" y="1508"/>
                </a:lnTo>
                <a:lnTo>
                  <a:pt x="224" y="1484"/>
                </a:lnTo>
                <a:lnTo>
                  <a:pt x="219" y="1459"/>
                </a:lnTo>
                <a:lnTo>
                  <a:pt x="216" y="1433"/>
                </a:lnTo>
                <a:lnTo>
                  <a:pt x="215" y="1407"/>
                </a:lnTo>
                <a:lnTo>
                  <a:pt x="215" y="1407"/>
                </a:lnTo>
                <a:lnTo>
                  <a:pt x="216" y="1390"/>
                </a:lnTo>
                <a:lnTo>
                  <a:pt x="217" y="1374"/>
                </a:lnTo>
                <a:lnTo>
                  <a:pt x="219" y="1357"/>
                </a:lnTo>
                <a:lnTo>
                  <a:pt x="222" y="1342"/>
                </a:lnTo>
                <a:lnTo>
                  <a:pt x="225" y="1325"/>
                </a:lnTo>
                <a:lnTo>
                  <a:pt x="230" y="1310"/>
                </a:lnTo>
                <a:lnTo>
                  <a:pt x="235" y="1295"/>
                </a:lnTo>
                <a:lnTo>
                  <a:pt x="241" y="1280"/>
                </a:lnTo>
                <a:lnTo>
                  <a:pt x="247" y="1266"/>
                </a:lnTo>
                <a:lnTo>
                  <a:pt x="254" y="1251"/>
                </a:lnTo>
                <a:lnTo>
                  <a:pt x="263" y="1238"/>
                </a:lnTo>
                <a:lnTo>
                  <a:pt x="271" y="1225"/>
                </a:lnTo>
                <a:lnTo>
                  <a:pt x="280" y="1212"/>
                </a:lnTo>
                <a:lnTo>
                  <a:pt x="290" y="1199"/>
                </a:lnTo>
                <a:lnTo>
                  <a:pt x="300" y="1188"/>
                </a:lnTo>
                <a:lnTo>
                  <a:pt x="310" y="1177"/>
                </a:lnTo>
                <a:lnTo>
                  <a:pt x="322" y="1166"/>
                </a:lnTo>
                <a:lnTo>
                  <a:pt x="334" y="1156"/>
                </a:lnTo>
                <a:lnTo>
                  <a:pt x="346" y="1147"/>
                </a:lnTo>
                <a:lnTo>
                  <a:pt x="359" y="1137"/>
                </a:lnTo>
                <a:lnTo>
                  <a:pt x="372" y="1129"/>
                </a:lnTo>
                <a:lnTo>
                  <a:pt x="385" y="1121"/>
                </a:lnTo>
                <a:lnTo>
                  <a:pt x="400" y="1113"/>
                </a:lnTo>
                <a:lnTo>
                  <a:pt x="414" y="1107"/>
                </a:lnTo>
                <a:lnTo>
                  <a:pt x="429" y="1101"/>
                </a:lnTo>
                <a:lnTo>
                  <a:pt x="444" y="1096"/>
                </a:lnTo>
                <a:lnTo>
                  <a:pt x="460" y="1091"/>
                </a:lnTo>
                <a:lnTo>
                  <a:pt x="475" y="1088"/>
                </a:lnTo>
                <a:lnTo>
                  <a:pt x="491" y="1085"/>
                </a:lnTo>
                <a:lnTo>
                  <a:pt x="508" y="1083"/>
                </a:lnTo>
                <a:lnTo>
                  <a:pt x="524" y="1082"/>
                </a:lnTo>
                <a:lnTo>
                  <a:pt x="541" y="1081"/>
                </a:lnTo>
                <a:lnTo>
                  <a:pt x="541" y="1081"/>
                </a:lnTo>
                <a:lnTo>
                  <a:pt x="556" y="1082"/>
                </a:lnTo>
                <a:lnTo>
                  <a:pt x="572" y="1083"/>
                </a:lnTo>
                <a:lnTo>
                  <a:pt x="588" y="1085"/>
                </a:lnTo>
                <a:lnTo>
                  <a:pt x="603" y="1087"/>
                </a:lnTo>
                <a:lnTo>
                  <a:pt x="619" y="1090"/>
                </a:lnTo>
                <a:lnTo>
                  <a:pt x="633" y="1095"/>
                </a:lnTo>
                <a:lnTo>
                  <a:pt x="648" y="1100"/>
                </a:lnTo>
                <a:lnTo>
                  <a:pt x="662" y="1105"/>
                </a:lnTo>
                <a:lnTo>
                  <a:pt x="676" y="1111"/>
                </a:lnTo>
                <a:lnTo>
                  <a:pt x="689" y="1117"/>
                </a:lnTo>
                <a:lnTo>
                  <a:pt x="703" y="1125"/>
                </a:lnTo>
                <a:lnTo>
                  <a:pt x="715" y="1132"/>
                </a:lnTo>
                <a:lnTo>
                  <a:pt x="728" y="1141"/>
                </a:lnTo>
                <a:lnTo>
                  <a:pt x="740" y="1150"/>
                </a:lnTo>
                <a:lnTo>
                  <a:pt x="751" y="1159"/>
                </a:lnTo>
                <a:lnTo>
                  <a:pt x="762" y="1169"/>
                </a:lnTo>
                <a:lnTo>
                  <a:pt x="773" y="1180"/>
                </a:lnTo>
                <a:lnTo>
                  <a:pt x="783" y="1190"/>
                </a:lnTo>
                <a:lnTo>
                  <a:pt x="793" y="1202"/>
                </a:lnTo>
                <a:lnTo>
                  <a:pt x="802" y="1214"/>
                </a:lnTo>
                <a:lnTo>
                  <a:pt x="811" y="1225"/>
                </a:lnTo>
                <a:lnTo>
                  <a:pt x="819" y="1239"/>
                </a:lnTo>
                <a:lnTo>
                  <a:pt x="826" y="1251"/>
                </a:lnTo>
                <a:lnTo>
                  <a:pt x="832" y="1265"/>
                </a:lnTo>
                <a:lnTo>
                  <a:pt x="839" y="1278"/>
                </a:lnTo>
                <a:lnTo>
                  <a:pt x="845" y="1293"/>
                </a:lnTo>
                <a:lnTo>
                  <a:pt x="850" y="1307"/>
                </a:lnTo>
                <a:lnTo>
                  <a:pt x="854" y="1322"/>
                </a:lnTo>
                <a:lnTo>
                  <a:pt x="857" y="1336"/>
                </a:lnTo>
                <a:lnTo>
                  <a:pt x="860" y="1352"/>
                </a:lnTo>
                <a:lnTo>
                  <a:pt x="862" y="1368"/>
                </a:lnTo>
                <a:lnTo>
                  <a:pt x="865" y="1383"/>
                </a:lnTo>
                <a:lnTo>
                  <a:pt x="866" y="1383"/>
                </a:lnTo>
                <a:lnTo>
                  <a:pt x="866" y="1670"/>
                </a:lnTo>
                <a:lnTo>
                  <a:pt x="866" y="1670"/>
                </a:lnTo>
                <a:lnTo>
                  <a:pt x="867" y="1680"/>
                </a:lnTo>
                <a:lnTo>
                  <a:pt x="869" y="1692"/>
                </a:lnTo>
                <a:lnTo>
                  <a:pt x="869" y="1692"/>
                </a:lnTo>
                <a:lnTo>
                  <a:pt x="872" y="1705"/>
                </a:lnTo>
                <a:lnTo>
                  <a:pt x="877" y="1716"/>
                </a:lnTo>
                <a:lnTo>
                  <a:pt x="882" y="1729"/>
                </a:lnTo>
                <a:lnTo>
                  <a:pt x="888" y="1739"/>
                </a:lnTo>
                <a:lnTo>
                  <a:pt x="896" y="1751"/>
                </a:lnTo>
                <a:lnTo>
                  <a:pt x="904" y="1760"/>
                </a:lnTo>
                <a:lnTo>
                  <a:pt x="912" y="1768"/>
                </a:lnTo>
                <a:lnTo>
                  <a:pt x="921" y="1775"/>
                </a:lnTo>
                <a:lnTo>
                  <a:pt x="1428" y="2126"/>
                </a:lnTo>
                <a:lnTo>
                  <a:pt x="1428" y="2126"/>
                </a:lnTo>
                <a:lnTo>
                  <a:pt x="1419" y="2162"/>
                </a:lnTo>
                <a:lnTo>
                  <a:pt x="1416" y="2180"/>
                </a:lnTo>
                <a:lnTo>
                  <a:pt x="1412" y="2198"/>
                </a:lnTo>
                <a:lnTo>
                  <a:pt x="1410" y="2217"/>
                </a:lnTo>
                <a:lnTo>
                  <a:pt x="1408" y="2235"/>
                </a:lnTo>
                <a:lnTo>
                  <a:pt x="1407" y="2254"/>
                </a:lnTo>
                <a:lnTo>
                  <a:pt x="1407" y="2273"/>
                </a:lnTo>
                <a:lnTo>
                  <a:pt x="1407" y="2273"/>
                </a:lnTo>
                <a:lnTo>
                  <a:pt x="1408" y="2301"/>
                </a:lnTo>
                <a:lnTo>
                  <a:pt x="1410" y="2329"/>
                </a:lnTo>
                <a:lnTo>
                  <a:pt x="1413" y="2356"/>
                </a:lnTo>
                <a:lnTo>
                  <a:pt x="1418" y="2382"/>
                </a:lnTo>
                <a:lnTo>
                  <a:pt x="1424" y="2407"/>
                </a:lnTo>
                <a:lnTo>
                  <a:pt x="1431" y="2433"/>
                </a:lnTo>
                <a:lnTo>
                  <a:pt x="1440" y="2458"/>
                </a:lnTo>
                <a:lnTo>
                  <a:pt x="1450" y="2483"/>
                </a:lnTo>
                <a:lnTo>
                  <a:pt x="1460" y="2507"/>
                </a:lnTo>
                <a:lnTo>
                  <a:pt x="1473" y="2531"/>
                </a:lnTo>
                <a:lnTo>
                  <a:pt x="1485" y="2553"/>
                </a:lnTo>
                <a:lnTo>
                  <a:pt x="1500" y="2576"/>
                </a:lnTo>
                <a:lnTo>
                  <a:pt x="1515" y="2596"/>
                </a:lnTo>
                <a:lnTo>
                  <a:pt x="1531" y="2617"/>
                </a:lnTo>
                <a:lnTo>
                  <a:pt x="1547" y="2637"/>
                </a:lnTo>
                <a:lnTo>
                  <a:pt x="1566" y="2656"/>
                </a:lnTo>
                <a:lnTo>
                  <a:pt x="1585" y="2673"/>
                </a:lnTo>
                <a:lnTo>
                  <a:pt x="1604" y="2690"/>
                </a:lnTo>
                <a:lnTo>
                  <a:pt x="1624" y="2706"/>
                </a:lnTo>
                <a:lnTo>
                  <a:pt x="1646" y="2721"/>
                </a:lnTo>
                <a:lnTo>
                  <a:pt x="1668" y="2735"/>
                </a:lnTo>
                <a:lnTo>
                  <a:pt x="1690" y="2749"/>
                </a:lnTo>
                <a:lnTo>
                  <a:pt x="1713" y="2760"/>
                </a:lnTo>
                <a:lnTo>
                  <a:pt x="1737" y="2772"/>
                </a:lnTo>
                <a:lnTo>
                  <a:pt x="1762" y="2781"/>
                </a:lnTo>
                <a:lnTo>
                  <a:pt x="1787" y="2789"/>
                </a:lnTo>
                <a:lnTo>
                  <a:pt x="1813" y="2797"/>
                </a:lnTo>
                <a:lnTo>
                  <a:pt x="1839" y="2803"/>
                </a:lnTo>
                <a:lnTo>
                  <a:pt x="1866" y="2808"/>
                </a:lnTo>
                <a:lnTo>
                  <a:pt x="1893" y="2811"/>
                </a:lnTo>
                <a:lnTo>
                  <a:pt x="1920" y="2813"/>
                </a:lnTo>
                <a:lnTo>
                  <a:pt x="1948" y="2814"/>
                </a:lnTo>
                <a:lnTo>
                  <a:pt x="1948" y="2814"/>
                </a:lnTo>
                <a:lnTo>
                  <a:pt x="1976" y="2813"/>
                </a:lnTo>
                <a:lnTo>
                  <a:pt x="2003" y="2811"/>
                </a:lnTo>
                <a:lnTo>
                  <a:pt x="2030" y="2808"/>
                </a:lnTo>
                <a:lnTo>
                  <a:pt x="2057" y="2803"/>
                </a:lnTo>
                <a:lnTo>
                  <a:pt x="2083" y="2797"/>
                </a:lnTo>
                <a:lnTo>
                  <a:pt x="2109" y="2789"/>
                </a:lnTo>
                <a:lnTo>
                  <a:pt x="2134" y="2781"/>
                </a:lnTo>
                <a:lnTo>
                  <a:pt x="2158" y="2772"/>
                </a:lnTo>
                <a:lnTo>
                  <a:pt x="2182" y="2760"/>
                </a:lnTo>
                <a:lnTo>
                  <a:pt x="2205" y="2749"/>
                </a:lnTo>
                <a:lnTo>
                  <a:pt x="2228" y="2735"/>
                </a:lnTo>
                <a:lnTo>
                  <a:pt x="2250" y="2721"/>
                </a:lnTo>
                <a:lnTo>
                  <a:pt x="2272" y="2706"/>
                </a:lnTo>
                <a:lnTo>
                  <a:pt x="2291" y="2690"/>
                </a:lnTo>
                <a:lnTo>
                  <a:pt x="2311" y="2673"/>
                </a:lnTo>
                <a:lnTo>
                  <a:pt x="2330" y="2656"/>
                </a:lnTo>
                <a:lnTo>
                  <a:pt x="2348" y="2637"/>
                </a:lnTo>
                <a:lnTo>
                  <a:pt x="2365" y="2617"/>
                </a:lnTo>
                <a:lnTo>
                  <a:pt x="2381" y="2596"/>
                </a:lnTo>
                <a:lnTo>
                  <a:pt x="2396" y="2576"/>
                </a:lnTo>
                <a:lnTo>
                  <a:pt x="2411" y="2553"/>
                </a:lnTo>
                <a:lnTo>
                  <a:pt x="2423" y="2531"/>
                </a:lnTo>
                <a:lnTo>
                  <a:pt x="2435" y="2507"/>
                </a:lnTo>
                <a:lnTo>
                  <a:pt x="2446" y="2483"/>
                </a:lnTo>
                <a:lnTo>
                  <a:pt x="2456" y="2458"/>
                </a:lnTo>
                <a:lnTo>
                  <a:pt x="2465" y="2433"/>
                </a:lnTo>
                <a:lnTo>
                  <a:pt x="2472" y="2407"/>
                </a:lnTo>
                <a:lnTo>
                  <a:pt x="2478" y="2382"/>
                </a:lnTo>
                <a:lnTo>
                  <a:pt x="2482" y="2356"/>
                </a:lnTo>
                <a:lnTo>
                  <a:pt x="2486" y="2329"/>
                </a:lnTo>
                <a:lnTo>
                  <a:pt x="2488" y="2301"/>
                </a:lnTo>
                <a:lnTo>
                  <a:pt x="2488" y="2273"/>
                </a:lnTo>
                <a:lnTo>
                  <a:pt x="2488" y="2273"/>
                </a:lnTo>
                <a:lnTo>
                  <a:pt x="2488" y="2246"/>
                </a:lnTo>
                <a:lnTo>
                  <a:pt x="2486" y="2218"/>
                </a:lnTo>
                <a:lnTo>
                  <a:pt x="2482" y="2191"/>
                </a:lnTo>
                <a:lnTo>
                  <a:pt x="2478" y="2164"/>
                </a:lnTo>
                <a:lnTo>
                  <a:pt x="2472" y="2138"/>
                </a:lnTo>
                <a:lnTo>
                  <a:pt x="2465" y="2112"/>
                </a:lnTo>
                <a:lnTo>
                  <a:pt x="2456" y="2087"/>
                </a:lnTo>
                <a:lnTo>
                  <a:pt x="2446" y="2063"/>
                </a:lnTo>
                <a:lnTo>
                  <a:pt x="2435" y="2039"/>
                </a:lnTo>
                <a:lnTo>
                  <a:pt x="2423" y="2015"/>
                </a:lnTo>
                <a:lnTo>
                  <a:pt x="2411" y="1992"/>
                </a:lnTo>
                <a:lnTo>
                  <a:pt x="2396" y="1971"/>
                </a:lnTo>
                <a:lnTo>
                  <a:pt x="2381" y="1950"/>
                </a:lnTo>
                <a:lnTo>
                  <a:pt x="2365" y="1929"/>
                </a:lnTo>
                <a:lnTo>
                  <a:pt x="2348" y="1909"/>
                </a:lnTo>
                <a:lnTo>
                  <a:pt x="2330" y="1891"/>
                </a:lnTo>
                <a:lnTo>
                  <a:pt x="2311" y="1873"/>
                </a:lnTo>
                <a:lnTo>
                  <a:pt x="2291" y="1855"/>
                </a:lnTo>
                <a:lnTo>
                  <a:pt x="2272" y="1840"/>
                </a:lnTo>
                <a:lnTo>
                  <a:pt x="2250" y="1824"/>
                </a:lnTo>
                <a:lnTo>
                  <a:pt x="2228" y="1811"/>
                </a:lnTo>
                <a:lnTo>
                  <a:pt x="2205" y="1797"/>
                </a:lnTo>
                <a:lnTo>
                  <a:pt x="2182" y="1786"/>
                </a:lnTo>
                <a:lnTo>
                  <a:pt x="2158" y="1774"/>
                </a:lnTo>
                <a:lnTo>
                  <a:pt x="2134" y="1765"/>
                </a:lnTo>
                <a:lnTo>
                  <a:pt x="2109" y="1757"/>
                </a:lnTo>
                <a:lnTo>
                  <a:pt x="2083" y="1749"/>
                </a:lnTo>
                <a:lnTo>
                  <a:pt x="2057" y="1743"/>
                </a:lnTo>
                <a:lnTo>
                  <a:pt x="2030" y="1738"/>
                </a:lnTo>
                <a:lnTo>
                  <a:pt x="2003" y="1735"/>
                </a:lnTo>
                <a:lnTo>
                  <a:pt x="1976" y="1733"/>
                </a:lnTo>
                <a:lnTo>
                  <a:pt x="1948" y="1732"/>
                </a:lnTo>
                <a:lnTo>
                  <a:pt x="1948" y="1732"/>
                </a:lnTo>
                <a:lnTo>
                  <a:pt x="1917" y="1733"/>
                </a:lnTo>
                <a:lnTo>
                  <a:pt x="1886" y="1736"/>
                </a:lnTo>
                <a:lnTo>
                  <a:pt x="1854" y="1740"/>
                </a:lnTo>
                <a:lnTo>
                  <a:pt x="1824" y="1746"/>
                </a:lnTo>
                <a:lnTo>
                  <a:pt x="1795" y="1754"/>
                </a:lnTo>
                <a:lnTo>
                  <a:pt x="1766" y="1763"/>
                </a:lnTo>
                <a:lnTo>
                  <a:pt x="1738" y="1774"/>
                </a:lnTo>
                <a:lnTo>
                  <a:pt x="1711" y="1787"/>
                </a:lnTo>
                <a:lnTo>
                  <a:pt x="1685" y="1800"/>
                </a:lnTo>
                <a:lnTo>
                  <a:pt x="1659" y="1816"/>
                </a:lnTo>
                <a:lnTo>
                  <a:pt x="1634" y="1833"/>
                </a:lnTo>
                <a:lnTo>
                  <a:pt x="1612" y="1850"/>
                </a:lnTo>
                <a:lnTo>
                  <a:pt x="1589" y="1869"/>
                </a:lnTo>
                <a:lnTo>
                  <a:pt x="1567" y="1890"/>
                </a:lnTo>
                <a:lnTo>
                  <a:pt x="1546" y="1910"/>
                </a:lnTo>
                <a:lnTo>
                  <a:pt x="1528" y="1933"/>
                </a:lnTo>
                <a:lnTo>
                  <a:pt x="1081" y="1625"/>
                </a:lnTo>
                <a:lnTo>
                  <a:pt x="1081" y="1625"/>
                </a:lnTo>
                <a:lnTo>
                  <a:pt x="1081" y="1407"/>
                </a:lnTo>
                <a:lnTo>
                  <a:pt x="1081" y="1407"/>
                </a:lnTo>
                <a:lnTo>
                  <a:pt x="1080" y="1381"/>
                </a:lnTo>
                <a:lnTo>
                  <a:pt x="1079" y="1356"/>
                </a:lnTo>
                <a:lnTo>
                  <a:pt x="1076" y="1331"/>
                </a:lnTo>
                <a:lnTo>
                  <a:pt x="1072" y="1307"/>
                </a:lnTo>
                <a:lnTo>
                  <a:pt x="1067" y="1283"/>
                </a:lnTo>
                <a:lnTo>
                  <a:pt x="1061" y="1260"/>
                </a:lnTo>
                <a:lnTo>
                  <a:pt x="1053" y="1236"/>
                </a:lnTo>
                <a:lnTo>
                  <a:pt x="1045" y="1213"/>
                </a:lnTo>
                <a:lnTo>
                  <a:pt x="1528" y="880"/>
                </a:lnTo>
                <a:lnTo>
                  <a:pt x="1528" y="880"/>
                </a:lnTo>
                <a:lnTo>
                  <a:pt x="1546" y="903"/>
                </a:lnTo>
                <a:lnTo>
                  <a:pt x="1567" y="923"/>
                </a:lnTo>
                <a:lnTo>
                  <a:pt x="1589" y="944"/>
                </a:lnTo>
                <a:lnTo>
                  <a:pt x="1612" y="963"/>
                </a:lnTo>
                <a:lnTo>
                  <a:pt x="1634" y="981"/>
                </a:lnTo>
                <a:lnTo>
                  <a:pt x="1659" y="997"/>
                </a:lnTo>
                <a:lnTo>
                  <a:pt x="1685" y="1013"/>
                </a:lnTo>
                <a:lnTo>
                  <a:pt x="1711" y="1027"/>
                </a:lnTo>
                <a:lnTo>
                  <a:pt x="1738" y="1039"/>
                </a:lnTo>
                <a:lnTo>
                  <a:pt x="1766" y="1050"/>
                </a:lnTo>
                <a:lnTo>
                  <a:pt x="1795" y="1059"/>
                </a:lnTo>
                <a:lnTo>
                  <a:pt x="1824" y="1068"/>
                </a:lnTo>
                <a:lnTo>
                  <a:pt x="1854" y="1073"/>
                </a:lnTo>
                <a:lnTo>
                  <a:pt x="1886" y="1078"/>
                </a:lnTo>
                <a:lnTo>
                  <a:pt x="1917" y="1080"/>
                </a:lnTo>
                <a:lnTo>
                  <a:pt x="1948" y="1081"/>
                </a:lnTo>
                <a:lnTo>
                  <a:pt x="1948" y="1081"/>
                </a:lnTo>
                <a:close/>
                <a:moveTo>
                  <a:pt x="1948" y="216"/>
                </a:moveTo>
                <a:lnTo>
                  <a:pt x="1948" y="216"/>
                </a:lnTo>
                <a:lnTo>
                  <a:pt x="1964" y="216"/>
                </a:lnTo>
                <a:lnTo>
                  <a:pt x="1981" y="217"/>
                </a:lnTo>
                <a:lnTo>
                  <a:pt x="1998" y="219"/>
                </a:lnTo>
                <a:lnTo>
                  <a:pt x="2013" y="222"/>
                </a:lnTo>
                <a:lnTo>
                  <a:pt x="2029" y="226"/>
                </a:lnTo>
                <a:lnTo>
                  <a:pt x="2044" y="230"/>
                </a:lnTo>
                <a:lnTo>
                  <a:pt x="2060" y="235"/>
                </a:lnTo>
                <a:lnTo>
                  <a:pt x="2074" y="240"/>
                </a:lnTo>
                <a:lnTo>
                  <a:pt x="2089" y="248"/>
                </a:lnTo>
                <a:lnTo>
                  <a:pt x="2102" y="255"/>
                </a:lnTo>
                <a:lnTo>
                  <a:pt x="2116" y="262"/>
                </a:lnTo>
                <a:lnTo>
                  <a:pt x="2129" y="271"/>
                </a:lnTo>
                <a:lnTo>
                  <a:pt x="2142" y="280"/>
                </a:lnTo>
                <a:lnTo>
                  <a:pt x="2154" y="289"/>
                </a:lnTo>
                <a:lnTo>
                  <a:pt x="2167" y="300"/>
                </a:lnTo>
                <a:lnTo>
                  <a:pt x="2178" y="311"/>
                </a:lnTo>
                <a:lnTo>
                  <a:pt x="2189" y="321"/>
                </a:lnTo>
                <a:lnTo>
                  <a:pt x="2199" y="334"/>
                </a:lnTo>
                <a:lnTo>
                  <a:pt x="2208" y="346"/>
                </a:lnTo>
                <a:lnTo>
                  <a:pt x="2218" y="359"/>
                </a:lnTo>
                <a:lnTo>
                  <a:pt x="2226" y="372"/>
                </a:lnTo>
                <a:lnTo>
                  <a:pt x="2234" y="386"/>
                </a:lnTo>
                <a:lnTo>
                  <a:pt x="2241" y="399"/>
                </a:lnTo>
                <a:lnTo>
                  <a:pt x="2248" y="414"/>
                </a:lnTo>
                <a:lnTo>
                  <a:pt x="2253" y="428"/>
                </a:lnTo>
                <a:lnTo>
                  <a:pt x="2258" y="444"/>
                </a:lnTo>
                <a:lnTo>
                  <a:pt x="2263" y="459"/>
                </a:lnTo>
                <a:lnTo>
                  <a:pt x="2266" y="475"/>
                </a:lnTo>
                <a:lnTo>
                  <a:pt x="2269" y="491"/>
                </a:lnTo>
                <a:lnTo>
                  <a:pt x="2272" y="507"/>
                </a:lnTo>
                <a:lnTo>
                  <a:pt x="2273" y="524"/>
                </a:lnTo>
                <a:lnTo>
                  <a:pt x="2273" y="540"/>
                </a:lnTo>
                <a:lnTo>
                  <a:pt x="2273" y="540"/>
                </a:lnTo>
                <a:lnTo>
                  <a:pt x="2273" y="557"/>
                </a:lnTo>
                <a:lnTo>
                  <a:pt x="2272" y="574"/>
                </a:lnTo>
                <a:lnTo>
                  <a:pt x="2269" y="590"/>
                </a:lnTo>
                <a:lnTo>
                  <a:pt x="2266" y="606"/>
                </a:lnTo>
                <a:lnTo>
                  <a:pt x="2263" y="621"/>
                </a:lnTo>
                <a:lnTo>
                  <a:pt x="2258" y="637"/>
                </a:lnTo>
                <a:lnTo>
                  <a:pt x="2253" y="652"/>
                </a:lnTo>
                <a:lnTo>
                  <a:pt x="2248" y="667"/>
                </a:lnTo>
                <a:lnTo>
                  <a:pt x="2241" y="682"/>
                </a:lnTo>
                <a:lnTo>
                  <a:pt x="2234" y="695"/>
                </a:lnTo>
                <a:lnTo>
                  <a:pt x="2226" y="709"/>
                </a:lnTo>
                <a:lnTo>
                  <a:pt x="2218" y="722"/>
                </a:lnTo>
                <a:lnTo>
                  <a:pt x="2208" y="734"/>
                </a:lnTo>
                <a:lnTo>
                  <a:pt x="2199" y="747"/>
                </a:lnTo>
                <a:lnTo>
                  <a:pt x="2189" y="759"/>
                </a:lnTo>
                <a:lnTo>
                  <a:pt x="2178" y="771"/>
                </a:lnTo>
                <a:lnTo>
                  <a:pt x="2167" y="781"/>
                </a:lnTo>
                <a:lnTo>
                  <a:pt x="2154" y="792"/>
                </a:lnTo>
                <a:lnTo>
                  <a:pt x="2142" y="801"/>
                </a:lnTo>
                <a:lnTo>
                  <a:pt x="2129" y="810"/>
                </a:lnTo>
                <a:lnTo>
                  <a:pt x="2116" y="819"/>
                </a:lnTo>
                <a:lnTo>
                  <a:pt x="2102" y="827"/>
                </a:lnTo>
                <a:lnTo>
                  <a:pt x="2089" y="833"/>
                </a:lnTo>
                <a:lnTo>
                  <a:pt x="2074" y="840"/>
                </a:lnTo>
                <a:lnTo>
                  <a:pt x="2060" y="846"/>
                </a:lnTo>
                <a:lnTo>
                  <a:pt x="2044" y="851"/>
                </a:lnTo>
                <a:lnTo>
                  <a:pt x="2029" y="856"/>
                </a:lnTo>
                <a:lnTo>
                  <a:pt x="2013" y="859"/>
                </a:lnTo>
                <a:lnTo>
                  <a:pt x="1998" y="862"/>
                </a:lnTo>
                <a:lnTo>
                  <a:pt x="1981" y="864"/>
                </a:lnTo>
                <a:lnTo>
                  <a:pt x="1964" y="865"/>
                </a:lnTo>
                <a:lnTo>
                  <a:pt x="1948" y="865"/>
                </a:lnTo>
                <a:lnTo>
                  <a:pt x="1948" y="865"/>
                </a:lnTo>
                <a:lnTo>
                  <a:pt x="1931" y="865"/>
                </a:lnTo>
                <a:lnTo>
                  <a:pt x="1915" y="864"/>
                </a:lnTo>
                <a:lnTo>
                  <a:pt x="1898" y="862"/>
                </a:lnTo>
                <a:lnTo>
                  <a:pt x="1882" y="859"/>
                </a:lnTo>
                <a:lnTo>
                  <a:pt x="1867" y="856"/>
                </a:lnTo>
                <a:lnTo>
                  <a:pt x="1851" y="851"/>
                </a:lnTo>
                <a:lnTo>
                  <a:pt x="1836" y="846"/>
                </a:lnTo>
                <a:lnTo>
                  <a:pt x="1821" y="840"/>
                </a:lnTo>
                <a:lnTo>
                  <a:pt x="1807" y="833"/>
                </a:lnTo>
                <a:lnTo>
                  <a:pt x="1793" y="827"/>
                </a:lnTo>
                <a:lnTo>
                  <a:pt x="1780" y="819"/>
                </a:lnTo>
                <a:lnTo>
                  <a:pt x="1766" y="810"/>
                </a:lnTo>
                <a:lnTo>
                  <a:pt x="1754" y="801"/>
                </a:lnTo>
                <a:lnTo>
                  <a:pt x="1741" y="792"/>
                </a:lnTo>
                <a:lnTo>
                  <a:pt x="1729" y="781"/>
                </a:lnTo>
                <a:lnTo>
                  <a:pt x="1718" y="771"/>
                </a:lnTo>
                <a:lnTo>
                  <a:pt x="1707" y="759"/>
                </a:lnTo>
                <a:lnTo>
                  <a:pt x="1697" y="747"/>
                </a:lnTo>
                <a:lnTo>
                  <a:pt x="1687" y="734"/>
                </a:lnTo>
                <a:lnTo>
                  <a:pt x="1678" y="722"/>
                </a:lnTo>
                <a:lnTo>
                  <a:pt x="1670" y="709"/>
                </a:lnTo>
                <a:lnTo>
                  <a:pt x="1662" y="695"/>
                </a:lnTo>
                <a:lnTo>
                  <a:pt x="1655" y="682"/>
                </a:lnTo>
                <a:lnTo>
                  <a:pt x="1648" y="667"/>
                </a:lnTo>
                <a:lnTo>
                  <a:pt x="1643" y="652"/>
                </a:lnTo>
                <a:lnTo>
                  <a:pt x="1638" y="637"/>
                </a:lnTo>
                <a:lnTo>
                  <a:pt x="1633" y="621"/>
                </a:lnTo>
                <a:lnTo>
                  <a:pt x="1629" y="606"/>
                </a:lnTo>
                <a:lnTo>
                  <a:pt x="1626" y="590"/>
                </a:lnTo>
                <a:lnTo>
                  <a:pt x="1624" y="574"/>
                </a:lnTo>
                <a:lnTo>
                  <a:pt x="1623" y="557"/>
                </a:lnTo>
                <a:lnTo>
                  <a:pt x="1623" y="540"/>
                </a:lnTo>
                <a:lnTo>
                  <a:pt x="1623" y="540"/>
                </a:lnTo>
                <a:lnTo>
                  <a:pt x="1623" y="524"/>
                </a:lnTo>
                <a:lnTo>
                  <a:pt x="1624" y="507"/>
                </a:lnTo>
                <a:lnTo>
                  <a:pt x="1626" y="491"/>
                </a:lnTo>
                <a:lnTo>
                  <a:pt x="1629" y="475"/>
                </a:lnTo>
                <a:lnTo>
                  <a:pt x="1633" y="459"/>
                </a:lnTo>
                <a:lnTo>
                  <a:pt x="1638" y="444"/>
                </a:lnTo>
                <a:lnTo>
                  <a:pt x="1643" y="428"/>
                </a:lnTo>
                <a:lnTo>
                  <a:pt x="1648" y="414"/>
                </a:lnTo>
                <a:lnTo>
                  <a:pt x="1655" y="399"/>
                </a:lnTo>
                <a:lnTo>
                  <a:pt x="1662" y="386"/>
                </a:lnTo>
                <a:lnTo>
                  <a:pt x="1670" y="372"/>
                </a:lnTo>
                <a:lnTo>
                  <a:pt x="1678" y="359"/>
                </a:lnTo>
                <a:lnTo>
                  <a:pt x="1687" y="346"/>
                </a:lnTo>
                <a:lnTo>
                  <a:pt x="1697" y="334"/>
                </a:lnTo>
                <a:lnTo>
                  <a:pt x="1707" y="321"/>
                </a:lnTo>
                <a:lnTo>
                  <a:pt x="1718" y="311"/>
                </a:lnTo>
                <a:lnTo>
                  <a:pt x="1729" y="300"/>
                </a:lnTo>
                <a:lnTo>
                  <a:pt x="1741" y="289"/>
                </a:lnTo>
                <a:lnTo>
                  <a:pt x="1754" y="280"/>
                </a:lnTo>
                <a:lnTo>
                  <a:pt x="1766" y="271"/>
                </a:lnTo>
                <a:lnTo>
                  <a:pt x="1780" y="262"/>
                </a:lnTo>
                <a:lnTo>
                  <a:pt x="1793" y="255"/>
                </a:lnTo>
                <a:lnTo>
                  <a:pt x="1807" y="248"/>
                </a:lnTo>
                <a:lnTo>
                  <a:pt x="1821" y="240"/>
                </a:lnTo>
                <a:lnTo>
                  <a:pt x="1836" y="235"/>
                </a:lnTo>
                <a:lnTo>
                  <a:pt x="1851" y="230"/>
                </a:lnTo>
                <a:lnTo>
                  <a:pt x="1867" y="226"/>
                </a:lnTo>
                <a:lnTo>
                  <a:pt x="1882" y="222"/>
                </a:lnTo>
                <a:lnTo>
                  <a:pt x="1898" y="219"/>
                </a:lnTo>
                <a:lnTo>
                  <a:pt x="1915" y="217"/>
                </a:lnTo>
                <a:lnTo>
                  <a:pt x="1931" y="216"/>
                </a:lnTo>
                <a:lnTo>
                  <a:pt x="1948" y="216"/>
                </a:lnTo>
                <a:lnTo>
                  <a:pt x="1948" y="216"/>
                </a:lnTo>
                <a:close/>
                <a:moveTo>
                  <a:pt x="1948" y="1948"/>
                </a:moveTo>
                <a:lnTo>
                  <a:pt x="1948" y="1948"/>
                </a:lnTo>
                <a:lnTo>
                  <a:pt x="1964" y="1948"/>
                </a:lnTo>
                <a:lnTo>
                  <a:pt x="1981" y="1950"/>
                </a:lnTo>
                <a:lnTo>
                  <a:pt x="1998" y="1952"/>
                </a:lnTo>
                <a:lnTo>
                  <a:pt x="2013" y="1954"/>
                </a:lnTo>
                <a:lnTo>
                  <a:pt x="2029" y="1958"/>
                </a:lnTo>
                <a:lnTo>
                  <a:pt x="2044" y="1962"/>
                </a:lnTo>
                <a:lnTo>
                  <a:pt x="2060" y="1967"/>
                </a:lnTo>
                <a:lnTo>
                  <a:pt x="2074" y="1974"/>
                </a:lnTo>
                <a:lnTo>
                  <a:pt x="2089" y="1980"/>
                </a:lnTo>
                <a:lnTo>
                  <a:pt x="2102" y="1987"/>
                </a:lnTo>
                <a:lnTo>
                  <a:pt x="2116" y="1994"/>
                </a:lnTo>
                <a:lnTo>
                  <a:pt x="2129" y="2004"/>
                </a:lnTo>
                <a:lnTo>
                  <a:pt x="2142" y="2012"/>
                </a:lnTo>
                <a:lnTo>
                  <a:pt x="2154" y="2022"/>
                </a:lnTo>
                <a:lnTo>
                  <a:pt x="2167" y="2032"/>
                </a:lnTo>
                <a:lnTo>
                  <a:pt x="2178" y="2043"/>
                </a:lnTo>
                <a:lnTo>
                  <a:pt x="2189" y="2055"/>
                </a:lnTo>
                <a:lnTo>
                  <a:pt x="2199" y="2066"/>
                </a:lnTo>
                <a:lnTo>
                  <a:pt x="2208" y="2078"/>
                </a:lnTo>
                <a:lnTo>
                  <a:pt x="2218" y="2091"/>
                </a:lnTo>
                <a:lnTo>
                  <a:pt x="2226" y="2104"/>
                </a:lnTo>
                <a:lnTo>
                  <a:pt x="2234" y="2118"/>
                </a:lnTo>
                <a:lnTo>
                  <a:pt x="2241" y="2132"/>
                </a:lnTo>
                <a:lnTo>
                  <a:pt x="2248" y="2146"/>
                </a:lnTo>
                <a:lnTo>
                  <a:pt x="2253" y="2162"/>
                </a:lnTo>
                <a:lnTo>
                  <a:pt x="2258" y="2176"/>
                </a:lnTo>
                <a:lnTo>
                  <a:pt x="2263" y="2192"/>
                </a:lnTo>
                <a:lnTo>
                  <a:pt x="2266" y="2207"/>
                </a:lnTo>
                <a:lnTo>
                  <a:pt x="2269" y="2224"/>
                </a:lnTo>
                <a:lnTo>
                  <a:pt x="2272" y="2239"/>
                </a:lnTo>
                <a:lnTo>
                  <a:pt x="2273" y="2256"/>
                </a:lnTo>
                <a:lnTo>
                  <a:pt x="2273" y="2273"/>
                </a:lnTo>
                <a:lnTo>
                  <a:pt x="2273" y="2273"/>
                </a:lnTo>
                <a:lnTo>
                  <a:pt x="2273" y="2289"/>
                </a:lnTo>
                <a:lnTo>
                  <a:pt x="2272" y="2306"/>
                </a:lnTo>
                <a:lnTo>
                  <a:pt x="2269" y="2322"/>
                </a:lnTo>
                <a:lnTo>
                  <a:pt x="2266" y="2338"/>
                </a:lnTo>
                <a:lnTo>
                  <a:pt x="2263" y="2355"/>
                </a:lnTo>
                <a:lnTo>
                  <a:pt x="2258" y="2369"/>
                </a:lnTo>
                <a:lnTo>
                  <a:pt x="2253" y="2385"/>
                </a:lnTo>
                <a:lnTo>
                  <a:pt x="2248" y="2399"/>
                </a:lnTo>
                <a:lnTo>
                  <a:pt x="2241" y="2414"/>
                </a:lnTo>
                <a:lnTo>
                  <a:pt x="2234" y="2428"/>
                </a:lnTo>
                <a:lnTo>
                  <a:pt x="2226" y="2442"/>
                </a:lnTo>
                <a:lnTo>
                  <a:pt x="2218" y="2454"/>
                </a:lnTo>
                <a:lnTo>
                  <a:pt x="2208" y="2468"/>
                </a:lnTo>
                <a:lnTo>
                  <a:pt x="2199" y="2480"/>
                </a:lnTo>
                <a:lnTo>
                  <a:pt x="2189" y="2492"/>
                </a:lnTo>
                <a:lnTo>
                  <a:pt x="2178" y="2503"/>
                </a:lnTo>
                <a:lnTo>
                  <a:pt x="2167" y="2513"/>
                </a:lnTo>
                <a:lnTo>
                  <a:pt x="2154" y="2524"/>
                </a:lnTo>
                <a:lnTo>
                  <a:pt x="2142" y="2533"/>
                </a:lnTo>
                <a:lnTo>
                  <a:pt x="2129" y="2542"/>
                </a:lnTo>
                <a:lnTo>
                  <a:pt x="2116" y="2551"/>
                </a:lnTo>
                <a:lnTo>
                  <a:pt x="2102" y="2559"/>
                </a:lnTo>
                <a:lnTo>
                  <a:pt x="2089" y="2566"/>
                </a:lnTo>
                <a:lnTo>
                  <a:pt x="2074" y="2573"/>
                </a:lnTo>
                <a:lnTo>
                  <a:pt x="2060" y="2579"/>
                </a:lnTo>
                <a:lnTo>
                  <a:pt x="2044" y="2584"/>
                </a:lnTo>
                <a:lnTo>
                  <a:pt x="2029" y="2588"/>
                </a:lnTo>
                <a:lnTo>
                  <a:pt x="2013" y="2591"/>
                </a:lnTo>
                <a:lnTo>
                  <a:pt x="1998" y="2594"/>
                </a:lnTo>
                <a:lnTo>
                  <a:pt x="1981" y="2596"/>
                </a:lnTo>
                <a:lnTo>
                  <a:pt x="1964" y="2597"/>
                </a:lnTo>
                <a:lnTo>
                  <a:pt x="1948" y="2598"/>
                </a:lnTo>
                <a:lnTo>
                  <a:pt x="1948" y="2598"/>
                </a:lnTo>
                <a:lnTo>
                  <a:pt x="1931" y="2597"/>
                </a:lnTo>
                <a:lnTo>
                  <a:pt x="1915" y="2596"/>
                </a:lnTo>
                <a:lnTo>
                  <a:pt x="1898" y="2594"/>
                </a:lnTo>
                <a:lnTo>
                  <a:pt x="1882" y="2591"/>
                </a:lnTo>
                <a:lnTo>
                  <a:pt x="1867" y="2588"/>
                </a:lnTo>
                <a:lnTo>
                  <a:pt x="1851" y="2584"/>
                </a:lnTo>
                <a:lnTo>
                  <a:pt x="1836" y="2579"/>
                </a:lnTo>
                <a:lnTo>
                  <a:pt x="1821" y="2573"/>
                </a:lnTo>
                <a:lnTo>
                  <a:pt x="1807" y="2566"/>
                </a:lnTo>
                <a:lnTo>
                  <a:pt x="1793" y="2559"/>
                </a:lnTo>
                <a:lnTo>
                  <a:pt x="1780" y="2551"/>
                </a:lnTo>
                <a:lnTo>
                  <a:pt x="1766" y="2542"/>
                </a:lnTo>
                <a:lnTo>
                  <a:pt x="1754" y="2533"/>
                </a:lnTo>
                <a:lnTo>
                  <a:pt x="1741" y="2524"/>
                </a:lnTo>
                <a:lnTo>
                  <a:pt x="1729" y="2513"/>
                </a:lnTo>
                <a:lnTo>
                  <a:pt x="1718" y="2503"/>
                </a:lnTo>
                <a:lnTo>
                  <a:pt x="1707" y="2492"/>
                </a:lnTo>
                <a:lnTo>
                  <a:pt x="1697" y="2480"/>
                </a:lnTo>
                <a:lnTo>
                  <a:pt x="1687" y="2468"/>
                </a:lnTo>
                <a:lnTo>
                  <a:pt x="1678" y="2454"/>
                </a:lnTo>
                <a:lnTo>
                  <a:pt x="1670" y="2442"/>
                </a:lnTo>
                <a:lnTo>
                  <a:pt x="1662" y="2428"/>
                </a:lnTo>
                <a:lnTo>
                  <a:pt x="1655" y="2414"/>
                </a:lnTo>
                <a:lnTo>
                  <a:pt x="1648" y="2399"/>
                </a:lnTo>
                <a:lnTo>
                  <a:pt x="1643" y="2385"/>
                </a:lnTo>
                <a:lnTo>
                  <a:pt x="1638" y="2369"/>
                </a:lnTo>
                <a:lnTo>
                  <a:pt x="1633" y="2355"/>
                </a:lnTo>
                <a:lnTo>
                  <a:pt x="1629" y="2338"/>
                </a:lnTo>
                <a:lnTo>
                  <a:pt x="1626" y="2322"/>
                </a:lnTo>
                <a:lnTo>
                  <a:pt x="1624" y="2306"/>
                </a:lnTo>
                <a:lnTo>
                  <a:pt x="1623" y="2289"/>
                </a:lnTo>
                <a:lnTo>
                  <a:pt x="1623" y="2273"/>
                </a:lnTo>
                <a:lnTo>
                  <a:pt x="1623" y="2273"/>
                </a:lnTo>
                <a:lnTo>
                  <a:pt x="1623" y="2256"/>
                </a:lnTo>
                <a:lnTo>
                  <a:pt x="1624" y="2239"/>
                </a:lnTo>
                <a:lnTo>
                  <a:pt x="1626" y="2224"/>
                </a:lnTo>
                <a:lnTo>
                  <a:pt x="1629" y="2207"/>
                </a:lnTo>
                <a:lnTo>
                  <a:pt x="1633" y="2192"/>
                </a:lnTo>
                <a:lnTo>
                  <a:pt x="1638" y="2176"/>
                </a:lnTo>
                <a:lnTo>
                  <a:pt x="1643" y="2162"/>
                </a:lnTo>
                <a:lnTo>
                  <a:pt x="1648" y="2146"/>
                </a:lnTo>
                <a:lnTo>
                  <a:pt x="1655" y="2132"/>
                </a:lnTo>
                <a:lnTo>
                  <a:pt x="1662" y="2118"/>
                </a:lnTo>
                <a:lnTo>
                  <a:pt x="1670" y="2104"/>
                </a:lnTo>
                <a:lnTo>
                  <a:pt x="1678" y="2091"/>
                </a:lnTo>
                <a:lnTo>
                  <a:pt x="1687" y="2078"/>
                </a:lnTo>
                <a:lnTo>
                  <a:pt x="1697" y="2066"/>
                </a:lnTo>
                <a:lnTo>
                  <a:pt x="1707" y="2055"/>
                </a:lnTo>
                <a:lnTo>
                  <a:pt x="1718" y="2043"/>
                </a:lnTo>
                <a:lnTo>
                  <a:pt x="1729" y="2032"/>
                </a:lnTo>
                <a:lnTo>
                  <a:pt x="1741" y="2022"/>
                </a:lnTo>
                <a:lnTo>
                  <a:pt x="1754" y="2012"/>
                </a:lnTo>
                <a:lnTo>
                  <a:pt x="1766" y="2004"/>
                </a:lnTo>
                <a:lnTo>
                  <a:pt x="1780" y="1994"/>
                </a:lnTo>
                <a:lnTo>
                  <a:pt x="1793" y="1987"/>
                </a:lnTo>
                <a:lnTo>
                  <a:pt x="1807" y="1980"/>
                </a:lnTo>
                <a:lnTo>
                  <a:pt x="1821" y="1974"/>
                </a:lnTo>
                <a:lnTo>
                  <a:pt x="1836" y="1967"/>
                </a:lnTo>
                <a:lnTo>
                  <a:pt x="1851" y="1962"/>
                </a:lnTo>
                <a:lnTo>
                  <a:pt x="1867" y="1958"/>
                </a:lnTo>
                <a:lnTo>
                  <a:pt x="1882" y="1954"/>
                </a:lnTo>
                <a:lnTo>
                  <a:pt x="1898" y="1952"/>
                </a:lnTo>
                <a:lnTo>
                  <a:pt x="1915" y="1950"/>
                </a:lnTo>
                <a:lnTo>
                  <a:pt x="1931" y="1948"/>
                </a:lnTo>
                <a:lnTo>
                  <a:pt x="1948" y="1948"/>
                </a:lnTo>
                <a:lnTo>
                  <a:pt x="1948" y="19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272" name="Group 3"/>
          <p:cNvGrpSpPr/>
          <p:nvPr/>
        </p:nvGrpSpPr>
        <p:grpSpPr>
          <a:xfrm>
            <a:off x="1959918" y="4567102"/>
            <a:ext cx="262644" cy="213769"/>
            <a:chOff x="1091693" y="4514172"/>
            <a:chExt cx="600646" cy="488874"/>
          </a:xfrm>
          <a:solidFill>
            <a:schemeClr val="bg1"/>
          </a:solidFill>
        </p:grpSpPr>
        <p:sp>
          <p:nvSpPr>
            <p:cNvPr id="273" name="Freeform 80">
              <a:extLst>
                <a:ext uri="{FF2B5EF4-FFF2-40B4-BE49-F238E27FC236}">
                  <a16:creationId xmlns:a16="http://schemas.microsoft.com/office/drawing/2014/main" id="{B736D0EA-E0B5-495D-8020-D3D55F5DA9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1693" y="4514172"/>
              <a:ext cx="600646" cy="488874"/>
            </a:xfrm>
            <a:custGeom>
              <a:avLst/>
              <a:gdLst>
                <a:gd name="T0" fmla="*/ 2719 w 2873"/>
                <a:gd name="T1" fmla="*/ 1689 h 2339"/>
                <a:gd name="T2" fmla="*/ 2694 w 2873"/>
                <a:gd name="T3" fmla="*/ 1698 h 2339"/>
                <a:gd name="T4" fmla="*/ 2666 w 2873"/>
                <a:gd name="T5" fmla="*/ 1724 h 2339"/>
                <a:gd name="T6" fmla="*/ 2658 w 2873"/>
                <a:gd name="T7" fmla="*/ 1750 h 2339"/>
                <a:gd name="T8" fmla="*/ 2051 w 2873"/>
                <a:gd name="T9" fmla="*/ 1435 h 2339"/>
                <a:gd name="T10" fmla="*/ 2312 w 2873"/>
                <a:gd name="T11" fmla="*/ 1369 h 2339"/>
                <a:gd name="T12" fmla="*/ 2416 w 2873"/>
                <a:gd name="T13" fmla="*/ 1340 h 2339"/>
                <a:gd name="T14" fmla="*/ 2500 w 2873"/>
                <a:gd name="T15" fmla="*/ 1306 h 2339"/>
                <a:gd name="T16" fmla="*/ 2546 w 2873"/>
                <a:gd name="T17" fmla="*/ 1270 h 2339"/>
                <a:gd name="T18" fmla="*/ 2564 w 2873"/>
                <a:gd name="T19" fmla="*/ 1230 h 2339"/>
                <a:gd name="T20" fmla="*/ 2561 w 2873"/>
                <a:gd name="T21" fmla="*/ 1189 h 2339"/>
                <a:gd name="T22" fmla="*/ 2505 w 2873"/>
                <a:gd name="T23" fmla="*/ 1054 h 2339"/>
                <a:gd name="T24" fmla="*/ 2466 w 2873"/>
                <a:gd name="T25" fmla="*/ 1086 h 2339"/>
                <a:gd name="T26" fmla="*/ 2392 w 2873"/>
                <a:gd name="T27" fmla="*/ 1123 h 2339"/>
                <a:gd name="T28" fmla="*/ 2349 w 2873"/>
                <a:gd name="T29" fmla="*/ 1136 h 2339"/>
                <a:gd name="T30" fmla="*/ 2117 w 2873"/>
                <a:gd name="T31" fmla="*/ 1195 h 2339"/>
                <a:gd name="T32" fmla="*/ 640 w 2873"/>
                <a:gd name="T33" fmla="*/ 680 h 2339"/>
                <a:gd name="T34" fmla="*/ 2458 w 2873"/>
                <a:gd name="T35" fmla="*/ 788 h 2339"/>
                <a:gd name="T36" fmla="*/ 2625 w 2873"/>
                <a:gd name="T37" fmla="*/ 843 h 2339"/>
                <a:gd name="T38" fmla="*/ 2656 w 2873"/>
                <a:gd name="T39" fmla="*/ 826 h 2339"/>
                <a:gd name="T40" fmla="*/ 2676 w 2873"/>
                <a:gd name="T41" fmla="*/ 783 h 2339"/>
                <a:gd name="T42" fmla="*/ 2676 w 2873"/>
                <a:gd name="T43" fmla="*/ 769 h 2339"/>
                <a:gd name="T44" fmla="*/ 2501 w 2873"/>
                <a:gd name="T45" fmla="*/ 90 h 2339"/>
                <a:gd name="T46" fmla="*/ 2488 w 2873"/>
                <a:gd name="T47" fmla="*/ 44 h 2339"/>
                <a:gd name="T48" fmla="*/ 2474 w 2873"/>
                <a:gd name="T49" fmla="*/ 21 h 2339"/>
                <a:gd name="T50" fmla="*/ 2440 w 2873"/>
                <a:gd name="T51" fmla="*/ 2 h 2339"/>
                <a:gd name="T52" fmla="*/ 2415 w 2873"/>
                <a:gd name="T53" fmla="*/ 1 h 2339"/>
                <a:gd name="T54" fmla="*/ 483 w 2873"/>
                <a:gd name="T55" fmla="*/ 498 h 2339"/>
                <a:gd name="T56" fmla="*/ 437 w 2873"/>
                <a:gd name="T57" fmla="*/ 510 h 2339"/>
                <a:gd name="T58" fmla="*/ 414 w 2873"/>
                <a:gd name="T59" fmla="*/ 525 h 2339"/>
                <a:gd name="T60" fmla="*/ 394 w 2873"/>
                <a:gd name="T61" fmla="*/ 558 h 2339"/>
                <a:gd name="T62" fmla="*/ 393 w 2873"/>
                <a:gd name="T63" fmla="*/ 584 h 2339"/>
                <a:gd name="T64" fmla="*/ 405 w 2873"/>
                <a:gd name="T65" fmla="*/ 631 h 2339"/>
                <a:gd name="T66" fmla="*/ 130 w 2873"/>
                <a:gd name="T67" fmla="*/ 701 h 2339"/>
                <a:gd name="T68" fmla="*/ 48 w 2873"/>
                <a:gd name="T69" fmla="*/ 722 h 2339"/>
                <a:gd name="T70" fmla="*/ 25 w 2873"/>
                <a:gd name="T71" fmla="*/ 734 h 2339"/>
                <a:gd name="T72" fmla="*/ 1 w 2873"/>
                <a:gd name="T73" fmla="*/ 778 h 2339"/>
                <a:gd name="T74" fmla="*/ 2 w 2873"/>
                <a:gd name="T75" fmla="*/ 804 h 2339"/>
                <a:gd name="T76" fmla="*/ 217 w 2873"/>
                <a:gd name="T77" fmla="*/ 1637 h 2339"/>
                <a:gd name="T78" fmla="*/ 238 w 2873"/>
                <a:gd name="T79" fmla="*/ 1720 h 2339"/>
                <a:gd name="T80" fmla="*/ 252 w 2873"/>
                <a:gd name="T81" fmla="*/ 1747 h 2339"/>
                <a:gd name="T82" fmla="*/ 295 w 2873"/>
                <a:gd name="T83" fmla="*/ 1771 h 2339"/>
                <a:gd name="T84" fmla="*/ 351 w 2873"/>
                <a:gd name="T85" fmla="*/ 1762 h 2339"/>
                <a:gd name="T86" fmla="*/ 400 w 2873"/>
                <a:gd name="T87" fmla="*/ 1749 h 2339"/>
                <a:gd name="T88" fmla="*/ 684 w 2873"/>
                <a:gd name="T89" fmla="*/ 1717 h 2339"/>
                <a:gd name="T90" fmla="*/ 699 w 2873"/>
                <a:gd name="T91" fmla="*/ 1746 h 2339"/>
                <a:gd name="T92" fmla="*/ 739 w 2873"/>
                <a:gd name="T93" fmla="*/ 1768 h 2339"/>
                <a:gd name="T94" fmla="*/ 767 w 2873"/>
                <a:gd name="T95" fmla="*/ 1767 h 2339"/>
                <a:gd name="T96" fmla="*/ 850 w 2873"/>
                <a:gd name="T97" fmla="*/ 1745 h 2339"/>
                <a:gd name="T98" fmla="*/ 2657 w 2873"/>
                <a:gd name="T99" fmla="*/ 2271 h 2339"/>
                <a:gd name="T100" fmla="*/ 2660 w 2873"/>
                <a:gd name="T101" fmla="*/ 2291 h 2339"/>
                <a:gd name="T102" fmla="*/ 2678 w 2873"/>
                <a:gd name="T103" fmla="*/ 2319 h 2339"/>
                <a:gd name="T104" fmla="*/ 2705 w 2873"/>
                <a:gd name="T105" fmla="*/ 2336 h 2339"/>
                <a:gd name="T106" fmla="*/ 2806 w 2873"/>
                <a:gd name="T107" fmla="*/ 2339 h 2339"/>
                <a:gd name="T108" fmla="*/ 2825 w 2873"/>
                <a:gd name="T109" fmla="*/ 2336 h 2339"/>
                <a:gd name="T110" fmla="*/ 2853 w 2873"/>
                <a:gd name="T111" fmla="*/ 2319 h 2339"/>
                <a:gd name="T112" fmla="*/ 2870 w 2873"/>
                <a:gd name="T113" fmla="*/ 2291 h 2339"/>
                <a:gd name="T114" fmla="*/ 2873 w 2873"/>
                <a:gd name="T115" fmla="*/ 1758 h 2339"/>
                <a:gd name="T116" fmla="*/ 2870 w 2873"/>
                <a:gd name="T117" fmla="*/ 1737 h 2339"/>
                <a:gd name="T118" fmla="*/ 2853 w 2873"/>
                <a:gd name="T119" fmla="*/ 1709 h 2339"/>
                <a:gd name="T120" fmla="*/ 2825 w 2873"/>
                <a:gd name="T121" fmla="*/ 1692 h 2339"/>
                <a:gd name="T122" fmla="*/ 2806 w 2873"/>
                <a:gd name="T123" fmla="*/ 1689 h 2339"/>
                <a:gd name="T124" fmla="*/ 621 w 2873"/>
                <a:gd name="T125" fmla="*/ 1469 h 2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73" h="2339">
                  <a:moveTo>
                    <a:pt x="2806" y="1689"/>
                  </a:moveTo>
                  <a:lnTo>
                    <a:pt x="2726" y="1689"/>
                  </a:lnTo>
                  <a:lnTo>
                    <a:pt x="2726" y="1689"/>
                  </a:lnTo>
                  <a:lnTo>
                    <a:pt x="2719" y="1689"/>
                  </a:lnTo>
                  <a:lnTo>
                    <a:pt x="2712" y="1690"/>
                  </a:lnTo>
                  <a:lnTo>
                    <a:pt x="2705" y="1692"/>
                  </a:lnTo>
                  <a:lnTo>
                    <a:pt x="2699" y="1694"/>
                  </a:lnTo>
                  <a:lnTo>
                    <a:pt x="2694" y="1698"/>
                  </a:lnTo>
                  <a:lnTo>
                    <a:pt x="2687" y="1701"/>
                  </a:lnTo>
                  <a:lnTo>
                    <a:pt x="2678" y="1709"/>
                  </a:lnTo>
                  <a:lnTo>
                    <a:pt x="2670" y="1719"/>
                  </a:lnTo>
                  <a:lnTo>
                    <a:pt x="2666" y="1724"/>
                  </a:lnTo>
                  <a:lnTo>
                    <a:pt x="2664" y="1731"/>
                  </a:lnTo>
                  <a:lnTo>
                    <a:pt x="2660" y="1737"/>
                  </a:lnTo>
                  <a:lnTo>
                    <a:pt x="2659" y="1743"/>
                  </a:lnTo>
                  <a:lnTo>
                    <a:pt x="2658" y="1750"/>
                  </a:lnTo>
                  <a:lnTo>
                    <a:pt x="2657" y="1758"/>
                  </a:lnTo>
                  <a:lnTo>
                    <a:pt x="2657" y="1906"/>
                  </a:lnTo>
                  <a:lnTo>
                    <a:pt x="2178" y="1906"/>
                  </a:lnTo>
                  <a:lnTo>
                    <a:pt x="2051" y="1435"/>
                  </a:lnTo>
                  <a:lnTo>
                    <a:pt x="2101" y="1422"/>
                  </a:lnTo>
                  <a:lnTo>
                    <a:pt x="2101" y="1422"/>
                  </a:lnTo>
                  <a:lnTo>
                    <a:pt x="2312" y="1369"/>
                  </a:lnTo>
                  <a:lnTo>
                    <a:pt x="2312" y="1369"/>
                  </a:lnTo>
                  <a:lnTo>
                    <a:pt x="2385" y="1350"/>
                  </a:lnTo>
                  <a:lnTo>
                    <a:pt x="2385" y="1350"/>
                  </a:lnTo>
                  <a:lnTo>
                    <a:pt x="2416" y="1340"/>
                  </a:lnTo>
                  <a:lnTo>
                    <a:pt x="2416" y="1340"/>
                  </a:lnTo>
                  <a:lnTo>
                    <a:pt x="2442" y="1332"/>
                  </a:lnTo>
                  <a:lnTo>
                    <a:pt x="2463" y="1324"/>
                  </a:lnTo>
                  <a:lnTo>
                    <a:pt x="2483" y="1315"/>
                  </a:lnTo>
                  <a:lnTo>
                    <a:pt x="2500" y="1306"/>
                  </a:lnTo>
                  <a:lnTo>
                    <a:pt x="2515" y="1297"/>
                  </a:lnTo>
                  <a:lnTo>
                    <a:pt x="2528" y="1289"/>
                  </a:lnTo>
                  <a:lnTo>
                    <a:pt x="2538" y="1279"/>
                  </a:lnTo>
                  <a:lnTo>
                    <a:pt x="2546" y="1270"/>
                  </a:lnTo>
                  <a:lnTo>
                    <a:pt x="2554" y="1261"/>
                  </a:lnTo>
                  <a:lnTo>
                    <a:pt x="2559" y="1250"/>
                  </a:lnTo>
                  <a:lnTo>
                    <a:pt x="2562" y="1241"/>
                  </a:lnTo>
                  <a:lnTo>
                    <a:pt x="2564" y="1230"/>
                  </a:lnTo>
                  <a:lnTo>
                    <a:pt x="2565" y="1221"/>
                  </a:lnTo>
                  <a:lnTo>
                    <a:pt x="2564" y="1211"/>
                  </a:lnTo>
                  <a:lnTo>
                    <a:pt x="2563" y="1200"/>
                  </a:lnTo>
                  <a:lnTo>
                    <a:pt x="2561" y="1189"/>
                  </a:lnTo>
                  <a:lnTo>
                    <a:pt x="2535" y="1087"/>
                  </a:lnTo>
                  <a:lnTo>
                    <a:pt x="2521" y="1036"/>
                  </a:lnTo>
                  <a:lnTo>
                    <a:pt x="2521" y="1036"/>
                  </a:lnTo>
                  <a:lnTo>
                    <a:pt x="2505" y="1054"/>
                  </a:lnTo>
                  <a:lnTo>
                    <a:pt x="2505" y="1054"/>
                  </a:lnTo>
                  <a:lnTo>
                    <a:pt x="2493" y="1065"/>
                  </a:lnTo>
                  <a:lnTo>
                    <a:pt x="2480" y="1076"/>
                  </a:lnTo>
                  <a:lnTo>
                    <a:pt x="2466" y="1086"/>
                  </a:lnTo>
                  <a:lnTo>
                    <a:pt x="2451" y="1096"/>
                  </a:lnTo>
                  <a:lnTo>
                    <a:pt x="2433" y="1105"/>
                  </a:lnTo>
                  <a:lnTo>
                    <a:pt x="2414" y="1113"/>
                  </a:lnTo>
                  <a:lnTo>
                    <a:pt x="2392" y="1123"/>
                  </a:lnTo>
                  <a:lnTo>
                    <a:pt x="2367" y="1131"/>
                  </a:lnTo>
                  <a:lnTo>
                    <a:pt x="2367" y="1131"/>
                  </a:lnTo>
                  <a:lnTo>
                    <a:pt x="2349" y="1136"/>
                  </a:lnTo>
                  <a:lnTo>
                    <a:pt x="2349" y="1136"/>
                  </a:lnTo>
                  <a:lnTo>
                    <a:pt x="2309" y="1146"/>
                  </a:lnTo>
                  <a:lnTo>
                    <a:pt x="2309" y="1145"/>
                  </a:lnTo>
                  <a:lnTo>
                    <a:pt x="2117" y="1195"/>
                  </a:lnTo>
                  <a:lnTo>
                    <a:pt x="2117" y="1195"/>
                  </a:lnTo>
                  <a:lnTo>
                    <a:pt x="1927" y="1243"/>
                  </a:lnTo>
                  <a:lnTo>
                    <a:pt x="1927" y="1244"/>
                  </a:lnTo>
                  <a:lnTo>
                    <a:pt x="857" y="1520"/>
                  </a:lnTo>
                  <a:lnTo>
                    <a:pt x="640" y="680"/>
                  </a:lnTo>
                  <a:lnTo>
                    <a:pt x="2318" y="248"/>
                  </a:lnTo>
                  <a:lnTo>
                    <a:pt x="2453" y="771"/>
                  </a:lnTo>
                  <a:lnTo>
                    <a:pt x="2454" y="771"/>
                  </a:lnTo>
                  <a:lnTo>
                    <a:pt x="2458" y="788"/>
                  </a:lnTo>
                  <a:lnTo>
                    <a:pt x="2481" y="880"/>
                  </a:lnTo>
                  <a:lnTo>
                    <a:pt x="2481" y="880"/>
                  </a:lnTo>
                  <a:lnTo>
                    <a:pt x="2481" y="880"/>
                  </a:lnTo>
                  <a:lnTo>
                    <a:pt x="2625" y="843"/>
                  </a:lnTo>
                  <a:lnTo>
                    <a:pt x="2625" y="843"/>
                  </a:lnTo>
                  <a:lnTo>
                    <a:pt x="2637" y="839"/>
                  </a:lnTo>
                  <a:lnTo>
                    <a:pt x="2647" y="833"/>
                  </a:lnTo>
                  <a:lnTo>
                    <a:pt x="2656" y="826"/>
                  </a:lnTo>
                  <a:lnTo>
                    <a:pt x="2664" y="816"/>
                  </a:lnTo>
                  <a:lnTo>
                    <a:pt x="2670" y="806"/>
                  </a:lnTo>
                  <a:lnTo>
                    <a:pt x="2674" y="795"/>
                  </a:lnTo>
                  <a:lnTo>
                    <a:pt x="2676" y="783"/>
                  </a:lnTo>
                  <a:lnTo>
                    <a:pt x="2676" y="771"/>
                  </a:lnTo>
                  <a:lnTo>
                    <a:pt x="2676" y="771"/>
                  </a:lnTo>
                  <a:lnTo>
                    <a:pt x="2676" y="769"/>
                  </a:lnTo>
                  <a:lnTo>
                    <a:pt x="2676" y="769"/>
                  </a:lnTo>
                  <a:lnTo>
                    <a:pt x="2675" y="760"/>
                  </a:lnTo>
                  <a:lnTo>
                    <a:pt x="2644" y="638"/>
                  </a:lnTo>
                  <a:lnTo>
                    <a:pt x="2642" y="639"/>
                  </a:lnTo>
                  <a:lnTo>
                    <a:pt x="2501" y="90"/>
                  </a:lnTo>
                  <a:lnTo>
                    <a:pt x="2500" y="90"/>
                  </a:lnTo>
                  <a:lnTo>
                    <a:pt x="2490" y="50"/>
                  </a:lnTo>
                  <a:lnTo>
                    <a:pt x="2490" y="50"/>
                  </a:lnTo>
                  <a:lnTo>
                    <a:pt x="2488" y="44"/>
                  </a:lnTo>
                  <a:lnTo>
                    <a:pt x="2485" y="38"/>
                  </a:lnTo>
                  <a:lnTo>
                    <a:pt x="2482" y="32"/>
                  </a:lnTo>
                  <a:lnTo>
                    <a:pt x="2478" y="27"/>
                  </a:lnTo>
                  <a:lnTo>
                    <a:pt x="2474" y="21"/>
                  </a:lnTo>
                  <a:lnTo>
                    <a:pt x="2470" y="17"/>
                  </a:lnTo>
                  <a:lnTo>
                    <a:pt x="2459" y="9"/>
                  </a:lnTo>
                  <a:lnTo>
                    <a:pt x="2447" y="4"/>
                  </a:lnTo>
                  <a:lnTo>
                    <a:pt x="2440" y="2"/>
                  </a:lnTo>
                  <a:lnTo>
                    <a:pt x="2434" y="1"/>
                  </a:lnTo>
                  <a:lnTo>
                    <a:pt x="2428" y="0"/>
                  </a:lnTo>
                  <a:lnTo>
                    <a:pt x="2421" y="0"/>
                  </a:lnTo>
                  <a:lnTo>
                    <a:pt x="2415" y="1"/>
                  </a:lnTo>
                  <a:lnTo>
                    <a:pt x="2407" y="2"/>
                  </a:lnTo>
                  <a:lnTo>
                    <a:pt x="2368" y="12"/>
                  </a:lnTo>
                  <a:lnTo>
                    <a:pt x="2368" y="12"/>
                  </a:lnTo>
                  <a:lnTo>
                    <a:pt x="483" y="498"/>
                  </a:lnTo>
                  <a:lnTo>
                    <a:pt x="483" y="499"/>
                  </a:lnTo>
                  <a:lnTo>
                    <a:pt x="444" y="508"/>
                  </a:lnTo>
                  <a:lnTo>
                    <a:pt x="444" y="508"/>
                  </a:lnTo>
                  <a:lnTo>
                    <a:pt x="437" y="510"/>
                  </a:lnTo>
                  <a:lnTo>
                    <a:pt x="431" y="513"/>
                  </a:lnTo>
                  <a:lnTo>
                    <a:pt x="426" y="516"/>
                  </a:lnTo>
                  <a:lnTo>
                    <a:pt x="419" y="521"/>
                  </a:lnTo>
                  <a:lnTo>
                    <a:pt x="414" y="525"/>
                  </a:lnTo>
                  <a:lnTo>
                    <a:pt x="410" y="529"/>
                  </a:lnTo>
                  <a:lnTo>
                    <a:pt x="403" y="539"/>
                  </a:lnTo>
                  <a:lnTo>
                    <a:pt x="396" y="552"/>
                  </a:lnTo>
                  <a:lnTo>
                    <a:pt x="394" y="558"/>
                  </a:lnTo>
                  <a:lnTo>
                    <a:pt x="393" y="564"/>
                  </a:lnTo>
                  <a:lnTo>
                    <a:pt x="393" y="570"/>
                  </a:lnTo>
                  <a:lnTo>
                    <a:pt x="393" y="578"/>
                  </a:lnTo>
                  <a:lnTo>
                    <a:pt x="393" y="584"/>
                  </a:lnTo>
                  <a:lnTo>
                    <a:pt x="394" y="591"/>
                  </a:lnTo>
                  <a:lnTo>
                    <a:pt x="405" y="631"/>
                  </a:lnTo>
                  <a:lnTo>
                    <a:pt x="405" y="631"/>
                  </a:lnTo>
                  <a:lnTo>
                    <a:pt x="405" y="631"/>
                  </a:lnTo>
                  <a:lnTo>
                    <a:pt x="365" y="641"/>
                  </a:lnTo>
                  <a:lnTo>
                    <a:pt x="133" y="700"/>
                  </a:lnTo>
                  <a:lnTo>
                    <a:pt x="133" y="700"/>
                  </a:lnTo>
                  <a:lnTo>
                    <a:pt x="130" y="701"/>
                  </a:lnTo>
                  <a:lnTo>
                    <a:pt x="90" y="711"/>
                  </a:lnTo>
                  <a:lnTo>
                    <a:pt x="52" y="721"/>
                  </a:lnTo>
                  <a:lnTo>
                    <a:pt x="52" y="721"/>
                  </a:lnTo>
                  <a:lnTo>
                    <a:pt x="48" y="722"/>
                  </a:lnTo>
                  <a:lnTo>
                    <a:pt x="48" y="722"/>
                  </a:lnTo>
                  <a:lnTo>
                    <a:pt x="42" y="725"/>
                  </a:lnTo>
                  <a:lnTo>
                    <a:pt x="36" y="727"/>
                  </a:lnTo>
                  <a:lnTo>
                    <a:pt x="25" y="734"/>
                  </a:lnTo>
                  <a:lnTo>
                    <a:pt x="17" y="744"/>
                  </a:lnTo>
                  <a:lnTo>
                    <a:pt x="9" y="754"/>
                  </a:lnTo>
                  <a:lnTo>
                    <a:pt x="4" y="766"/>
                  </a:lnTo>
                  <a:lnTo>
                    <a:pt x="1" y="778"/>
                  </a:lnTo>
                  <a:lnTo>
                    <a:pt x="0" y="784"/>
                  </a:lnTo>
                  <a:lnTo>
                    <a:pt x="0" y="790"/>
                  </a:lnTo>
                  <a:lnTo>
                    <a:pt x="1" y="797"/>
                  </a:lnTo>
                  <a:lnTo>
                    <a:pt x="2" y="804"/>
                  </a:lnTo>
                  <a:lnTo>
                    <a:pt x="13" y="842"/>
                  </a:lnTo>
                  <a:lnTo>
                    <a:pt x="13" y="843"/>
                  </a:lnTo>
                  <a:lnTo>
                    <a:pt x="217" y="1637"/>
                  </a:lnTo>
                  <a:lnTo>
                    <a:pt x="217" y="1637"/>
                  </a:lnTo>
                  <a:lnTo>
                    <a:pt x="218" y="1643"/>
                  </a:lnTo>
                  <a:lnTo>
                    <a:pt x="227" y="1681"/>
                  </a:lnTo>
                  <a:lnTo>
                    <a:pt x="238" y="1720"/>
                  </a:lnTo>
                  <a:lnTo>
                    <a:pt x="238" y="1720"/>
                  </a:lnTo>
                  <a:lnTo>
                    <a:pt x="240" y="1726"/>
                  </a:lnTo>
                  <a:lnTo>
                    <a:pt x="240" y="1726"/>
                  </a:lnTo>
                  <a:lnTo>
                    <a:pt x="245" y="1738"/>
                  </a:lnTo>
                  <a:lnTo>
                    <a:pt x="252" y="1747"/>
                  </a:lnTo>
                  <a:lnTo>
                    <a:pt x="262" y="1757"/>
                  </a:lnTo>
                  <a:lnTo>
                    <a:pt x="272" y="1763"/>
                  </a:lnTo>
                  <a:lnTo>
                    <a:pt x="283" y="1768"/>
                  </a:lnTo>
                  <a:lnTo>
                    <a:pt x="295" y="1771"/>
                  </a:lnTo>
                  <a:lnTo>
                    <a:pt x="307" y="1771"/>
                  </a:lnTo>
                  <a:lnTo>
                    <a:pt x="314" y="1770"/>
                  </a:lnTo>
                  <a:lnTo>
                    <a:pt x="321" y="1769"/>
                  </a:lnTo>
                  <a:lnTo>
                    <a:pt x="351" y="1762"/>
                  </a:lnTo>
                  <a:lnTo>
                    <a:pt x="360" y="1759"/>
                  </a:lnTo>
                  <a:lnTo>
                    <a:pt x="399" y="1749"/>
                  </a:lnTo>
                  <a:lnTo>
                    <a:pt x="399" y="1749"/>
                  </a:lnTo>
                  <a:lnTo>
                    <a:pt x="400" y="1749"/>
                  </a:lnTo>
                  <a:lnTo>
                    <a:pt x="673" y="1678"/>
                  </a:lnTo>
                  <a:lnTo>
                    <a:pt x="673" y="1679"/>
                  </a:lnTo>
                  <a:lnTo>
                    <a:pt x="684" y="1717"/>
                  </a:lnTo>
                  <a:lnTo>
                    <a:pt x="684" y="1717"/>
                  </a:lnTo>
                  <a:lnTo>
                    <a:pt x="687" y="1727"/>
                  </a:lnTo>
                  <a:lnTo>
                    <a:pt x="687" y="1727"/>
                  </a:lnTo>
                  <a:lnTo>
                    <a:pt x="693" y="1737"/>
                  </a:lnTo>
                  <a:lnTo>
                    <a:pt x="699" y="1746"/>
                  </a:lnTo>
                  <a:lnTo>
                    <a:pt x="708" y="1754"/>
                  </a:lnTo>
                  <a:lnTo>
                    <a:pt x="718" y="1760"/>
                  </a:lnTo>
                  <a:lnTo>
                    <a:pt x="728" y="1765"/>
                  </a:lnTo>
                  <a:lnTo>
                    <a:pt x="739" y="1768"/>
                  </a:lnTo>
                  <a:lnTo>
                    <a:pt x="751" y="1768"/>
                  </a:lnTo>
                  <a:lnTo>
                    <a:pt x="763" y="1767"/>
                  </a:lnTo>
                  <a:lnTo>
                    <a:pt x="763" y="1767"/>
                  </a:lnTo>
                  <a:lnTo>
                    <a:pt x="767" y="1767"/>
                  </a:lnTo>
                  <a:lnTo>
                    <a:pt x="805" y="1757"/>
                  </a:lnTo>
                  <a:lnTo>
                    <a:pt x="845" y="1746"/>
                  </a:lnTo>
                  <a:lnTo>
                    <a:pt x="845" y="1746"/>
                  </a:lnTo>
                  <a:lnTo>
                    <a:pt x="850" y="1745"/>
                  </a:lnTo>
                  <a:lnTo>
                    <a:pt x="1842" y="1489"/>
                  </a:lnTo>
                  <a:lnTo>
                    <a:pt x="2013" y="2122"/>
                  </a:lnTo>
                  <a:lnTo>
                    <a:pt x="2657" y="2122"/>
                  </a:lnTo>
                  <a:lnTo>
                    <a:pt x="2657" y="2271"/>
                  </a:lnTo>
                  <a:lnTo>
                    <a:pt x="2657" y="2271"/>
                  </a:lnTo>
                  <a:lnTo>
                    <a:pt x="2658" y="2278"/>
                  </a:lnTo>
                  <a:lnTo>
                    <a:pt x="2659" y="2285"/>
                  </a:lnTo>
                  <a:lnTo>
                    <a:pt x="2660" y="2291"/>
                  </a:lnTo>
                  <a:lnTo>
                    <a:pt x="2664" y="2297"/>
                  </a:lnTo>
                  <a:lnTo>
                    <a:pt x="2666" y="2304"/>
                  </a:lnTo>
                  <a:lnTo>
                    <a:pt x="2670" y="2309"/>
                  </a:lnTo>
                  <a:lnTo>
                    <a:pt x="2678" y="2319"/>
                  </a:lnTo>
                  <a:lnTo>
                    <a:pt x="2687" y="2327"/>
                  </a:lnTo>
                  <a:lnTo>
                    <a:pt x="2694" y="2331"/>
                  </a:lnTo>
                  <a:lnTo>
                    <a:pt x="2699" y="2334"/>
                  </a:lnTo>
                  <a:lnTo>
                    <a:pt x="2705" y="2336"/>
                  </a:lnTo>
                  <a:lnTo>
                    <a:pt x="2712" y="2338"/>
                  </a:lnTo>
                  <a:lnTo>
                    <a:pt x="2719" y="2339"/>
                  </a:lnTo>
                  <a:lnTo>
                    <a:pt x="2726" y="2339"/>
                  </a:lnTo>
                  <a:lnTo>
                    <a:pt x="2806" y="2339"/>
                  </a:lnTo>
                  <a:lnTo>
                    <a:pt x="2806" y="2339"/>
                  </a:lnTo>
                  <a:lnTo>
                    <a:pt x="2812" y="2339"/>
                  </a:lnTo>
                  <a:lnTo>
                    <a:pt x="2819" y="2338"/>
                  </a:lnTo>
                  <a:lnTo>
                    <a:pt x="2825" y="2336"/>
                  </a:lnTo>
                  <a:lnTo>
                    <a:pt x="2832" y="2334"/>
                  </a:lnTo>
                  <a:lnTo>
                    <a:pt x="2838" y="2331"/>
                  </a:lnTo>
                  <a:lnTo>
                    <a:pt x="2843" y="2327"/>
                  </a:lnTo>
                  <a:lnTo>
                    <a:pt x="2853" y="2319"/>
                  </a:lnTo>
                  <a:lnTo>
                    <a:pt x="2862" y="2309"/>
                  </a:lnTo>
                  <a:lnTo>
                    <a:pt x="2865" y="2304"/>
                  </a:lnTo>
                  <a:lnTo>
                    <a:pt x="2868" y="2297"/>
                  </a:lnTo>
                  <a:lnTo>
                    <a:pt x="2870" y="2291"/>
                  </a:lnTo>
                  <a:lnTo>
                    <a:pt x="2872" y="2285"/>
                  </a:lnTo>
                  <a:lnTo>
                    <a:pt x="2873" y="2278"/>
                  </a:lnTo>
                  <a:lnTo>
                    <a:pt x="2873" y="2271"/>
                  </a:lnTo>
                  <a:lnTo>
                    <a:pt x="2873" y="1758"/>
                  </a:lnTo>
                  <a:lnTo>
                    <a:pt x="2873" y="1758"/>
                  </a:lnTo>
                  <a:lnTo>
                    <a:pt x="2873" y="1750"/>
                  </a:lnTo>
                  <a:lnTo>
                    <a:pt x="2872" y="1743"/>
                  </a:lnTo>
                  <a:lnTo>
                    <a:pt x="2870" y="1737"/>
                  </a:lnTo>
                  <a:lnTo>
                    <a:pt x="2868" y="1731"/>
                  </a:lnTo>
                  <a:lnTo>
                    <a:pt x="2865" y="1724"/>
                  </a:lnTo>
                  <a:lnTo>
                    <a:pt x="2862" y="1719"/>
                  </a:lnTo>
                  <a:lnTo>
                    <a:pt x="2853" y="1709"/>
                  </a:lnTo>
                  <a:lnTo>
                    <a:pt x="2843" y="1701"/>
                  </a:lnTo>
                  <a:lnTo>
                    <a:pt x="2838" y="1698"/>
                  </a:lnTo>
                  <a:lnTo>
                    <a:pt x="2832" y="1694"/>
                  </a:lnTo>
                  <a:lnTo>
                    <a:pt x="2825" y="1692"/>
                  </a:lnTo>
                  <a:lnTo>
                    <a:pt x="2819" y="1690"/>
                  </a:lnTo>
                  <a:lnTo>
                    <a:pt x="2812" y="1689"/>
                  </a:lnTo>
                  <a:lnTo>
                    <a:pt x="2806" y="1689"/>
                  </a:lnTo>
                  <a:lnTo>
                    <a:pt x="2806" y="1689"/>
                  </a:lnTo>
                  <a:close/>
                  <a:moveTo>
                    <a:pt x="410" y="1523"/>
                  </a:moveTo>
                  <a:lnTo>
                    <a:pt x="248" y="893"/>
                  </a:lnTo>
                  <a:lnTo>
                    <a:pt x="459" y="839"/>
                  </a:lnTo>
                  <a:lnTo>
                    <a:pt x="621" y="1469"/>
                  </a:lnTo>
                  <a:lnTo>
                    <a:pt x="410" y="1523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74" name="Freeform 81">
              <a:extLst>
                <a:ext uri="{FF2B5EF4-FFF2-40B4-BE49-F238E27FC236}">
                  <a16:creationId xmlns:a16="http://schemas.microsoft.com/office/drawing/2014/main" id="{E2F97674-EAF0-4202-8F91-881F71574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9324" y="4614455"/>
              <a:ext cx="49097" cy="48052"/>
            </a:xfrm>
            <a:custGeom>
              <a:avLst/>
              <a:gdLst>
                <a:gd name="T0" fmla="*/ 52 w 234"/>
                <a:gd name="T1" fmla="*/ 22 h 234"/>
                <a:gd name="T2" fmla="*/ 45 w 234"/>
                <a:gd name="T3" fmla="*/ 24 h 234"/>
                <a:gd name="T4" fmla="*/ 33 w 234"/>
                <a:gd name="T5" fmla="*/ 30 h 234"/>
                <a:gd name="T6" fmla="*/ 22 w 234"/>
                <a:gd name="T7" fmla="*/ 38 h 234"/>
                <a:gd name="T8" fmla="*/ 14 w 234"/>
                <a:gd name="T9" fmla="*/ 48 h 234"/>
                <a:gd name="T10" fmla="*/ 4 w 234"/>
                <a:gd name="T11" fmla="*/ 65 h 234"/>
                <a:gd name="T12" fmla="*/ 1 w 234"/>
                <a:gd name="T13" fmla="*/ 78 h 234"/>
                <a:gd name="T14" fmla="*/ 0 w 234"/>
                <a:gd name="T15" fmla="*/ 91 h 234"/>
                <a:gd name="T16" fmla="*/ 2 w 234"/>
                <a:gd name="T17" fmla="*/ 105 h 234"/>
                <a:gd name="T18" fmla="*/ 22 w 234"/>
                <a:gd name="T19" fmla="*/ 183 h 234"/>
                <a:gd name="T20" fmla="*/ 27 w 234"/>
                <a:gd name="T21" fmla="*/ 196 h 234"/>
                <a:gd name="T22" fmla="*/ 35 w 234"/>
                <a:gd name="T23" fmla="*/ 207 h 234"/>
                <a:gd name="T24" fmla="*/ 43 w 234"/>
                <a:gd name="T25" fmla="*/ 217 h 234"/>
                <a:gd name="T26" fmla="*/ 53 w 234"/>
                <a:gd name="T27" fmla="*/ 224 h 234"/>
                <a:gd name="T28" fmla="*/ 66 w 234"/>
                <a:gd name="T29" fmla="*/ 230 h 234"/>
                <a:gd name="T30" fmla="*/ 78 w 234"/>
                <a:gd name="T31" fmla="*/ 233 h 234"/>
                <a:gd name="T32" fmla="*/ 92 w 234"/>
                <a:gd name="T33" fmla="*/ 234 h 234"/>
                <a:gd name="T34" fmla="*/ 105 w 234"/>
                <a:gd name="T35" fmla="*/ 232 h 234"/>
                <a:gd name="T36" fmla="*/ 183 w 234"/>
                <a:gd name="T37" fmla="*/ 212 h 234"/>
                <a:gd name="T38" fmla="*/ 195 w 234"/>
                <a:gd name="T39" fmla="*/ 207 h 234"/>
                <a:gd name="T40" fmla="*/ 207 w 234"/>
                <a:gd name="T41" fmla="*/ 200 h 234"/>
                <a:gd name="T42" fmla="*/ 217 w 234"/>
                <a:gd name="T43" fmla="*/ 192 h 234"/>
                <a:gd name="T44" fmla="*/ 230 w 234"/>
                <a:gd name="T45" fmla="*/ 169 h 234"/>
                <a:gd name="T46" fmla="*/ 234 w 234"/>
                <a:gd name="T47" fmla="*/ 157 h 234"/>
                <a:gd name="T48" fmla="*/ 234 w 234"/>
                <a:gd name="T49" fmla="*/ 143 h 234"/>
                <a:gd name="T50" fmla="*/ 232 w 234"/>
                <a:gd name="T51" fmla="*/ 130 h 234"/>
                <a:gd name="T52" fmla="*/ 212 w 234"/>
                <a:gd name="T53" fmla="*/ 52 h 234"/>
                <a:gd name="T54" fmla="*/ 208 w 234"/>
                <a:gd name="T55" fmla="*/ 38 h 234"/>
                <a:gd name="T56" fmla="*/ 201 w 234"/>
                <a:gd name="T57" fmla="*/ 27 h 234"/>
                <a:gd name="T58" fmla="*/ 191 w 234"/>
                <a:gd name="T59" fmla="*/ 17 h 234"/>
                <a:gd name="T60" fmla="*/ 176 w 234"/>
                <a:gd name="T61" fmla="*/ 7 h 234"/>
                <a:gd name="T62" fmla="*/ 163 w 234"/>
                <a:gd name="T63" fmla="*/ 2 h 234"/>
                <a:gd name="T64" fmla="*/ 150 w 234"/>
                <a:gd name="T65" fmla="*/ 0 h 234"/>
                <a:gd name="T66" fmla="*/ 136 w 234"/>
                <a:gd name="T67" fmla="*/ 1 h 234"/>
                <a:gd name="T68" fmla="*/ 130 w 234"/>
                <a:gd name="T69" fmla="*/ 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4" h="234">
                  <a:moveTo>
                    <a:pt x="130" y="2"/>
                  </a:moveTo>
                  <a:lnTo>
                    <a:pt x="52" y="22"/>
                  </a:lnTo>
                  <a:lnTo>
                    <a:pt x="52" y="22"/>
                  </a:lnTo>
                  <a:lnTo>
                    <a:pt x="45" y="24"/>
                  </a:lnTo>
                  <a:lnTo>
                    <a:pt x="39" y="27"/>
                  </a:lnTo>
                  <a:lnTo>
                    <a:pt x="33" y="30"/>
                  </a:lnTo>
                  <a:lnTo>
                    <a:pt x="27" y="34"/>
                  </a:lnTo>
                  <a:lnTo>
                    <a:pt x="22" y="38"/>
                  </a:lnTo>
                  <a:lnTo>
                    <a:pt x="18" y="42"/>
                  </a:lnTo>
                  <a:lnTo>
                    <a:pt x="14" y="48"/>
                  </a:lnTo>
                  <a:lnTo>
                    <a:pt x="10" y="53"/>
                  </a:lnTo>
                  <a:lnTo>
                    <a:pt x="4" y="65"/>
                  </a:lnTo>
                  <a:lnTo>
                    <a:pt x="2" y="71"/>
                  </a:lnTo>
                  <a:lnTo>
                    <a:pt x="1" y="78"/>
                  </a:lnTo>
                  <a:lnTo>
                    <a:pt x="0" y="84"/>
                  </a:lnTo>
                  <a:lnTo>
                    <a:pt x="0" y="91"/>
                  </a:lnTo>
                  <a:lnTo>
                    <a:pt x="1" y="97"/>
                  </a:lnTo>
                  <a:lnTo>
                    <a:pt x="2" y="105"/>
                  </a:lnTo>
                  <a:lnTo>
                    <a:pt x="22" y="183"/>
                  </a:lnTo>
                  <a:lnTo>
                    <a:pt x="22" y="183"/>
                  </a:lnTo>
                  <a:lnTo>
                    <a:pt x="24" y="190"/>
                  </a:lnTo>
                  <a:lnTo>
                    <a:pt x="27" y="196"/>
                  </a:lnTo>
                  <a:lnTo>
                    <a:pt x="30" y="201"/>
                  </a:lnTo>
                  <a:lnTo>
                    <a:pt x="35" y="207"/>
                  </a:lnTo>
                  <a:lnTo>
                    <a:pt x="39" y="212"/>
                  </a:lnTo>
                  <a:lnTo>
                    <a:pt x="43" y="217"/>
                  </a:lnTo>
                  <a:lnTo>
                    <a:pt x="48" y="221"/>
                  </a:lnTo>
                  <a:lnTo>
                    <a:pt x="53" y="224"/>
                  </a:lnTo>
                  <a:lnTo>
                    <a:pt x="59" y="227"/>
                  </a:lnTo>
                  <a:lnTo>
                    <a:pt x="66" y="230"/>
                  </a:lnTo>
                  <a:lnTo>
                    <a:pt x="72" y="232"/>
                  </a:lnTo>
                  <a:lnTo>
                    <a:pt x="78" y="233"/>
                  </a:lnTo>
                  <a:lnTo>
                    <a:pt x="84" y="233"/>
                  </a:lnTo>
                  <a:lnTo>
                    <a:pt x="92" y="234"/>
                  </a:lnTo>
                  <a:lnTo>
                    <a:pt x="98" y="233"/>
                  </a:lnTo>
                  <a:lnTo>
                    <a:pt x="105" y="232"/>
                  </a:lnTo>
                  <a:lnTo>
                    <a:pt x="183" y="212"/>
                  </a:lnTo>
                  <a:lnTo>
                    <a:pt x="183" y="212"/>
                  </a:lnTo>
                  <a:lnTo>
                    <a:pt x="189" y="209"/>
                  </a:lnTo>
                  <a:lnTo>
                    <a:pt x="195" y="207"/>
                  </a:lnTo>
                  <a:lnTo>
                    <a:pt x="202" y="204"/>
                  </a:lnTo>
                  <a:lnTo>
                    <a:pt x="207" y="200"/>
                  </a:lnTo>
                  <a:lnTo>
                    <a:pt x="212" y="196"/>
                  </a:lnTo>
                  <a:lnTo>
                    <a:pt x="217" y="192"/>
                  </a:lnTo>
                  <a:lnTo>
                    <a:pt x="224" y="180"/>
                  </a:lnTo>
                  <a:lnTo>
                    <a:pt x="230" y="169"/>
                  </a:lnTo>
                  <a:lnTo>
                    <a:pt x="232" y="163"/>
                  </a:lnTo>
                  <a:lnTo>
                    <a:pt x="234" y="157"/>
                  </a:lnTo>
                  <a:lnTo>
                    <a:pt x="234" y="149"/>
                  </a:lnTo>
                  <a:lnTo>
                    <a:pt x="234" y="143"/>
                  </a:lnTo>
                  <a:lnTo>
                    <a:pt x="234" y="136"/>
                  </a:lnTo>
                  <a:lnTo>
                    <a:pt x="232" y="130"/>
                  </a:lnTo>
                  <a:lnTo>
                    <a:pt x="212" y="52"/>
                  </a:lnTo>
                  <a:lnTo>
                    <a:pt x="212" y="52"/>
                  </a:lnTo>
                  <a:lnTo>
                    <a:pt x="210" y="44"/>
                  </a:lnTo>
                  <a:lnTo>
                    <a:pt x="208" y="38"/>
                  </a:lnTo>
                  <a:lnTo>
                    <a:pt x="205" y="33"/>
                  </a:lnTo>
                  <a:lnTo>
                    <a:pt x="201" y="27"/>
                  </a:lnTo>
                  <a:lnTo>
                    <a:pt x="196" y="23"/>
                  </a:lnTo>
                  <a:lnTo>
                    <a:pt x="191" y="17"/>
                  </a:lnTo>
                  <a:lnTo>
                    <a:pt x="181" y="10"/>
                  </a:lnTo>
                  <a:lnTo>
                    <a:pt x="176" y="7"/>
                  </a:lnTo>
                  <a:lnTo>
                    <a:pt x="169" y="4"/>
                  </a:lnTo>
                  <a:lnTo>
                    <a:pt x="163" y="2"/>
                  </a:lnTo>
                  <a:lnTo>
                    <a:pt x="157" y="1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6" y="1"/>
                  </a:lnTo>
                  <a:lnTo>
                    <a:pt x="130" y="2"/>
                  </a:lnTo>
                  <a:lnTo>
                    <a:pt x="130" y="2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275" name="TextBox 274"/>
          <p:cNvSpPr txBox="1"/>
          <p:nvPr/>
        </p:nvSpPr>
        <p:spPr>
          <a:xfrm>
            <a:off x="1378901" y="5103412"/>
            <a:ext cx="378866" cy="21775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자산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1910314" y="4773081"/>
            <a:ext cx="378866" cy="21775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센서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1905746" y="5455779"/>
            <a:ext cx="378866" cy="21775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spc="-6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엑추에이터</a:t>
            </a:r>
            <a:endParaRPr lang="ko-KR" altLang="en-US" sz="900" spc="-6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78" name="직선 연결선 277"/>
          <p:cNvCxnSpPr/>
          <p:nvPr/>
        </p:nvCxnSpPr>
        <p:spPr>
          <a:xfrm flipV="1">
            <a:off x="2228437" y="4710912"/>
            <a:ext cx="392757" cy="53337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2539574" y="4781147"/>
            <a:ext cx="378866" cy="21775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</a:t>
            </a:r>
          </a:p>
        </p:txBody>
      </p:sp>
      <p:grpSp>
        <p:nvGrpSpPr>
          <p:cNvPr id="280" name="그룹 279">
            <a:extLst>
              <a:ext uri="{FF2B5EF4-FFF2-40B4-BE49-F238E27FC236}">
                <a16:creationId xmlns:a16="http://schemas.microsoft.com/office/drawing/2014/main" id="{B01E7F71-5A1E-47AD-BDDE-D895EB03D488}"/>
              </a:ext>
            </a:extLst>
          </p:cNvPr>
          <p:cNvGrpSpPr>
            <a:grpSpLocks noChangeAspect="1"/>
          </p:cNvGrpSpPr>
          <p:nvPr/>
        </p:nvGrpSpPr>
        <p:grpSpPr>
          <a:xfrm>
            <a:off x="1202644" y="4784767"/>
            <a:ext cx="239746" cy="221009"/>
            <a:chOff x="2422525" y="8497888"/>
            <a:chExt cx="893763" cy="823913"/>
          </a:xfrm>
          <a:solidFill>
            <a:schemeClr val="bg1"/>
          </a:solidFill>
        </p:grpSpPr>
        <p:sp>
          <p:nvSpPr>
            <p:cNvPr id="281" name="Freeform 27">
              <a:extLst>
                <a:ext uri="{FF2B5EF4-FFF2-40B4-BE49-F238E27FC236}">
                  <a16:creationId xmlns:a16="http://schemas.microsoft.com/office/drawing/2014/main" id="{DECC3A25-9E9F-4722-84E5-6A414BB7C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425" y="9047163"/>
              <a:ext cx="138113" cy="68263"/>
            </a:xfrm>
            <a:custGeom>
              <a:avLst/>
              <a:gdLst>
                <a:gd name="T0" fmla="*/ 67 w 432"/>
                <a:gd name="T1" fmla="*/ 0 h 216"/>
                <a:gd name="T2" fmla="*/ 53 w 432"/>
                <a:gd name="T3" fmla="*/ 1 h 216"/>
                <a:gd name="T4" fmla="*/ 41 w 432"/>
                <a:gd name="T5" fmla="*/ 5 h 216"/>
                <a:gd name="T6" fmla="*/ 30 w 432"/>
                <a:gd name="T7" fmla="*/ 12 h 216"/>
                <a:gd name="T8" fmla="*/ 19 w 432"/>
                <a:gd name="T9" fmla="*/ 20 h 216"/>
                <a:gd name="T10" fmla="*/ 8 w 432"/>
                <a:gd name="T11" fmla="*/ 36 h 216"/>
                <a:gd name="T12" fmla="*/ 3 w 432"/>
                <a:gd name="T13" fmla="*/ 48 h 216"/>
                <a:gd name="T14" fmla="*/ 0 w 432"/>
                <a:gd name="T15" fmla="*/ 61 h 216"/>
                <a:gd name="T16" fmla="*/ 0 w 432"/>
                <a:gd name="T17" fmla="*/ 149 h 216"/>
                <a:gd name="T18" fmla="*/ 0 w 432"/>
                <a:gd name="T19" fmla="*/ 156 h 216"/>
                <a:gd name="T20" fmla="*/ 3 w 432"/>
                <a:gd name="T21" fmla="*/ 168 h 216"/>
                <a:gd name="T22" fmla="*/ 8 w 432"/>
                <a:gd name="T23" fmla="*/ 181 h 216"/>
                <a:gd name="T24" fmla="*/ 19 w 432"/>
                <a:gd name="T25" fmla="*/ 196 h 216"/>
                <a:gd name="T26" fmla="*/ 30 w 432"/>
                <a:gd name="T27" fmla="*/ 205 h 216"/>
                <a:gd name="T28" fmla="*/ 41 w 432"/>
                <a:gd name="T29" fmla="*/ 211 h 216"/>
                <a:gd name="T30" fmla="*/ 53 w 432"/>
                <a:gd name="T31" fmla="*/ 215 h 216"/>
                <a:gd name="T32" fmla="*/ 67 w 432"/>
                <a:gd name="T33" fmla="*/ 216 h 216"/>
                <a:gd name="T34" fmla="*/ 365 w 432"/>
                <a:gd name="T35" fmla="*/ 216 h 216"/>
                <a:gd name="T36" fmla="*/ 378 w 432"/>
                <a:gd name="T37" fmla="*/ 215 h 216"/>
                <a:gd name="T38" fmla="*/ 391 w 432"/>
                <a:gd name="T39" fmla="*/ 211 h 216"/>
                <a:gd name="T40" fmla="*/ 402 w 432"/>
                <a:gd name="T41" fmla="*/ 205 h 216"/>
                <a:gd name="T42" fmla="*/ 421 w 432"/>
                <a:gd name="T43" fmla="*/ 187 h 216"/>
                <a:gd name="T44" fmla="*/ 427 w 432"/>
                <a:gd name="T45" fmla="*/ 175 h 216"/>
                <a:gd name="T46" fmla="*/ 431 w 432"/>
                <a:gd name="T47" fmla="*/ 162 h 216"/>
                <a:gd name="T48" fmla="*/ 432 w 432"/>
                <a:gd name="T49" fmla="*/ 149 h 216"/>
                <a:gd name="T50" fmla="*/ 432 w 432"/>
                <a:gd name="T51" fmla="*/ 68 h 216"/>
                <a:gd name="T52" fmla="*/ 431 w 432"/>
                <a:gd name="T53" fmla="*/ 54 h 216"/>
                <a:gd name="T54" fmla="*/ 427 w 432"/>
                <a:gd name="T55" fmla="*/ 42 h 216"/>
                <a:gd name="T56" fmla="*/ 421 w 432"/>
                <a:gd name="T57" fmla="*/ 30 h 216"/>
                <a:gd name="T58" fmla="*/ 412 w 432"/>
                <a:gd name="T59" fmla="*/ 20 h 216"/>
                <a:gd name="T60" fmla="*/ 402 w 432"/>
                <a:gd name="T61" fmla="*/ 12 h 216"/>
                <a:gd name="T62" fmla="*/ 391 w 432"/>
                <a:gd name="T63" fmla="*/ 5 h 216"/>
                <a:gd name="T64" fmla="*/ 378 w 432"/>
                <a:gd name="T65" fmla="*/ 1 h 216"/>
                <a:gd name="T66" fmla="*/ 365 w 432"/>
                <a:gd name="T6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2" h="216">
                  <a:moveTo>
                    <a:pt x="67" y="0"/>
                  </a:moveTo>
                  <a:lnTo>
                    <a:pt x="67" y="0"/>
                  </a:lnTo>
                  <a:lnTo>
                    <a:pt x="61" y="0"/>
                  </a:lnTo>
                  <a:lnTo>
                    <a:pt x="53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4" y="16"/>
                  </a:lnTo>
                  <a:lnTo>
                    <a:pt x="19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6"/>
                  </a:lnTo>
                  <a:lnTo>
                    <a:pt x="24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3" y="215"/>
                  </a:lnTo>
                  <a:lnTo>
                    <a:pt x="61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1" y="216"/>
                  </a:lnTo>
                  <a:lnTo>
                    <a:pt x="378" y="215"/>
                  </a:lnTo>
                  <a:lnTo>
                    <a:pt x="384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2" y="205"/>
                  </a:lnTo>
                  <a:lnTo>
                    <a:pt x="412" y="196"/>
                  </a:lnTo>
                  <a:lnTo>
                    <a:pt x="421" y="187"/>
                  </a:lnTo>
                  <a:lnTo>
                    <a:pt x="424" y="181"/>
                  </a:lnTo>
                  <a:lnTo>
                    <a:pt x="427" y="175"/>
                  </a:lnTo>
                  <a:lnTo>
                    <a:pt x="429" y="168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1"/>
                  </a:lnTo>
                  <a:lnTo>
                    <a:pt x="431" y="54"/>
                  </a:lnTo>
                  <a:lnTo>
                    <a:pt x="429" y="48"/>
                  </a:lnTo>
                  <a:lnTo>
                    <a:pt x="427" y="42"/>
                  </a:lnTo>
                  <a:lnTo>
                    <a:pt x="424" y="36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2" y="20"/>
                  </a:lnTo>
                  <a:lnTo>
                    <a:pt x="407" y="16"/>
                  </a:lnTo>
                  <a:lnTo>
                    <a:pt x="402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4" y="3"/>
                  </a:lnTo>
                  <a:lnTo>
                    <a:pt x="378" y="1"/>
                  </a:lnTo>
                  <a:lnTo>
                    <a:pt x="371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2" name="Freeform 28">
              <a:extLst>
                <a:ext uri="{FF2B5EF4-FFF2-40B4-BE49-F238E27FC236}">
                  <a16:creationId xmlns:a16="http://schemas.microsoft.com/office/drawing/2014/main" id="{9A5C454D-9972-4569-A07C-03521566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800" y="9047163"/>
              <a:ext cx="138113" cy="68263"/>
            </a:xfrm>
            <a:custGeom>
              <a:avLst/>
              <a:gdLst>
                <a:gd name="T0" fmla="*/ 67 w 433"/>
                <a:gd name="T1" fmla="*/ 0 h 216"/>
                <a:gd name="T2" fmla="*/ 61 w 433"/>
                <a:gd name="T3" fmla="*/ 0 h 216"/>
                <a:gd name="T4" fmla="*/ 48 w 433"/>
                <a:gd name="T5" fmla="*/ 3 h 216"/>
                <a:gd name="T6" fmla="*/ 35 w 433"/>
                <a:gd name="T7" fmla="*/ 9 h 216"/>
                <a:gd name="T8" fmla="*/ 25 w 433"/>
                <a:gd name="T9" fmla="*/ 16 h 216"/>
                <a:gd name="T10" fmla="*/ 16 w 433"/>
                <a:gd name="T11" fmla="*/ 25 h 216"/>
                <a:gd name="T12" fmla="*/ 8 w 433"/>
                <a:gd name="T13" fmla="*/ 36 h 216"/>
                <a:gd name="T14" fmla="*/ 3 w 433"/>
                <a:gd name="T15" fmla="*/ 48 h 216"/>
                <a:gd name="T16" fmla="*/ 0 w 433"/>
                <a:gd name="T17" fmla="*/ 61 h 216"/>
                <a:gd name="T18" fmla="*/ 0 w 433"/>
                <a:gd name="T19" fmla="*/ 149 h 216"/>
                <a:gd name="T20" fmla="*/ 0 w 433"/>
                <a:gd name="T21" fmla="*/ 156 h 216"/>
                <a:gd name="T22" fmla="*/ 3 w 433"/>
                <a:gd name="T23" fmla="*/ 168 h 216"/>
                <a:gd name="T24" fmla="*/ 8 w 433"/>
                <a:gd name="T25" fmla="*/ 181 h 216"/>
                <a:gd name="T26" fmla="*/ 16 w 433"/>
                <a:gd name="T27" fmla="*/ 192 h 216"/>
                <a:gd name="T28" fmla="*/ 25 w 433"/>
                <a:gd name="T29" fmla="*/ 201 h 216"/>
                <a:gd name="T30" fmla="*/ 35 w 433"/>
                <a:gd name="T31" fmla="*/ 209 h 216"/>
                <a:gd name="T32" fmla="*/ 48 w 433"/>
                <a:gd name="T33" fmla="*/ 214 h 216"/>
                <a:gd name="T34" fmla="*/ 61 w 433"/>
                <a:gd name="T35" fmla="*/ 216 h 216"/>
                <a:gd name="T36" fmla="*/ 365 w 433"/>
                <a:gd name="T37" fmla="*/ 216 h 216"/>
                <a:gd name="T38" fmla="*/ 371 w 433"/>
                <a:gd name="T39" fmla="*/ 216 h 216"/>
                <a:gd name="T40" fmla="*/ 385 w 433"/>
                <a:gd name="T41" fmla="*/ 214 h 216"/>
                <a:gd name="T42" fmla="*/ 397 w 433"/>
                <a:gd name="T43" fmla="*/ 209 h 216"/>
                <a:gd name="T44" fmla="*/ 413 w 433"/>
                <a:gd name="T45" fmla="*/ 196 h 216"/>
                <a:gd name="T46" fmla="*/ 424 w 433"/>
                <a:gd name="T47" fmla="*/ 181 h 216"/>
                <a:gd name="T48" fmla="*/ 430 w 433"/>
                <a:gd name="T49" fmla="*/ 168 h 216"/>
                <a:gd name="T50" fmla="*/ 433 w 433"/>
                <a:gd name="T51" fmla="*/ 156 h 216"/>
                <a:gd name="T52" fmla="*/ 433 w 433"/>
                <a:gd name="T53" fmla="*/ 68 h 216"/>
                <a:gd name="T54" fmla="*/ 433 w 433"/>
                <a:gd name="T55" fmla="*/ 61 h 216"/>
                <a:gd name="T56" fmla="*/ 430 w 433"/>
                <a:gd name="T57" fmla="*/ 48 h 216"/>
                <a:gd name="T58" fmla="*/ 424 w 433"/>
                <a:gd name="T59" fmla="*/ 36 h 216"/>
                <a:gd name="T60" fmla="*/ 417 w 433"/>
                <a:gd name="T61" fmla="*/ 25 h 216"/>
                <a:gd name="T62" fmla="*/ 408 w 433"/>
                <a:gd name="T63" fmla="*/ 16 h 216"/>
                <a:gd name="T64" fmla="*/ 397 w 433"/>
                <a:gd name="T65" fmla="*/ 9 h 216"/>
                <a:gd name="T66" fmla="*/ 385 w 433"/>
                <a:gd name="T67" fmla="*/ 3 h 216"/>
                <a:gd name="T68" fmla="*/ 371 w 433"/>
                <a:gd name="T69" fmla="*/ 0 h 216"/>
                <a:gd name="T70" fmla="*/ 365 w 433"/>
                <a:gd name="T7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3" h="216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2" y="211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1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1" y="187"/>
                  </a:lnTo>
                  <a:lnTo>
                    <a:pt x="424" y="181"/>
                  </a:lnTo>
                  <a:lnTo>
                    <a:pt x="428" y="175"/>
                  </a:lnTo>
                  <a:lnTo>
                    <a:pt x="430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6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20"/>
                  </a:lnTo>
                  <a:lnTo>
                    <a:pt x="408" y="16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1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3" name="Freeform 29">
              <a:extLst>
                <a:ext uri="{FF2B5EF4-FFF2-40B4-BE49-F238E27FC236}">
                  <a16:creationId xmlns:a16="http://schemas.microsoft.com/office/drawing/2014/main" id="{BF1CBB6C-5136-4298-87C5-566C917FF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050" y="9047163"/>
              <a:ext cx="138113" cy="68263"/>
            </a:xfrm>
            <a:custGeom>
              <a:avLst/>
              <a:gdLst>
                <a:gd name="T0" fmla="*/ 67 w 433"/>
                <a:gd name="T1" fmla="*/ 0 h 216"/>
                <a:gd name="T2" fmla="*/ 54 w 433"/>
                <a:gd name="T3" fmla="*/ 1 h 216"/>
                <a:gd name="T4" fmla="*/ 41 w 433"/>
                <a:gd name="T5" fmla="*/ 5 h 216"/>
                <a:gd name="T6" fmla="*/ 30 w 433"/>
                <a:gd name="T7" fmla="*/ 12 h 216"/>
                <a:gd name="T8" fmla="*/ 11 w 433"/>
                <a:gd name="T9" fmla="*/ 30 h 216"/>
                <a:gd name="T10" fmla="*/ 5 w 433"/>
                <a:gd name="T11" fmla="*/ 42 h 216"/>
                <a:gd name="T12" fmla="*/ 1 w 433"/>
                <a:gd name="T13" fmla="*/ 54 h 216"/>
                <a:gd name="T14" fmla="*/ 0 w 433"/>
                <a:gd name="T15" fmla="*/ 68 h 216"/>
                <a:gd name="T16" fmla="*/ 0 w 433"/>
                <a:gd name="T17" fmla="*/ 149 h 216"/>
                <a:gd name="T18" fmla="*/ 1 w 433"/>
                <a:gd name="T19" fmla="*/ 162 h 216"/>
                <a:gd name="T20" fmla="*/ 5 w 433"/>
                <a:gd name="T21" fmla="*/ 175 h 216"/>
                <a:gd name="T22" fmla="*/ 11 w 433"/>
                <a:gd name="T23" fmla="*/ 187 h 216"/>
                <a:gd name="T24" fmla="*/ 30 w 433"/>
                <a:gd name="T25" fmla="*/ 205 h 216"/>
                <a:gd name="T26" fmla="*/ 41 w 433"/>
                <a:gd name="T27" fmla="*/ 211 h 216"/>
                <a:gd name="T28" fmla="*/ 54 w 433"/>
                <a:gd name="T29" fmla="*/ 215 h 216"/>
                <a:gd name="T30" fmla="*/ 67 w 433"/>
                <a:gd name="T31" fmla="*/ 216 h 216"/>
                <a:gd name="T32" fmla="*/ 365 w 433"/>
                <a:gd name="T33" fmla="*/ 216 h 216"/>
                <a:gd name="T34" fmla="*/ 379 w 433"/>
                <a:gd name="T35" fmla="*/ 215 h 216"/>
                <a:gd name="T36" fmla="*/ 391 w 433"/>
                <a:gd name="T37" fmla="*/ 211 h 216"/>
                <a:gd name="T38" fmla="*/ 403 w 433"/>
                <a:gd name="T39" fmla="*/ 205 h 216"/>
                <a:gd name="T40" fmla="*/ 413 w 433"/>
                <a:gd name="T41" fmla="*/ 196 h 216"/>
                <a:gd name="T42" fmla="*/ 424 w 433"/>
                <a:gd name="T43" fmla="*/ 181 h 216"/>
                <a:gd name="T44" fmla="*/ 430 w 433"/>
                <a:gd name="T45" fmla="*/ 168 h 216"/>
                <a:gd name="T46" fmla="*/ 433 w 433"/>
                <a:gd name="T47" fmla="*/ 156 h 216"/>
                <a:gd name="T48" fmla="*/ 433 w 433"/>
                <a:gd name="T49" fmla="*/ 68 h 216"/>
                <a:gd name="T50" fmla="*/ 433 w 433"/>
                <a:gd name="T51" fmla="*/ 61 h 216"/>
                <a:gd name="T52" fmla="*/ 430 w 433"/>
                <a:gd name="T53" fmla="*/ 48 h 216"/>
                <a:gd name="T54" fmla="*/ 424 w 433"/>
                <a:gd name="T55" fmla="*/ 36 h 216"/>
                <a:gd name="T56" fmla="*/ 413 w 433"/>
                <a:gd name="T57" fmla="*/ 20 h 216"/>
                <a:gd name="T58" fmla="*/ 403 w 433"/>
                <a:gd name="T59" fmla="*/ 12 h 216"/>
                <a:gd name="T60" fmla="*/ 391 w 433"/>
                <a:gd name="T61" fmla="*/ 5 h 216"/>
                <a:gd name="T62" fmla="*/ 379 w 433"/>
                <a:gd name="T63" fmla="*/ 1 h 216"/>
                <a:gd name="T64" fmla="*/ 365 w 433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3" h="216">
                  <a:moveTo>
                    <a:pt x="67" y="0"/>
                  </a:moveTo>
                  <a:lnTo>
                    <a:pt x="67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1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20" y="196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1" y="211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0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1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08" y="201"/>
                  </a:lnTo>
                  <a:lnTo>
                    <a:pt x="413" y="196"/>
                  </a:lnTo>
                  <a:lnTo>
                    <a:pt x="421" y="187"/>
                  </a:lnTo>
                  <a:lnTo>
                    <a:pt x="424" y="181"/>
                  </a:lnTo>
                  <a:lnTo>
                    <a:pt x="427" y="175"/>
                  </a:lnTo>
                  <a:lnTo>
                    <a:pt x="430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4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8" y="16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1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4" name="Freeform 30">
              <a:extLst>
                <a:ext uri="{FF2B5EF4-FFF2-40B4-BE49-F238E27FC236}">
                  <a16:creationId xmlns:a16="http://schemas.microsoft.com/office/drawing/2014/main" id="{99155C13-9910-49F5-B5AD-02BD07979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525" y="8497888"/>
              <a:ext cx="893763" cy="823913"/>
            </a:xfrm>
            <a:custGeom>
              <a:avLst/>
              <a:gdLst>
                <a:gd name="T0" fmla="*/ 2812 w 2815"/>
                <a:gd name="T1" fmla="*/ 398 h 2599"/>
                <a:gd name="T2" fmla="*/ 2774 w 2815"/>
                <a:gd name="T3" fmla="*/ 306 h 2599"/>
                <a:gd name="T4" fmla="*/ 2542 w 2815"/>
                <a:gd name="T5" fmla="*/ 71 h 2599"/>
                <a:gd name="T6" fmla="*/ 2451 w 2815"/>
                <a:gd name="T7" fmla="*/ 11 h 2599"/>
                <a:gd name="T8" fmla="*/ 2384 w 2815"/>
                <a:gd name="T9" fmla="*/ 1 h 2599"/>
                <a:gd name="T10" fmla="*/ 2379 w 2815"/>
                <a:gd name="T11" fmla="*/ 1 h 2599"/>
                <a:gd name="T12" fmla="*/ 2291 w 2815"/>
                <a:gd name="T13" fmla="*/ 19 h 2599"/>
                <a:gd name="T14" fmla="*/ 2019 w 2815"/>
                <a:gd name="T15" fmla="*/ 273 h 2599"/>
                <a:gd name="T16" fmla="*/ 1971 w 2815"/>
                <a:gd name="T17" fmla="*/ 336 h 2599"/>
                <a:gd name="T18" fmla="*/ 1949 w 2815"/>
                <a:gd name="T19" fmla="*/ 415 h 2599"/>
                <a:gd name="T20" fmla="*/ 1941 w 2815"/>
                <a:gd name="T21" fmla="*/ 1049 h 2599"/>
                <a:gd name="T22" fmla="*/ 1901 w 2815"/>
                <a:gd name="T23" fmla="*/ 1057 h 2599"/>
                <a:gd name="T24" fmla="*/ 1023 w 2815"/>
                <a:gd name="T25" fmla="*/ 573 h 2599"/>
                <a:gd name="T26" fmla="*/ 997 w 2815"/>
                <a:gd name="T27" fmla="*/ 573 h 2599"/>
                <a:gd name="T28" fmla="*/ 981 w 2815"/>
                <a:gd name="T29" fmla="*/ 590 h 2599"/>
                <a:gd name="T30" fmla="*/ 976 w 2815"/>
                <a:gd name="T31" fmla="*/ 1016 h 2599"/>
                <a:gd name="T32" fmla="*/ 971 w 2815"/>
                <a:gd name="T33" fmla="*/ 1040 h 2599"/>
                <a:gd name="T34" fmla="*/ 954 w 2815"/>
                <a:gd name="T35" fmla="*/ 1057 h 2599"/>
                <a:gd name="T36" fmla="*/ 929 w 2815"/>
                <a:gd name="T37" fmla="*/ 1057 h 2599"/>
                <a:gd name="T38" fmla="*/ 53 w 2815"/>
                <a:gd name="T39" fmla="*/ 571 h 2599"/>
                <a:gd name="T40" fmla="*/ 26 w 2815"/>
                <a:gd name="T41" fmla="*/ 567 h 2599"/>
                <a:gd name="T42" fmla="*/ 8 w 2815"/>
                <a:gd name="T43" fmla="*/ 581 h 2599"/>
                <a:gd name="T44" fmla="*/ 0 w 2815"/>
                <a:gd name="T45" fmla="*/ 610 h 2599"/>
                <a:gd name="T46" fmla="*/ 0 w 2815"/>
                <a:gd name="T47" fmla="*/ 2167 h 2599"/>
                <a:gd name="T48" fmla="*/ 12 w 2815"/>
                <a:gd name="T49" fmla="*/ 2234 h 2599"/>
                <a:gd name="T50" fmla="*/ 71 w 2815"/>
                <a:gd name="T51" fmla="*/ 2326 h 2599"/>
                <a:gd name="T52" fmla="*/ 304 w 2815"/>
                <a:gd name="T53" fmla="*/ 2556 h 2599"/>
                <a:gd name="T54" fmla="*/ 406 w 2815"/>
                <a:gd name="T55" fmla="*/ 2597 h 2599"/>
                <a:gd name="T56" fmla="*/ 2383 w 2815"/>
                <a:gd name="T57" fmla="*/ 2598 h 2599"/>
                <a:gd name="T58" fmla="*/ 2469 w 2815"/>
                <a:gd name="T59" fmla="*/ 2591 h 2599"/>
                <a:gd name="T60" fmla="*/ 2556 w 2815"/>
                <a:gd name="T61" fmla="*/ 2563 h 2599"/>
                <a:gd name="T62" fmla="*/ 2591 w 2815"/>
                <a:gd name="T63" fmla="*/ 2519 h 2599"/>
                <a:gd name="T64" fmla="*/ 2596 w 2815"/>
                <a:gd name="T65" fmla="*/ 2327 h 2599"/>
                <a:gd name="T66" fmla="*/ 2496 w 2815"/>
                <a:gd name="T67" fmla="*/ 2371 h 2599"/>
                <a:gd name="T68" fmla="*/ 324 w 2815"/>
                <a:gd name="T69" fmla="*/ 2382 h 2599"/>
                <a:gd name="T70" fmla="*/ 302 w 2815"/>
                <a:gd name="T71" fmla="*/ 2380 h 2599"/>
                <a:gd name="T72" fmla="*/ 256 w 2815"/>
                <a:gd name="T73" fmla="*/ 2357 h 2599"/>
                <a:gd name="T74" fmla="*/ 224 w 2815"/>
                <a:gd name="T75" fmla="*/ 2315 h 2599"/>
                <a:gd name="T76" fmla="*/ 216 w 2815"/>
                <a:gd name="T77" fmla="*/ 939 h 2599"/>
                <a:gd name="T78" fmla="*/ 1150 w 2815"/>
                <a:gd name="T79" fmla="*/ 1456 h 2599"/>
                <a:gd name="T80" fmla="*/ 1174 w 2815"/>
                <a:gd name="T81" fmla="*/ 1453 h 2599"/>
                <a:gd name="T82" fmla="*/ 1189 w 2815"/>
                <a:gd name="T83" fmla="*/ 1433 h 2599"/>
                <a:gd name="T84" fmla="*/ 2107 w 2815"/>
                <a:gd name="T85" fmla="*/ 1449 h 2599"/>
                <a:gd name="T86" fmla="*/ 2145 w 2815"/>
                <a:gd name="T87" fmla="*/ 1454 h 2599"/>
                <a:gd name="T88" fmla="*/ 2165 w 2815"/>
                <a:gd name="T89" fmla="*/ 1425 h 2599"/>
                <a:gd name="T90" fmla="*/ 2172 w 2815"/>
                <a:gd name="T91" fmla="*/ 286 h 2599"/>
                <a:gd name="T92" fmla="*/ 2200 w 2815"/>
                <a:gd name="T93" fmla="*/ 246 h 2599"/>
                <a:gd name="T94" fmla="*/ 2243 w 2815"/>
                <a:gd name="T95" fmla="*/ 221 h 2599"/>
                <a:gd name="T96" fmla="*/ 2490 w 2815"/>
                <a:gd name="T97" fmla="*/ 216 h 2599"/>
                <a:gd name="T98" fmla="*/ 2539 w 2815"/>
                <a:gd name="T99" fmla="*/ 229 h 2599"/>
                <a:gd name="T100" fmla="*/ 2577 w 2815"/>
                <a:gd name="T101" fmla="*/ 260 h 2599"/>
                <a:gd name="T102" fmla="*/ 2596 w 2815"/>
                <a:gd name="T103" fmla="*/ 306 h 2599"/>
                <a:gd name="T104" fmla="*/ 2748 w 2815"/>
                <a:gd name="T105" fmla="*/ 2165 h 2599"/>
                <a:gd name="T106" fmla="*/ 2780 w 2815"/>
                <a:gd name="T107" fmla="*/ 2157 h 2599"/>
                <a:gd name="T108" fmla="*/ 2810 w 2815"/>
                <a:gd name="T109" fmla="*/ 2123 h 2599"/>
                <a:gd name="T110" fmla="*/ 2815 w 2815"/>
                <a:gd name="T111" fmla="*/ 433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5" h="2599">
                  <a:moveTo>
                    <a:pt x="2815" y="433"/>
                  </a:moveTo>
                  <a:lnTo>
                    <a:pt x="2815" y="433"/>
                  </a:lnTo>
                  <a:lnTo>
                    <a:pt x="2815" y="421"/>
                  </a:lnTo>
                  <a:lnTo>
                    <a:pt x="2814" y="409"/>
                  </a:lnTo>
                  <a:lnTo>
                    <a:pt x="2812" y="398"/>
                  </a:lnTo>
                  <a:lnTo>
                    <a:pt x="2810" y="387"/>
                  </a:lnTo>
                  <a:lnTo>
                    <a:pt x="2804" y="365"/>
                  </a:lnTo>
                  <a:lnTo>
                    <a:pt x="2796" y="344"/>
                  </a:lnTo>
                  <a:lnTo>
                    <a:pt x="2785" y="323"/>
                  </a:lnTo>
                  <a:lnTo>
                    <a:pt x="2774" y="306"/>
                  </a:lnTo>
                  <a:lnTo>
                    <a:pt x="2759" y="288"/>
                  </a:lnTo>
                  <a:lnTo>
                    <a:pt x="2744" y="273"/>
                  </a:lnTo>
                  <a:lnTo>
                    <a:pt x="2744" y="273"/>
                  </a:lnTo>
                  <a:lnTo>
                    <a:pt x="2542" y="71"/>
                  </a:lnTo>
                  <a:lnTo>
                    <a:pt x="2542" y="71"/>
                  </a:lnTo>
                  <a:lnTo>
                    <a:pt x="2527" y="56"/>
                  </a:lnTo>
                  <a:lnTo>
                    <a:pt x="2510" y="42"/>
                  </a:lnTo>
                  <a:lnTo>
                    <a:pt x="2492" y="30"/>
                  </a:lnTo>
                  <a:lnTo>
                    <a:pt x="2472" y="19"/>
                  </a:lnTo>
                  <a:lnTo>
                    <a:pt x="2451" y="11"/>
                  </a:lnTo>
                  <a:lnTo>
                    <a:pt x="2429" y="6"/>
                  </a:lnTo>
                  <a:lnTo>
                    <a:pt x="2407" y="2"/>
                  </a:lnTo>
                  <a:lnTo>
                    <a:pt x="2395" y="1"/>
                  </a:lnTo>
                  <a:lnTo>
                    <a:pt x="2384" y="1"/>
                  </a:lnTo>
                  <a:lnTo>
                    <a:pt x="2384" y="1"/>
                  </a:lnTo>
                  <a:lnTo>
                    <a:pt x="2383" y="0"/>
                  </a:lnTo>
                  <a:lnTo>
                    <a:pt x="2382" y="0"/>
                  </a:lnTo>
                  <a:lnTo>
                    <a:pt x="2382" y="0"/>
                  </a:lnTo>
                  <a:lnTo>
                    <a:pt x="2379" y="1"/>
                  </a:lnTo>
                  <a:lnTo>
                    <a:pt x="2379" y="1"/>
                  </a:lnTo>
                  <a:lnTo>
                    <a:pt x="2368" y="1"/>
                  </a:lnTo>
                  <a:lnTo>
                    <a:pt x="2357" y="2"/>
                  </a:lnTo>
                  <a:lnTo>
                    <a:pt x="2334" y="6"/>
                  </a:lnTo>
                  <a:lnTo>
                    <a:pt x="2312" y="12"/>
                  </a:lnTo>
                  <a:lnTo>
                    <a:pt x="2291" y="19"/>
                  </a:lnTo>
                  <a:lnTo>
                    <a:pt x="2272" y="30"/>
                  </a:lnTo>
                  <a:lnTo>
                    <a:pt x="2253" y="42"/>
                  </a:lnTo>
                  <a:lnTo>
                    <a:pt x="2236" y="57"/>
                  </a:lnTo>
                  <a:lnTo>
                    <a:pt x="2221" y="72"/>
                  </a:lnTo>
                  <a:lnTo>
                    <a:pt x="2019" y="273"/>
                  </a:lnTo>
                  <a:lnTo>
                    <a:pt x="2019" y="273"/>
                  </a:lnTo>
                  <a:lnTo>
                    <a:pt x="2006" y="287"/>
                  </a:lnTo>
                  <a:lnTo>
                    <a:pt x="1992" y="303"/>
                  </a:lnTo>
                  <a:lnTo>
                    <a:pt x="1981" y="319"/>
                  </a:lnTo>
                  <a:lnTo>
                    <a:pt x="1971" y="336"/>
                  </a:lnTo>
                  <a:lnTo>
                    <a:pt x="1962" y="354"/>
                  </a:lnTo>
                  <a:lnTo>
                    <a:pt x="1956" y="374"/>
                  </a:lnTo>
                  <a:lnTo>
                    <a:pt x="1951" y="394"/>
                  </a:lnTo>
                  <a:lnTo>
                    <a:pt x="1949" y="415"/>
                  </a:lnTo>
                  <a:lnTo>
                    <a:pt x="1949" y="415"/>
                  </a:lnTo>
                  <a:lnTo>
                    <a:pt x="1948" y="726"/>
                  </a:lnTo>
                  <a:lnTo>
                    <a:pt x="1949" y="1032"/>
                  </a:lnTo>
                  <a:lnTo>
                    <a:pt x="1949" y="1032"/>
                  </a:lnTo>
                  <a:lnTo>
                    <a:pt x="1945" y="1041"/>
                  </a:lnTo>
                  <a:lnTo>
                    <a:pt x="1941" y="1049"/>
                  </a:lnTo>
                  <a:lnTo>
                    <a:pt x="1934" y="1055"/>
                  </a:lnTo>
                  <a:lnTo>
                    <a:pt x="1928" y="1058"/>
                  </a:lnTo>
                  <a:lnTo>
                    <a:pt x="1920" y="1060"/>
                  </a:lnTo>
                  <a:lnTo>
                    <a:pt x="1910" y="1060"/>
                  </a:lnTo>
                  <a:lnTo>
                    <a:pt x="1901" y="1057"/>
                  </a:lnTo>
                  <a:lnTo>
                    <a:pt x="1891" y="1053"/>
                  </a:lnTo>
                  <a:lnTo>
                    <a:pt x="1036" y="580"/>
                  </a:lnTo>
                  <a:lnTo>
                    <a:pt x="1036" y="580"/>
                  </a:lnTo>
                  <a:lnTo>
                    <a:pt x="1030" y="576"/>
                  </a:lnTo>
                  <a:lnTo>
                    <a:pt x="1023" y="573"/>
                  </a:lnTo>
                  <a:lnTo>
                    <a:pt x="1018" y="572"/>
                  </a:lnTo>
                  <a:lnTo>
                    <a:pt x="1012" y="571"/>
                  </a:lnTo>
                  <a:lnTo>
                    <a:pt x="1007" y="571"/>
                  </a:lnTo>
                  <a:lnTo>
                    <a:pt x="1003" y="572"/>
                  </a:lnTo>
                  <a:lnTo>
                    <a:pt x="997" y="573"/>
                  </a:lnTo>
                  <a:lnTo>
                    <a:pt x="993" y="575"/>
                  </a:lnTo>
                  <a:lnTo>
                    <a:pt x="989" y="579"/>
                  </a:lnTo>
                  <a:lnTo>
                    <a:pt x="986" y="582"/>
                  </a:lnTo>
                  <a:lnTo>
                    <a:pt x="983" y="586"/>
                  </a:lnTo>
                  <a:lnTo>
                    <a:pt x="981" y="590"/>
                  </a:lnTo>
                  <a:lnTo>
                    <a:pt x="979" y="595"/>
                  </a:lnTo>
                  <a:lnTo>
                    <a:pt x="977" y="601"/>
                  </a:lnTo>
                  <a:lnTo>
                    <a:pt x="977" y="608"/>
                  </a:lnTo>
                  <a:lnTo>
                    <a:pt x="976" y="614"/>
                  </a:lnTo>
                  <a:lnTo>
                    <a:pt x="976" y="1016"/>
                  </a:lnTo>
                  <a:lnTo>
                    <a:pt x="976" y="1016"/>
                  </a:lnTo>
                  <a:lnTo>
                    <a:pt x="976" y="1024"/>
                  </a:lnTo>
                  <a:lnTo>
                    <a:pt x="975" y="1030"/>
                  </a:lnTo>
                  <a:lnTo>
                    <a:pt x="974" y="1035"/>
                  </a:lnTo>
                  <a:lnTo>
                    <a:pt x="971" y="1040"/>
                  </a:lnTo>
                  <a:lnTo>
                    <a:pt x="968" y="1045"/>
                  </a:lnTo>
                  <a:lnTo>
                    <a:pt x="965" y="1050"/>
                  </a:lnTo>
                  <a:lnTo>
                    <a:pt x="962" y="1053"/>
                  </a:lnTo>
                  <a:lnTo>
                    <a:pt x="959" y="1055"/>
                  </a:lnTo>
                  <a:lnTo>
                    <a:pt x="954" y="1057"/>
                  </a:lnTo>
                  <a:lnTo>
                    <a:pt x="950" y="1059"/>
                  </a:lnTo>
                  <a:lnTo>
                    <a:pt x="945" y="1059"/>
                  </a:lnTo>
                  <a:lnTo>
                    <a:pt x="939" y="1059"/>
                  </a:lnTo>
                  <a:lnTo>
                    <a:pt x="934" y="1059"/>
                  </a:lnTo>
                  <a:lnTo>
                    <a:pt x="929" y="1057"/>
                  </a:lnTo>
                  <a:lnTo>
                    <a:pt x="923" y="1055"/>
                  </a:lnTo>
                  <a:lnTo>
                    <a:pt x="916" y="1052"/>
                  </a:lnTo>
                  <a:lnTo>
                    <a:pt x="59" y="574"/>
                  </a:lnTo>
                  <a:lnTo>
                    <a:pt x="59" y="574"/>
                  </a:lnTo>
                  <a:lnTo>
                    <a:pt x="53" y="571"/>
                  </a:lnTo>
                  <a:lnTo>
                    <a:pt x="47" y="569"/>
                  </a:lnTo>
                  <a:lnTo>
                    <a:pt x="42" y="567"/>
                  </a:lnTo>
                  <a:lnTo>
                    <a:pt x="37" y="567"/>
                  </a:lnTo>
                  <a:lnTo>
                    <a:pt x="31" y="567"/>
                  </a:lnTo>
                  <a:lnTo>
                    <a:pt x="26" y="567"/>
                  </a:lnTo>
                  <a:lnTo>
                    <a:pt x="22" y="569"/>
                  </a:lnTo>
                  <a:lnTo>
                    <a:pt x="18" y="571"/>
                  </a:lnTo>
                  <a:lnTo>
                    <a:pt x="14" y="573"/>
                  </a:lnTo>
                  <a:lnTo>
                    <a:pt x="11" y="576"/>
                  </a:lnTo>
                  <a:lnTo>
                    <a:pt x="8" y="581"/>
                  </a:lnTo>
                  <a:lnTo>
                    <a:pt x="4" y="586"/>
                  </a:lnTo>
                  <a:lnTo>
                    <a:pt x="2" y="591"/>
                  </a:lnTo>
                  <a:lnTo>
                    <a:pt x="1" y="596"/>
                  </a:lnTo>
                  <a:lnTo>
                    <a:pt x="0" y="602"/>
                  </a:lnTo>
                  <a:lnTo>
                    <a:pt x="0" y="610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0" y="2165"/>
                  </a:lnTo>
                  <a:lnTo>
                    <a:pt x="0" y="2167"/>
                  </a:lnTo>
                  <a:lnTo>
                    <a:pt x="0" y="2167"/>
                  </a:lnTo>
                  <a:lnTo>
                    <a:pt x="0" y="2178"/>
                  </a:lnTo>
                  <a:lnTo>
                    <a:pt x="1" y="2190"/>
                  </a:lnTo>
                  <a:lnTo>
                    <a:pt x="6" y="2213"/>
                  </a:lnTo>
                  <a:lnTo>
                    <a:pt x="12" y="2234"/>
                  </a:lnTo>
                  <a:lnTo>
                    <a:pt x="20" y="2255"/>
                  </a:lnTo>
                  <a:lnTo>
                    <a:pt x="30" y="2275"/>
                  </a:lnTo>
                  <a:lnTo>
                    <a:pt x="42" y="2294"/>
                  </a:lnTo>
                  <a:lnTo>
                    <a:pt x="56" y="2310"/>
                  </a:lnTo>
                  <a:lnTo>
                    <a:pt x="71" y="2326"/>
                  </a:lnTo>
                  <a:lnTo>
                    <a:pt x="71" y="2326"/>
                  </a:lnTo>
                  <a:lnTo>
                    <a:pt x="272" y="2527"/>
                  </a:lnTo>
                  <a:lnTo>
                    <a:pt x="272" y="2527"/>
                  </a:lnTo>
                  <a:lnTo>
                    <a:pt x="288" y="2543"/>
                  </a:lnTo>
                  <a:lnTo>
                    <a:pt x="304" y="2556"/>
                  </a:lnTo>
                  <a:lnTo>
                    <a:pt x="323" y="2567"/>
                  </a:lnTo>
                  <a:lnTo>
                    <a:pt x="342" y="2578"/>
                  </a:lnTo>
                  <a:lnTo>
                    <a:pt x="362" y="2586"/>
                  </a:lnTo>
                  <a:lnTo>
                    <a:pt x="383" y="2592"/>
                  </a:lnTo>
                  <a:lnTo>
                    <a:pt x="406" y="2597"/>
                  </a:lnTo>
                  <a:lnTo>
                    <a:pt x="429" y="2598"/>
                  </a:lnTo>
                  <a:lnTo>
                    <a:pt x="429" y="2598"/>
                  </a:lnTo>
                  <a:lnTo>
                    <a:pt x="433" y="2599"/>
                  </a:lnTo>
                  <a:lnTo>
                    <a:pt x="433" y="2599"/>
                  </a:lnTo>
                  <a:lnTo>
                    <a:pt x="2383" y="2598"/>
                  </a:lnTo>
                  <a:lnTo>
                    <a:pt x="2383" y="2598"/>
                  </a:lnTo>
                  <a:lnTo>
                    <a:pt x="2383" y="2598"/>
                  </a:lnTo>
                  <a:lnTo>
                    <a:pt x="2414" y="2597"/>
                  </a:lnTo>
                  <a:lnTo>
                    <a:pt x="2443" y="2594"/>
                  </a:lnTo>
                  <a:lnTo>
                    <a:pt x="2469" y="2591"/>
                  </a:lnTo>
                  <a:lnTo>
                    <a:pt x="2492" y="2587"/>
                  </a:lnTo>
                  <a:lnTo>
                    <a:pt x="2511" y="2582"/>
                  </a:lnTo>
                  <a:lnTo>
                    <a:pt x="2529" y="2577"/>
                  </a:lnTo>
                  <a:lnTo>
                    <a:pt x="2543" y="2571"/>
                  </a:lnTo>
                  <a:lnTo>
                    <a:pt x="2556" y="2563"/>
                  </a:lnTo>
                  <a:lnTo>
                    <a:pt x="2567" y="2556"/>
                  </a:lnTo>
                  <a:lnTo>
                    <a:pt x="2576" y="2548"/>
                  </a:lnTo>
                  <a:lnTo>
                    <a:pt x="2583" y="2538"/>
                  </a:lnTo>
                  <a:lnTo>
                    <a:pt x="2588" y="2529"/>
                  </a:lnTo>
                  <a:lnTo>
                    <a:pt x="2591" y="2519"/>
                  </a:lnTo>
                  <a:lnTo>
                    <a:pt x="2594" y="2507"/>
                  </a:lnTo>
                  <a:lnTo>
                    <a:pt x="2595" y="2497"/>
                  </a:lnTo>
                  <a:lnTo>
                    <a:pt x="2596" y="2484"/>
                  </a:lnTo>
                  <a:lnTo>
                    <a:pt x="2596" y="2327"/>
                  </a:lnTo>
                  <a:lnTo>
                    <a:pt x="2596" y="2327"/>
                  </a:lnTo>
                  <a:lnTo>
                    <a:pt x="2579" y="2338"/>
                  </a:lnTo>
                  <a:lnTo>
                    <a:pt x="2560" y="2349"/>
                  </a:lnTo>
                  <a:lnTo>
                    <a:pt x="2541" y="2357"/>
                  </a:lnTo>
                  <a:lnTo>
                    <a:pt x="2520" y="2365"/>
                  </a:lnTo>
                  <a:lnTo>
                    <a:pt x="2496" y="2371"/>
                  </a:lnTo>
                  <a:lnTo>
                    <a:pt x="2469" y="2376"/>
                  </a:lnTo>
                  <a:lnTo>
                    <a:pt x="2438" y="2380"/>
                  </a:lnTo>
                  <a:lnTo>
                    <a:pt x="2401" y="2382"/>
                  </a:lnTo>
                  <a:lnTo>
                    <a:pt x="2401" y="2382"/>
                  </a:lnTo>
                  <a:lnTo>
                    <a:pt x="324" y="2382"/>
                  </a:lnTo>
                  <a:lnTo>
                    <a:pt x="324" y="2382"/>
                  </a:lnTo>
                  <a:lnTo>
                    <a:pt x="324" y="2382"/>
                  </a:lnTo>
                  <a:lnTo>
                    <a:pt x="324" y="2382"/>
                  </a:lnTo>
                  <a:lnTo>
                    <a:pt x="314" y="2381"/>
                  </a:lnTo>
                  <a:lnTo>
                    <a:pt x="302" y="2380"/>
                  </a:lnTo>
                  <a:lnTo>
                    <a:pt x="292" y="2377"/>
                  </a:lnTo>
                  <a:lnTo>
                    <a:pt x="283" y="2373"/>
                  </a:lnTo>
                  <a:lnTo>
                    <a:pt x="273" y="2368"/>
                  </a:lnTo>
                  <a:lnTo>
                    <a:pt x="264" y="2363"/>
                  </a:lnTo>
                  <a:lnTo>
                    <a:pt x="256" y="2357"/>
                  </a:lnTo>
                  <a:lnTo>
                    <a:pt x="248" y="2350"/>
                  </a:lnTo>
                  <a:lnTo>
                    <a:pt x="241" y="2342"/>
                  </a:lnTo>
                  <a:lnTo>
                    <a:pt x="235" y="2334"/>
                  </a:lnTo>
                  <a:lnTo>
                    <a:pt x="230" y="2325"/>
                  </a:lnTo>
                  <a:lnTo>
                    <a:pt x="224" y="2315"/>
                  </a:lnTo>
                  <a:lnTo>
                    <a:pt x="221" y="2306"/>
                  </a:lnTo>
                  <a:lnTo>
                    <a:pt x="218" y="2296"/>
                  </a:lnTo>
                  <a:lnTo>
                    <a:pt x="217" y="2284"/>
                  </a:lnTo>
                  <a:lnTo>
                    <a:pt x="216" y="2274"/>
                  </a:lnTo>
                  <a:lnTo>
                    <a:pt x="216" y="939"/>
                  </a:lnTo>
                  <a:lnTo>
                    <a:pt x="1132" y="1449"/>
                  </a:lnTo>
                  <a:lnTo>
                    <a:pt x="1132" y="1449"/>
                  </a:lnTo>
                  <a:lnTo>
                    <a:pt x="1139" y="1452"/>
                  </a:lnTo>
                  <a:lnTo>
                    <a:pt x="1144" y="1454"/>
                  </a:lnTo>
                  <a:lnTo>
                    <a:pt x="1150" y="1456"/>
                  </a:lnTo>
                  <a:lnTo>
                    <a:pt x="1155" y="1457"/>
                  </a:lnTo>
                  <a:lnTo>
                    <a:pt x="1160" y="1457"/>
                  </a:lnTo>
                  <a:lnTo>
                    <a:pt x="1166" y="1456"/>
                  </a:lnTo>
                  <a:lnTo>
                    <a:pt x="1170" y="1455"/>
                  </a:lnTo>
                  <a:lnTo>
                    <a:pt x="1174" y="1453"/>
                  </a:lnTo>
                  <a:lnTo>
                    <a:pt x="1178" y="1450"/>
                  </a:lnTo>
                  <a:lnTo>
                    <a:pt x="1181" y="1447"/>
                  </a:lnTo>
                  <a:lnTo>
                    <a:pt x="1184" y="1443"/>
                  </a:lnTo>
                  <a:lnTo>
                    <a:pt x="1187" y="1439"/>
                  </a:lnTo>
                  <a:lnTo>
                    <a:pt x="1189" y="1433"/>
                  </a:lnTo>
                  <a:lnTo>
                    <a:pt x="1190" y="1427"/>
                  </a:lnTo>
                  <a:lnTo>
                    <a:pt x="1191" y="1421"/>
                  </a:lnTo>
                  <a:lnTo>
                    <a:pt x="1191" y="1415"/>
                  </a:lnTo>
                  <a:lnTo>
                    <a:pt x="1190" y="939"/>
                  </a:lnTo>
                  <a:lnTo>
                    <a:pt x="2107" y="1449"/>
                  </a:lnTo>
                  <a:lnTo>
                    <a:pt x="2107" y="1449"/>
                  </a:lnTo>
                  <a:lnTo>
                    <a:pt x="2117" y="1454"/>
                  </a:lnTo>
                  <a:lnTo>
                    <a:pt x="2127" y="1456"/>
                  </a:lnTo>
                  <a:lnTo>
                    <a:pt x="2137" y="1456"/>
                  </a:lnTo>
                  <a:lnTo>
                    <a:pt x="2145" y="1454"/>
                  </a:lnTo>
                  <a:lnTo>
                    <a:pt x="2152" y="1450"/>
                  </a:lnTo>
                  <a:lnTo>
                    <a:pt x="2157" y="1444"/>
                  </a:lnTo>
                  <a:lnTo>
                    <a:pt x="2163" y="1436"/>
                  </a:lnTo>
                  <a:lnTo>
                    <a:pt x="2165" y="1425"/>
                  </a:lnTo>
                  <a:lnTo>
                    <a:pt x="2165" y="1425"/>
                  </a:lnTo>
                  <a:lnTo>
                    <a:pt x="2165" y="316"/>
                  </a:lnTo>
                  <a:lnTo>
                    <a:pt x="2165" y="316"/>
                  </a:lnTo>
                  <a:lnTo>
                    <a:pt x="2166" y="306"/>
                  </a:lnTo>
                  <a:lnTo>
                    <a:pt x="2169" y="295"/>
                  </a:lnTo>
                  <a:lnTo>
                    <a:pt x="2172" y="286"/>
                  </a:lnTo>
                  <a:lnTo>
                    <a:pt x="2176" y="277"/>
                  </a:lnTo>
                  <a:lnTo>
                    <a:pt x="2180" y="268"/>
                  </a:lnTo>
                  <a:lnTo>
                    <a:pt x="2186" y="260"/>
                  </a:lnTo>
                  <a:lnTo>
                    <a:pt x="2193" y="253"/>
                  </a:lnTo>
                  <a:lnTo>
                    <a:pt x="2200" y="246"/>
                  </a:lnTo>
                  <a:lnTo>
                    <a:pt x="2207" y="239"/>
                  </a:lnTo>
                  <a:lnTo>
                    <a:pt x="2216" y="233"/>
                  </a:lnTo>
                  <a:lnTo>
                    <a:pt x="2224" y="229"/>
                  </a:lnTo>
                  <a:lnTo>
                    <a:pt x="2233" y="225"/>
                  </a:lnTo>
                  <a:lnTo>
                    <a:pt x="2243" y="221"/>
                  </a:lnTo>
                  <a:lnTo>
                    <a:pt x="2253" y="219"/>
                  </a:lnTo>
                  <a:lnTo>
                    <a:pt x="2262" y="218"/>
                  </a:lnTo>
                  <a:lnTo>
                    <a:pt x="2274" y="216"/>
                  </a:lnTo>
                  <a:lnTo>
                    <a:pt x="2490" y="216"/>
                  </a:lnTo>
                  <a:lnTo>
                    <a:pt x="2490" y="216"/>
                  </a:lnTo>
                  <a:lnTo>
                    <a:pt x="2501" y="218"/>
                  </a:lnTo>
                  <a:lnTo>
                    <a:pt x="2511" y="219"/>
                  </a:lnTo>
                  <a:lnTo>
                    <a:pt x="2521" y="221"/>
                  </a:lnTo>
                  <a:lnTo>
                    <a:pt x="2531" y="225"/>
                  </a:lnTo>
                  <a:lnTo>
                    <a:pt x="2539" y="229"/>
                  </a:lnTo>
                  <a:lnTo>
                    <a:pt x="2549" y="233"/>
                  </a:lnTo>
                  <a:lnTo>
                    <a:pt x="2556" y="239"/>
                  </a:lnTo>
                  <a:lnTo>
                    <a:pt x="2563" y="246"/>
                  </a:lnTo>
                  <a:lnTo>
                    <a:pt x="2570" y="253"/>
                  </a:lnTo>
                  <a:lnTo>
                    <a:pt x="2577" y="260"/>
                  </a:lnTo>
                  <a:lnTo>
                    <a:pt x="2582" y="268"/>
                  </a:lnTo>
                  <a:lnTo>
                    <a:pt x="2587" y="277"/>
                  </a:lnTo>
                  <a:lnTo>
                    <a:pt x="2591" y="286"/>
                  </a:lnTo>
                  <a:lnTo>
                    <a:pt x="2594" y="295"/>
                  </a:lnTo>
                  <a:lnTo>
                    <a:pt x="2596" y="306"/>
                  </a:lnTo>
                  <a:lnTo>
                    <a:pt x="2597" y="316"/>
                  </a:lnTo>
                  <a:lnTo>
                    <a:pt x="2597" y="316"/>
                  </a:lnTo>
                  <a:lnTo>
                    <a:pt x="2598" y="2165"/>
                  </a:lnTo>
                  <a:lnTo>
                    <a:pt x="2748" y="2165"/>
                  </a:lnTo>
                  <a:lnTo>
                    <a:pt x="2748" y="2165"/>
                  </a:lnTo>
                  <a:lnTo>
                    <a:pt x="2754" y="2165"/>
                  </a:lnTo>
                  <a:lnTo>
                    <a:pt x="2761" y="2164"/>
                  </a:lnTo>
                  <a:lnTo>
                    <a:pt x="2768" y="2162"/>
                  </a:lnTo>
                  <a:lnTo>
                    <a:pt x="2774" y="2160"/>
                  </a:lnTo>
                  <a:lnTo>
                    <a:pt x="2780" y="2157"/>
                  </a:lnTo>
                  <a:lnTo>
                    <a:pt x="2785" y="2153"/>
                  </a:lnTo>
                  <a:lnTo>
                    <a:pt x="2796" y="2145"/>
                  </a:lnTo>
                  <a:lnTo>
                    <a:pt x="2804" y="2135"/>
                  </a:lnTo>
                  <a:lnTo>
                    <a:pt x="2807" y="2130"/>
                  </a:lnTo>
                  <a:lnTo>
                    <a:pt x="2810" y="2123"/>
                  </a:lnTo>
                  <a:lnTo>
                    <a:pt x="2812" y="2117"/>
                  </a:lnTo>
                  <a:lnTo>
                    <a:pt x="2814" y="2111"/>
                  </a:lnTo>
                  <a:lnTo>
                    <a:pt x="2815" y="2104"/>
                  </a:lnTo>
                  <a:lnTo>
                    <a:pt x="2815" y="2097"/>
                  </a:lnTo>
                  <a:lnTo>
                    <a:pt x="2815" y="4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85" name="그룹 284">
            <a:extLst>
              <a:ext uri="{FF2B5EF4-FFF2-40B4-BE49-F238E27FC236}">
                <a16:creationId xmlns:a16="http://schemas.microsoft.com/office/drawing/2014/main" id="{CFB84CBA-134E-41A5-AB56-E82858CBD355}"/>
              </a:ext>
            </a:extLst>
          </p:cNvPr>
          <p:cNvGrpSpPr>
            <a:grpSpLocks noChangeAspect="1"/>
          </p:cNvGrpSpPr>
          <p:nvPr/>
        </p:nvGrpSpPr>
        <p:grpSpPr>
          <a:xfrm>
            <a:off x="1208332" y="4470523"/>
            <a:ext cx="239320" cy="239746"/>
            <a:chOff x="3775075" y="8428038"/>
            <a:chExt cx="892175" cy="893763"/>
          </a:xfrm>
          <a:solidFill>
            <a:schemeClr val="bg1"/>
          </a:solidFill>
        </p:grpSpPr>
        <p:sp>
          <p:nvSpPr>
            <p:cNvPr id="286" name="Freeform 43">
              <a:extLst>
                <a:ext uri="{FF2B5EF4-FFF2-40B4-BE49-F238E27FC236}">
                  <a16:creationId xmlns:a16="http://schemas.microsoft.com/office/drawing/2014/main" id="{F715B0F3-4185-42E7-A3A4-88F014E9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840788"/>
              <a:ext cx="138113" cy="68263"/>
            </a:xfrm>
            <a:custGeom>
              <a:avLst/>
              <a:gdLst>
                <a:gd name="T0" fmla="*/ 217 w 434"/>
                <a:gd name="T1" fmla="*/ 0 h 216"/>
                <a:gd name="T2" fmla="*/ 69 w 434"/>
                <a:gd name="T3" fmla="*/ 0 h 216"/>
                <a:gd name="T4" fmla="*/ 61 w 434"/>
                <a:gd name="T5" fmla="*/ 0 h 216"/>
                <a:gd name="T6" fmla="*/ 48 w 434"/>
                <a:gd name="T7" fmla="*/ 3 h 216"/>
                <a:gd name="T8" fmla="*/ 37 w 434"/>
                <a:gd name="T9" fmla="*/ 8 h 216"/>
                <a:gd name="T10" fmla="*/ 20 w 434"/>
                <a:gd name="T11" fmla="*/ 20 h 216"/>
                <a:gd name="T12" fmla="*/ 12 w 434"/>
                <a:gd name="T13" fmla="*/ 30 h 216"/>
                <a:gd name="T14" fmla="*/ 5 w 434"/>
                <a:gd name="T15" fmla="*/ 41 h 216"/>
                <a:gd name="T16" fmla="*/ 2 w 434"/>
                <a:gd name="T17" fmla="*/ 54 h 216"/>
                <a:gd name="T18" fmla="*/ 0 w 434"/>
                <a:gd name="T19" fmla="*/ 67 h 216"/>
                <a:gd name="T20" fmla="*/ 0 w 434"/>
                <a:gd name="T21" fmla="*/ 148 h 216"/>
                <a:gd name="T22" fmla="*/ 2 w 434"/>
                <a:gd name="T23" fmla="*/ 162 h 216"/>
                <a:gd name="T24" fmla="*/ 5 w 434"/>
                <a:gd name="T25" fmla="*/ 174 h 216"/>
                <a:gd name="T26" fmla="*/ 12 w 434"/>
                <a:gd name="T27" fmla="*/ 186 h 216"/>
                <a:gd name="T28" fmla="*/ 30 w 434"/>
                <a:gd name="T29" fmla="*/ 204 h 216"/>
                <a:gd name="T30" fmla="*/ 42 w 434"/>
                <a:gd name="T31" fmla="*/ 210 h 216"/>
                <a:gd name="T32" fmla="*/ 55 w 434"/>
                <a:gd name="T33" fmla="*/ 215 h 216"/>
                <a:gd name="T34" fmla="*/ 69 w 434"/>
                <a:gd name="T35" fmla="*/ 216 h 216"/>
                <a:gd name="T36" fmla="*/ 217 w 434"/>
                <a:gd name="T37" fmla="*/ 216 h 216"/>
                <a:gd name="T38" fmla="*/ 365 w 434"/>
                <a:gd name="T39" fmla="*/ 216 h 216"/>
                <a:gd name="T40" fmla="*/ 379 w 434"/>
                <a:gd name="T41" fmla="*/ 215 h 216"/>
                <a:gd name="T42" fmla="*/ 391 w 434"/>
                <a:gd name="T43" fmla="*/ 210 h 216"/>
                <a:gd name="T44" fmla="*/ 404 w 434"/>
                <a:gd name="T45" fmla="*/ 204 h 216"/>
                <a:gd name="T46" fmla="*/ 413 w 434"/>
                <a:gd name="T47" fmla="*/ 196 h 216"/>
                <a:gd name="T48" fmla="*/ 421 w 434"/>
                <a:gd name="T49" fmla="*/ 186 h 216"/>
                <a:gd name="T50" fmla="*/ 428 w 434"/>
                <a:gd name="T51" fmla="*/ 174 h 216"/>
                <a:gd name="T52" fmla="*/ 432 w 434"/>
                <a:gd name="T53" fmla="*/ 162 h 216"/>
                <a:gd name="T54" fmla="*/ 434 w 434"/>
                <a:gd name="T55" fmla="*/ 148 h 216"/>
                <a:gd name="T56" fmla="*/ 434 w 434"/>
                <a:gd name="T57" fmla="*/ 67 h 216"/>
                <a:gd name="T58" fmla="*/ 432 w 434"/>
                <a:gd name="T59" fmla="*/ 54 h 216"/>
                <a:gd name="T60" fmla="*/ 428 w 434"/>
                <a:gd name="T61" fmla="*/ 41 h 216"/>
                <a:gd name="T62" fmla="*/ 421 w 434"/>
                <a:gd name="T63" fmla="*/ 30 h 216"/>
                <a:gd name="T64" fmla="*/ 413 w 434"/>
                <a:gd name="T65" fmla="*/ 20 h 216"/>
                <a:gd name="T66" fmla="*/ 404 w 434"/>
                <a:gd name="T67" fmla="*/ 11 h 216"/>
                <a:gd name="T68" fmla="*/ 391 w 434"/>
                <a:gd name="T69" fmla="*/ 5 h 216"/>
                <a:gd name="T70" fmla="*/ 379 w 434"/>
                <a:gd name="T71" fmla="*/ 1 h 216"/>
                <a:gd name="T72" fmla="*/ 365 w 434"/>
                <a:gd name="T7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2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6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156" y="216"/>
                  </a:lnTo>
                  <a:lnTo>
                    <a:pt x="21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6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0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7" name="Freeform 44">
              <a:extLst>
                <a:ext uri="{FF2B5EF4-FFF2-40B4-BE49-F238E27FC236}">
                  <a16:creationId xmlns:a16="http://schemas.microsoft.com/office/drawing/2014/main" id="{DFA3F983-9156-4D7B-BF3A-81B337B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8566150"/>
              <a:ext cx="136525" cy="68263"/>
            </a:xfrm>
            <a:custGeom>
              <a:avLst/>
              <a:gdLst>
                <a:gd name="T0" fmla="*/ 68 w 432"/>
                <a:gd name="T1" fmla="*/ 0 h 217"/>
                <a:gd name="T2" fmla="*/ 61 w 432"/>
                <a:gd name="T3" fmla="*/ 0 h 217"/>
                <a:gd name="T4" fmla="*/ 47 w 432"/>
                <a:gd name="T5" fmla="*/ 4 h 217"/>
                <a:gd name="T6" fmla="*/ 36 w 432"/>
                <a:gd name="T7" fmla="*/ 9 h 217"/>
                <a:gd name="T8" fmla="*/ 19 w 432"/>
                <a:gd name="T9" fmla="*/ 20 h 217"/>
                <a:gd name="T10" fmla="*/ 8 w 432"/>
                <a:gd name="T11" fmla="*/ 36 h 217"/>
                <a:gd name="T12" fmla="*/ 3 w 432"/>
                <a:gd name="T13" fmla="*/ 48 h 217"/>
                <a:gd name="T14" fmla="*/ 1 w 432"/>
                <a:gd name="T15" fmla="*/ 62 h 217"/>
                <a:gd name="T16" fmla="*/ 0 w 432"/>
                <a:gd name="T17" fmla="*/ 149 h 217"/>
                <a:gd name="T18" fmla="*/ 1 w 432"/>
                <a:gd name="T19" fmla="*/ 156 h 217"/>
                <a:gd name="T20" fmla="*/ 3 w 432"/>
                <a:gd name="T21" fmla="*/ 170 h 217"/>
                <a:gd name="T22" fmla="*/ 8 w 432"/>
                <a:gd name="T23" fmla="*/ 181 h 217"/>
                <a:gd name="T24" fmla="*/ 19 w 432"/>
                <a:gd name="T25" fmla="*/ 197 h 217"/>
                <a:gd name="T26" fmla="*/ 36 w 432"/>
                <a:gd name="T27" fmla="*/ 209 h 217"/>
                <a:gd name="T28" fmla="*/ 47 w 432"/>
                <a:gd name="T29" fmla="*/ 214 h 217"/>
                <a:gd name="T30" fmla="*/ 61 w 432"/>
                <a:gd name="T31" fmla="*/ 216 h 217"/>
                <a:gd name="T32" fmla="*/ 365 w 432"/>
                <a:gd name="T33" fmla="*/ 217 h 217"/>
                <a:gd name="T34" fmla="*/ 372 w 432"/>
                <a:gd name="T35" fmla="*/ 216 h 217"/>
                <a:gd name="T36" fmla="*/ 385 w 432"/>
                <a:gd name="T37" fmla="*/ 214 h 217"/>
                <a:gd name="T38" fmla="*/ 397 w 432"/>
                <a:gd name="T39" fmla="*/ 209 h 217"/>
                <a:gd name="T40" fmla="*/ 413 w 432"/>
                <a:gd name="T41" fmla="*/ 197 h 217"/>
                <a:gd name="T42" fmla="*/ 425 w 432"/>
                <a:gd name="T43" fmla="*/ 181 h 217"/>
                <a:gd name="T44" fmla="*/ 430 w 432"/>
                <a:gd name="T45" fmla="*/ 170 h 217"/>
                <a:gd name="T46" fmla="*/ 432 w 432"/>
                <a:gd name="T47" fmla="*/ 156 h 217"/>
                <a:gd name="T48" fmla="*/ 432 w 432"/>
                <a:gd name="T49" fmla="*/ 69 h 217"/>
                <a:gd name="T50" fmla="*/ 432 w 432"/>
                <a:gd name="T51" fmla="*/ 62 h 217"/>
                <a:gd name="T52" fmla="*/ 430 w 432"/>
                <a:gd name="T53" fmla="*/ 48 h 217"/>
                <a:gd name="T54" fmla="*/ 425 w 432"/>
                <a:gd name="T55" fmla="*/ 36 h 217"/>
                <a:gd name="T56" fmla="*/ 413 w 432"/>
                <a:gd name="T57" fmla="*/ 20 h 217"/>
                <a:gd name="T58" fmla="*/ 397 w 432"/>
                <a:gd name="T59" fmla="*/ 9 h 217"/>
                <a:gd name="T60" fmla="*/ 385 w 432"/>
                <a:gd name="T61" fmla="*/ 4 h 217"/>
                <a:gd name="T62" fmla="*/ 372 w 432"/>
                <a:gd name="T63" fmla="*/ 0 h 217"/>
                <a:gd name="T64" fmla="*/ 365 w 432"/>
                <a:gd name="T6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30" y="205"/>
                  </a:lnTo>
                  <a:lnTo>
                    <a:pt x="36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6"/>
                  </a:lnTo>
                  <a:lnTo>
                    <a:pt x="430" y="170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1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6"/>
                  </a:lnTo>
                  <a:lnTo>
                    <a:pt x="385" y="4"/>
                  </a:lnTo>
                  <a:lnTo>
                    <a:pt x="378" y="2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8" name="Freeform 45">
              <a:extLst>
                <a:ext uri="{FF2B5EF4-FFF2-40B4-BE49-F238E27FC236}">
                  <a16:creationId xmlns:a16="http://schemas.microsoft.com/office/drawing/2014/main" id="{EFD503D8-9835-4FC7-BD2C-FFE2E5FD9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943975"/>
              <a:ext cx="138113" cy="68263"/>
            </a:xfrm>
            <a:custGeom>
              <a:avLst/>
              <a:gdLst>
                <a:gd name="T0" fmla="*/ 217 w 434"/>
                <a:gd name="T1" fmla="*/ 0 h 215"/>
                <a:gd name="T2" fmla="*/ 69 w 434"/>
                <a:gd name="T3" fmla="*/ 0 h 215"/>
                <a:gd name="T4" fmla="*/ 61 w 434"/>
                <a:gd name="T5" fmla="*/ 0 h 215"/>
                <a:gd name="T6" fmla="*/ 48 w 434"/>
                <a:gd name="T7" fmla="*/ 3 h 215"/>
                <a:gd name="T8" fmla="*/ 37 w 434"/>
                <a:gd name="T9" fmla="*/ 8 h 215"/>
                <a:gd name="T10" fmla="*/ 20 w 434"/>
                <a:gd name="T11" fmla="*/ 19 h 215"/>
                <a:gd name="T12" fmla="*/ 8 w 434"/>
                <a:gd name="T13" fmla="*/ 35 h 215"/>
                <a:gd name="T14" fmla="*/ 3 w 434"/>
                <a:gd name="T15" fmla="*/ 47 h 215"/>
                <a:gd name="T16" fmla="*/ 1 w 434"/>
                <a:gd name="T17" fmla="*/ 61 h 215"/>
                <a:gd name="T18" fmla="*/ 0 w 434"/>
                <a:gd name="T19" fmla="*/ 148 h 215"/>
                <a:gd name="T20" fmla="*/ 1 w 434"/>
                <a:gd name="T21" fmla="*/ 155 h 215"/>
                <a:gd name="T22" fmla="*/ 3 w 434"/>
                <a:gd name="T23" fmla="*/ 168 h 215"/>
                <a:gd name="T24" fmla="*/ 8 w 434"/>
                <a:gd name="T25" fmla="*/ 180 h 215"/>
                <a:gd name="T26" fmla="*/ 20 w 434"/>
                <a:gd name="T27" fmla="*/ 196 h 215"/>
                <a:gd name="T28" fmla="*/ 37 w 434"/>
                <a:gd name="T29" fmla="*/ 207 h 215"/>
                <a:gd name="T30" fmla="*/ 48 w 434"/>
                <a:gd name="T31" fmla="*/ 212 h 215"/>
                <a:gd name="T32" fmla="*/ 61 w 434"/>
                <a:gd name="T33" fmla="*/ 215 h 215"/>
                <a:gd name="T34" fmla="*/ 156 w 434"/>
                <a:gd name="T35" fmla="*/ 215 h 215"/>
                <a:gd name="T36" fmla="*/ 365 w 434"/>
                <a:gd name="T37" fmla="*/ 215 h 215"/>
                <a:gd name="T38" fmla="*/ 373 w 434"/>
                <a:gd name="T39" fmla="*/ 215 h 215"/>
                <a:gd name="T40" fmla="*/ 385 w 434"/>
                <a:gd name="T41" fmla="*/ 212 h 215"/>
                <a:gd name="T42" fmla="*/ 398 w 434"/>
                <a:gd name="T43" fmla="*/ 207 h 215"/>
                <a:gd name="T44" fmla="*/ 409 w 434"/>
                <a:gd name="T45" fmla="*/ 200 h 215"/>
                <a:gd name="T46" fmla="*/ 418 w 434"/>
                <a:gd name="T47" fmla="*/ 191 h 215"/>
                <a:gd name="T48" fmla="*/ 426 w 434"/>
                <a:gd name="T49" fmla="*/ 180 h 215"/>
                <a:gd name="T50" fmla="*/ 431 w 434"/>
                <a:gd name="T51" fmla="*/ 168 h 215"/>
                <a:gd name="T52" fmla="*/ 433 w 434"/>
                <a:gd name="T53" fmla="*/ 155 h 215"/>
                <a:gd name="T54" fmla="*/ 434 w 434"/>
                <a:gd name="T55" fmla="*/ 67 h 215"/>
                <a:gd name="T56" fmla="*/ 433 w 434"/>
                <a:gd name="T57" fmla="*/ 61 h 215"/>
                <a:gd name="T58" fmla="*/ 431 w 434"/>
                <a:gd name="T59" fmla="*/ 47 h 215"/>
                <a:gd name="T60" fmla="*/ 426 w 434"/>
                <a:gd name="T61" fmla="*/ 35 h 215"/>
                <a:gd name="T62" fmla="*/ 418 w 434"/>
                <a:gd name="T63" fmla="*/ 24 h 215"/>
                <a:gd name="T64" fmla="*/ 409 w 434"/>
                <a:gd name="T65" fmla="*/ 15 h 215"/>
                <a:gd name="T66" fmla="*/ 398 w 434"/>
                <a:gd name="T67" fmla="*/ 8 h 215"/>
                <a:gd name="T68" fmla="*/ 385 w 434"/>
                <a:gd name="T69" fmla="*/ 3 h 215"/>
                <a:gd name="T70" fmla="*/ 373 w 434"/>
                <a:gd name="T71" fmla="*/ 0 h 215"/>
                <a:gd name="T72" fmla="*/ 365 w 434"/>
                <a:gd name="T7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5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2" y="53"/>
                  </a:lnTo>
                  <a:lnTo>
                    <a:pt x="1" y="61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1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5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4"/>
                  </a:lnTo>
                  <a:lnTo>
                    <a:pt x="61" y="215"/>
                  </a:lnTo>
                  <a:lnTo>
                    <a:pt x="69" y="215"/>
                  </a:lnTo>
                  <a:lnTo>
                    <a:pt x="156" y="215"/>
                  </a:lnTo>
                  <a:lnTo>
                    <a:pt x="217" y="215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73" y="215"/>
                  </a:lnTo>
                  <a:lnTo>
                    <a:pt x="379" y="214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5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1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1"/>
                  </a:lnTo>
                  <a:lnTo>
                    <a:pt x="432" y="53"/>
                  </a:lnTo>
                  <a:lnTo>
                    <a:pt x="431" y="47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4"/>
                  </a:lnTo>
                  <a:lnTo>
                    <a:pt x="413" y="19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89" name="Freeform 46">
              <a:extLst>
                <a:ext uri="{FF2B5EF4-FFF2-40B4-BE49-F238E27FC236}">
                  <a16:creationId xmlns:a16="http://schemas.microsoft.com/office/drawing/2014/main" id="{E54FE8CA-3DE2-42C3-980C-054EF2AF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8428038"/>
              <a:ext cx="892175" cy="893763"/>
            </a:xfrm>
            <a:custGeom>
              <a:avLst/>
              <a:gdLst>
                <a:gd name="T0" fmla="*/ 2803 w 2814"/>
                <a:gd name="T1" fmla="*/ 1230 h 2814"/>
                <a:gd name="T2" fmla="*/ 2542 w 2814"/>
                <a:gd name="T3" fmla="*/ 937 h 2814"/>
                <a:gd name="T4" fmla="*/ 2416 w 2814"/>
                <a:gd name="T5" fmla="*/ 868 h 2814"/>
                <a:gd name="T6" fmla="*/ 2381 w 2814"/>
                <a:gd name="T7" fmla="*/ 421 h 2814"/>
                <a:gd name="T8" fmla="*/ 2339 w 2814"/>
                <a:gd name="T9" fmla="*/ 305 h 2814"/>
                <a:gd name="T10" fmla="*/ 2057 w 2814"/>
                <a:gd name="T11" fmla="*/ 29 h 2814"/>
                <a:gd name="T12" fmla="*/ 1948 w 2814"/>
                <a:gd name="T13" fmla="*/ 0 h 2814"/>
                <a:gd name="T14" fmla="*/ 1013 w 2814"/>
                <a:gd name="T15" fmla="*/ 10 h 2814"/>
                <a:gd name="T16" fmla="*/ 721 w 2814"/>
                <a:gd name="T17" fmla="*/ 273 h 2814"/>
                <a:gd name="T18" fmla="*/ 652 w 2814"/>
                <a:gd name="T19" fmla="*/ 397 h 2814"/>
                <a:gd name="T20" fmla="*/ 421 w 2814"/>
                <a:gd name="T21" fmla="*/ 866 h 2814"/>
                <a:gd name="T22" fmla="*/ 305 w 2814"/>
                <a:gd name="T23" fmla="*/ 908 h 2814"/>
                <a:gd name="T24" fmla="*/ 29 w 2814"/>
                <a:gd name="T25" fmla="*/ 1190 h 2814"/>
                <a:gd name="T26" fmla="*/ 0 w 2814"/>
                <a:gd name="T27" fmla="*/ 1299 h 2814"/>
                <a:gd name="T28" fmla="*/ 11 w 2814"/>
                <a:gd name="T29" fmla="*/ 2449 h 2814"/>
                <a:gd name="T30" fmla="*/ 272 w 2814"/>
                <a:gd name="T31" fmla="*/ 2743 h 2814"/>
                <a:gd name="T32" fmla="*/ 386 w 2814"/>
                <a:gd name="T33" fmla="*/ 2808 h 2814"/>
                <a:gd name="T34" fmla="*/ 2382 w 2814"/>
                <a:gd name="T35" fmla="*/ 2814 h 2814"/>
                <a:gd name="T36" fmla="*/ 2493 w 2814"/>
                <a:gd name="T37" fmla="*/ 2802 h 2814"/>
                <a:gd name="T38" fmla="*/ 2582 w 2814"/>
                <a:gd name="T39" fmla="*/ 2752 h 2814"/>
                <a:gd name="T40" fmla="*/ 2596 w 2814"/>
                <a:gd name="T41" fmla="*/ 2541 h 2814"/>
                <a:gd name="T42" fmla="*/ 2501 w 2814"/>
                <a:gd name="T43" fmla="*/ 2583 h 2814"/>
                <a:gd name="T44" fmla="*/ 2255 w 2814"/>
                <a:gd name="T45" fmla="*/ 2597 h 2814"/>
                <a:gd name="T46" fmla="*/ 2370 w 2814"/>
                <a:gd name="T47" fmla="*/ 2449 h 2814"/>
                <a:gd name="T48" fmla="*/ 2490 w 2814"/>
                <a:gd name="T49" fmla="*/ 1082 h 2814"/>
                <a:gd name="T50" fmla="*/ 2550 w 2814"/>
                <a:gd name="T51" fmla="*/ 1101 h 2814"/>
                <a:gd name="T52" fmla="*/ 2592 w 2814"/>
                <a:gd name="T53" fmla="*/ 1159 h 2814"/>
                <a:gd name="T54" fmla="*/ 2747 w 2814"/>
                <a:gd name="T55" fmla="*/ 2381 h 2814"/>
                <a:gd name="T56" fmla="*/ 2807 w 2814"/>
                <a:gd name="T57" fmla="*/ 2343 h 2814"/>
                <a:gd name="T58" fmla="*/ 974 w 2814"/>
                <a:gd name="T59" fmla="*/ 2598 h 2814"/>
                <a:gd name="T60" fmla="*/ 324 w 2814"/>
                <a:gd name="T61" fmla="*/ 2598 h 2814"/>
                <a:gd name="T62" fmla="*/ 272 w 2814"/>
                <a:gd name="T63" fmla="*/ 2584 h 2814"/>
                <a:gd name="T64" fmla="*/ 225 w 2814"/>
                <a:gd name="T65" fmla="*/ 2531 h 2814"/>
                <a:gd name="T66" fmla="*/ 216 w 2814"/>
                <a:gd name="T67" fmla="*/ 1179 h 2814"/>
                <a:gd name="T68" fmla="*/ 248 w 2814"/>
                <a:gd name="T69" fmla="*/ 1114 h 2814"/>
                <a:gd name="T70" fmla="*/ 313 w 2814"/>
                <a:gd name="T71" fmla="*/ 1083 h 2814"/>
                <a:gd name="T72" fmla="*/ 967 w 2814"/>
                <a:gd name="T73" fmla="*/ 1082 h 2814"/>
                <a:gd name="T74" fmla="*/ 1242 w 2814"/>
                <a:gd name="T75" fmla="*/ 1095 h 2814"/>
                <a:gd name="T76" fmla="*/ 1290 w 2814"/>
                <a:gd name="T77" fmla="*/ 1148 h 2814"/>
                <a:gd name="T78" fmla="*/ 1298 w 2814"/>
                <a:gd name="T79" fmla="*/ 2500 h 2814"/>
                <a:gd name="T80" fmla="*/ 1266 w 2814"/>
                <a:gd name="T81" fmla="*/ 2566 h 2814"/>
                <a:gd name="T82" fmla="*/ 1201 w 2814"/>
                <a:gd name="T83" fmla="*/ 2597 h 2814"/>
                <a:gd name="T84" fmla="*/ 1444 w 2814"/>
                <a:gd name="T85" fmla="*/ 2541 h 2814"/>
                <a:gd name="T86" fmla="*/ 1512 w 2814"/>
                <a:gd name="T87" fmla="*/ 2416 h 2814"/>
                <a:gd name="T88" fmla="*/ 1513 w 2814"/>
                <a:gd name="T89" fmla="*/ 1275 h 2814"/>
                <a:gd name="T90" fmla="*/ 1458 w 2814"/>
                <a:gd name="T91" fmla="*/ 1154 h 2814"/>
                <a:gd name="T92" fmla="*/ 1171 w 2814"/>
                <a:gd name="T93" fmla="*/ 885 h 2814"/>
                <a:gd name="T94" fmla="*/ 866 w 2814"/>
                <a:gd name="T95" fmla="*/ 865 h 2814"/>
                <a:gd name="T96" fmla="*/ 878 w 2814"/>
                <a:gd name="T97" fmla="*/ 273 h 2814"/>
                <a:gd name="T98" fmla="*/ 931 w 2814"/>
                <a:gd name="T99" fmla="*/ 225 h 2814"/>
                <a:gd name="T100" fmla="*/ 2067 w 2814"/>
                <a:gd name="T101" fmla="*/ 217 h 2814"/>
                <a:gd name="T102" fmla="*/ 2133 w 2814"/>
                <a:gd name="T103" fmla="*/ 248 h 2814"/>
                <a:gd name="T104" fmla="*/ 2164 w 2814"/>
                <a:gd name="T105" fmla="*/ 313 h 2814"/>
                <a:gd name="T106" fmla="*/ 2156 w 2814"/>
                <a:gd name="T107" fmla="*/ 2531 h 2814"/>
                <a:gd name="T108" fmla="*/ 2108 w 2814"/>
                <a:gd name="T109" fmla="*/ 2584 h 2814"/>
                <a:gd name="T110" fmla="*/ 1388 w 2814"/>
                <a:gd name="T111" fmla="*/ 2598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4" h="2814">
                  <a:moveTo>
                    <a:pt x="2814" y="1299"/>
                  </a:moveTo>
                  <a:lnTo>
                    <a:pt x="2814" y="1299"/>
                  </a:lnTo>
                  <a:lnTo>
                    <a:pt x="2813" y="1286"/>
                  </a:lnTo>
                  <a:lnTo>
                    <a:pt x="2812" y="1275"/>
                  </a:lnTo>
                  <a:lnTo>
                    <a:pt x="2811" y="1264"/>
                  </a:lnTo>
                  <a:lnTo>
                    <a:pt x="2809" y="1252"/>
                  </a:lnTo>
                  <a:lnTo>
                    <a:pt x="2803" y="1230"/>
                  </a:lnTo>
                  <a:lnTo>
                    <a:pt x="2795" y="1210"/>
                  </a:lnTo>
                  <a:lnTo>
                    <a:pt x="2784" y="1190"/>
                  </a:lnTo>
                  <a:lnTo>
                    <a:pt x="2772" y="1171"/>
                  </a:lnTo>
                  <a:lnTo>
                    <a:pt x="2758" y="1154"/>
                  </a:lnTo>
                  <a:lnTo>
                    <a:pt x="2743" y="1138"/>
                  </a:lnTo>
                  <a:lnTo>
                    <a:pt x="2542" y="937"/>
                  </a:lnTo>
                  <a:lnTo>
                    <a:pt x="2542" y="937"/>
                  </a:lnTo>
                  <a:lnTo>
                    <a:pt x="2526" y="921"/>
                  </a:lnTo>
                  <a:lnTo>
                    <a:pt x="2508" y="908"/>
                  </a:lnTo>
                  <a:lnTo>
                    <a:pt x="2490" y="895"/>
                  </a:lnTo>
                  <a:lnTo>
                    <a:pt x="2470" y="885"/>
                  </a:lnTo>
                  <a:lnTo>
                    <a:pt x="2449" y="877"/>
                  </a:lnTo>
                  <a:lnTo>
                    <a:pt x="2427" y="870"/>
                  </a:lnTo>
                  <a:lnTo>
                    <a:pt x="2416" y="868"/>
                  </a:lnTo>
                  <a:lnTo>
                    <a:pt x="2405" y="867"/>
                  </a:lnTo>
                  <a:lnTo>
                    <a:pt x="2393" y="866"/>
                  </a:lnTo>
                  <a:lnTo>
                    <a:pt x="2381" y="865"/>
                  </a:lnTo>
                  <a:lnTo>
                    <a:pt x="2381" y="865"/>
                  </a:lnTo>
                  <a:lnTo>
                    <a:pt x="2381" y="432"/>
                  </a:lnTo>
                  <a:lnTo>
                    <a:pt x="2381" y="432"/>
                  </a:lnTo>
                  <a:lnTo>
                    <a:pt x="2381" y="421"/>
                  </a:lnTo>
                  <a:lnTo>
                    <a:pt x="2380" y="409"/>
                  </a:lnTo>
                  <a:lnTo>
                    <a:pt x="2379" y="397"/>
                  </a:lnTo>
                  <a:lnTo>
                    <a:pt x="2376" y="386"/>
                  </a:lnTo>
                  <a:lnTo>
                    <a:pt x="2370" y="364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5" y="287"/>
                  </a:lnTo>
                  <a:lnTo>
                    <a:pt x="2309" y="272"/>
                  </a:lnTo>
                  <a:lnTo>
                    <a:pt x="2108" y="71"/>
                  </a:lnTo>
                  <a:lnTo>
                    <a:pt x="2108" y="71"/>
                  </a:lnTo>
                  <a:lnTo>
                    <a:pt x="2092" y="56"/>
                  </a:lnTo>
                  <a:lnTo>
                    <a:pt x="2076" y="41"/>
                  </a:lnTo>
                  <a:lnTo>
                    <a:pt x="2057" y="29"/>
                  </a:lnTo>
                  <a:lnTo>
                    <a:pt x="2037" y="19"/>
                  </a:lnTo>
                  <a:lnTo>
                    <a:pt x="2017" y="10"/>
                  </a:lnTo>
                  <a:lnTo>
                    <a:pt x="1995" y="5"/>
                  </a:lnTo>
                  <a:lnTo>
                    <a:pt x="1983" y="2"/>
                  </a:lnTo>
                  <a:lnTo>
                    <a:pt x="1972" y="1"/>
                  </a:lnTo>
                  <a:lnTo>
                    <a:pt x="1960" y="0"/>
                  </a:lnTo>
                  <a:lnTo>
                    <a:pt x="1948" y="0"/>
                  </a:lnTo>
                  <a:lnTo>
                    <a:pt x="1082" y="0"/>
                  </a:lnTo>
                  <a:lnTo>
                    <a:pt x="1082" y="0"/>
                  </a:lnTo>
                  <a:lnTo>
                    <a:pt x="1070" y="0"/>
                  </a:lnTo>
                  <a:lnTo>
                    <a:pt x="1058" y="1"/>
                  </a:lnTo>
                  <a:lnTo>
                    <a:pt x="1046" y="2"/>
                  </a:lnTo>
                  <a:lnTo>
                    <a:pt x="1035" y="5"/>
                  </a:lnTo>
                  <a:lnTo>
                    <a:pt x="1013" y="10"/>
                  </a:lnTo>
                  <a:lnTo>
                    <a:pt x="992" y="19"/>
                  </a:lnTo>
                  <a:lnTo>
                    <a:pt x="973" y="29"/>
                  </a:lnTo>
                  <a:lnTo>
                    <a:pt x="954" y="41"/>
                  </a:lnTo>
                  <a:lnTo>
                    <a:pt x="937" y="56"/>
                  </a:lnTo>
                  <a:lnTo>
                    <a:pt x="921" y="71"/>
                  </a:lnTo>
                  <a:lnTo>
                    <a:pt x="721" y="273"/>
                  </a:lnTo>
                  <a:lnTo>
                    <a:pt x="721" y="273"/>
                  </a:lnTo>
                  <a:lnTo>
                    <a:pt x="705" y="288"/>
                  </a:lnTo>
                  <a:lnTo>
                    <a:pt x="691" y="306"/>
                  </a:lnTo>
                  <a:lnTo>
                    <a:pt x="678" y="324"/>
                  </a:lnTo>
                  <a:lnTo>
                    <a:pt x="669" y="343"/>
                  </a:lnTo>
                  <a:lnTo>
                    <a:pt x="660" y="365"/>
                  </a:lnTo>
                  <a:lnTo>
                    <a:pt x="654" y="387"/>
                  </a:lnTo>
                  <a:lnTo>
                    <a:pt x="652" y="397"/>
                  </a:lnTo>
                  <a:lnTo>
                    <a:pt x="650" y="410"/>
                  </a:lnTo>
                  <a:lnTo>
                    <a:pt x="649" y="421"/>
                  </a:lnTo>
                  <a:lnTo>
                    <a:pt x="649" y="432"/>
                  </a:lnTo>
                  <a:lnTo>
                    <a:pt x="649" y="865"/>
                  </a:lnTo>
                  <a:lnTo>
                    <a:pt x="432" y="865"/>
                  </a:lnTo>
                  <a:lnTo>
                    <a:pt x="432" y="865"/>
                  </a:lnTo>
                  <a:lnTo>
                    <a:pt x="421" y="866"/>
                  </a:lnTo>
                  <a:lnTo>
                    <a:pt x="408" y="866"/>
                  </a:lnTo>
                  <a:lnTo>
                    <a:pt x="397" y="868"/>
                  </a:lnTo>
                  <a:lnTo>
                    <a:pt x="386" y="870"/>
                  </a:lnTo>
                  <a:lnTo>
                    <a:pt x="364" y="877"/>
                  </a:lnTo>
                  <a:lnTo>
                    <a:pt x="343" y="885"/>
                  </a:lnTo>
                  <a:lnTo>
                    <a:pt x="323" y="895"/>
                  </a:lnTo>
                  <a:lnTo>
                    <a:pt x="305" y="908"/>
                  </a:lnTo>
                  <a:lnTo>
                    <a:pt x="288" y="921"/>
                  </a:lnTo>
                  <a:lnTo>
                    <a:pt x="271" y="937"/>
                  </a:lnTo>
                  <a:lnTo>
                    <a:pt x="71" y="1138"/>
                  </a:lnTo>
                  <a:lnTo>
                    <a:pt x="71" y="1138"/>
                  </a:lnTo>
                  <a:lnTo>
                    <a:pt x="56" y="1154"/>
                  </a:lnTo>
                  <a:lnTo>
                    <a:pt x="41" y="1171"/>
                  </a:lnTo>
                  <a:lnTo>
                    <a:pt x="29" y="1190"/>
                  </a:lnTo>
                  <a:lnTo>
                    <a:pt x="18" y="1210"/>
                  </a:lnTo>
                  <a:lnTo>
                    <a:pt x="11" y="1230"/>
                  </a:lnTo>
                  <a:lnTo>
                    <a:pt x="5" y="1252"/>
                  </a:lnTo>
                  <a:lnTo>
                    <a:pt x="3" y="1264"/>
                  </a:lnTo>
                  <a:lnTo>
                    <a:pt x="1" y="1275"/>
                  </a:lnTo>
                  <a:lnTo>
                    <a:pt x="0" y="1286"/>
                  </a:lnTo>
                  <a:lnTo>
                    <a:pt x="0" y="1299"/>
                  </a:lnTo>
                  <a:lnTo>
                    <a:pt x="0" y="2381"/>
                  </a:lnTo>
                  <a:lnTo>
                    <a:pt x="0" y="2381"/>
                  </a:lnTo>
                  <a:lnTo>
                    <a:pt x="0" y="2392"/>
                  </a:lnTo>
                  <a:lnTo>
                    <a:pt x="1" y="2405"/>
                  </a:lnTo>
                  <a:lnTo>
                    <a:pt x="3" y="2416"/>
                  </a:lnTo>
                  <a:lnTo>
                    <a:pt x="5" y="2428"/>
                  </a:lnTo>
                  <a:lnTo>
                    <a:pt x="11" y="2449"/>
                  </a:lnTo>
                  <a:lnTo>
                    <a:pt x="19" y="2470"/>
                  </a:lnTo>
                  <a:lnTo>
                    <a:pt x="29" y="2490"/>
                  </a:lnTo>
                  <a:lnTo>
                    <a:pt x="41" y="2509"/>
                  </a:lnTo>
                  <a:lnTo>
                    <a:pt x="56" y="2526"/>
                  </a:lnTo>
                  <a:lnTo>
                    <a:pt x="71" y="2542"/>
                  </a:lnTo>
                  <a:lnTo>
                    <a:pt x="71" y="2542"/>
                  </a:lnTo>
                  <a:lnTo>
                    <a:pt x="272" y="2743"/>
                  </a:lnTo>
                  <a:lnTo>
                    <a:pt x="272" y="2743"/>
                  </a:lnTo>
                  <a:lnTo>
                    <a:pt x="288" y="2759"/>
                  </a:lnTo>
                  <a:lnTo>
                    <a:pt x="305" y="2772"/>
                  </a:lnTo>
                  <a:lnTo>
                    <a:pt x="323" y="2784"/>
                  </a:lnTo>
                  <a:lnTo>
                    <a:pt x="343" y="2795"/>
                  </a:lnTo>
                  <a:lnTo>
                    <a:pt x="364" y="2803"/>
                  </a:lnTo>
                  <a:lnTo>
                    <a:pt x="386" y="2808"/>
                  </a:lnTo>
                  <a:lnTo>
                    <a:pt x="408" y="2813"/>
                  </a:lnTo>
                  <a:lnTo>
                    <a:pt x="421" y="2814"/>
                  </a:lnTo>
                  <a:lnTo>
                    <a:pt x="432" y="2814"/>
                  </a:lnTo>
                  <a:lnTo>
                    <a:pt x="2381" y="2814"/>
                  </a:lnTo>
                  <a:lnTo>
                    <a:pt x="2381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6" y="2814"/>
                  </a:lnTo>
                  <a:lnTo>
                    <a:pt x="2386" y="2814"/>
                  </a:lnTo>
                  <a:lnTo>
                    <a:pt x="2417" y="2813"/>
                  </a:lnTo>
                  <a:lnTo>
                    <a:pt x="2445" y="2809"/>
                  </a:lnTo>
                  <a:lnTo>
                    <a:pt x="2471" y="2806"/>
                  </a:lnTo>
                  <a:lnTo>
                    <a:pt x="2493" y="2802"/>
                  </a:lnTo>
                  <a:lnTo>
                    <a:pt x="2513" y="2797"/>
                  </a:lnTo>
                  <a:lnTo>
                    <a:pt x="2529" y="2792"/>
                  </a:lnTo>
                  <a:lnTo>
                    <a:pt x="2544" y="2786"/>
                  </a:lnTo>
                  <a:lnTo>
                    <a:pt x="2556" y="2778"/>
                  </a:lnTo>
                  <a:lnTo>
                    <a:pt x="2566" y="2770"/>
                  </a:lnTo>
                  <a:lnTo>
                    <a:pt x="2575" y="2762"/>
                  </a:lnTo>
                  <a:lnTo>
                    <a:pt x="2582" y="2752"/>
                  </a:lnTo>
                  <a:lnTo>
                    <a:pt x="2587" y="2742"/>
                  </a:lnTo>
                  <a:lnTo>
                    <a:pt x="2590" y="2733"/>
                  </a:lnTo>
                  <a:lnTo>
                    <a:pt x="2593" y="2721"/>
                  </a:lnTo>
                  <a:lnTo>
                    <a:pt x="2595" y="2710"/>
                  </a:lnTo>
                  <a:lnTo>
                    <a:pt x="2596" y="2698"/>
                  </a:lnTo>
                  <a:lnTo>
                    <a:pt x="2596" y="2689"/>
                  </a:lnTo>
                  <a:lnTo>
                    <a:pt x="2596" y="2541"/>
                  </a:lnTo>
                  <a:lnTo>
                    <a:pt x="2596" y="2541"/>
                  </a:lnTo>
                  <a:lnTo>
                    <a:pt x="2577" y="2552"/>
                  </a:lnTo>
                  <a:lnTo>
                    <a:pt x="2577" y="2552"/>
                  </a:lnTo>
                  <a:lnTo>
                    <a:pt x="2560" y="2562"/>
                  </a:lnTo>
                  <a:lnTo>
                    <a:pt x="2542" y="2570"/>
                  </a:lnTo>
                  <a:lnTo>
                    <a:pt x="2523" y="2577"/>
                  </a:lnTo>
                  <a:lnTo>
                    <a:pt x="2501" y="2583"/>
                  </a:lnTo>
                  <a:lnTo>
                    <a:pt x="2476" y="2588"/>
                  </a:lnTo>
                  <a:lnTo>
                    <a:pt x="2448" y="2592"/>
                  </a:lnTo>
                  <a:lnTo>
                    <a:pt x="2417" y="2595"/>
                  </a:lnTo>
                  <a:lnTo>
                    <a:pt x="2382" y="2596"/>
                  </a:lnTo>
                  <a:lnTo>
                    <a:pt x="2382" y="2596"/>
                  </a:lnTo>
                  <a:lnTo>
                    <a:pt x="2255" y="2597"/>
                  </a:lnTo>
                  <a:lnTo>
                    <a:pt x="2255" y="2597"/>
                  </a:lnTo>
                  <a:lnTo>
                    <a:pt x="2310" y="2541"/>
                  </a:lnTo>
                  <a:lnTo>
                    <a:pt x="2310" y="2541"/>
                  </a:lnTo>
                  <a:lnTo>
                    <a:pt x="2326" y="2525"/>
                  </a:lnTo>
                  <a:lnTo>
                    <a:pt x="2339" y="2509"/>
                  </a:lnTo>
                  <a:lnTo>
                    <a:pt x="2352" y="2490"/>
                  </a:lnTo>
                  <a:lnTo>
                    <a:pt x="2362" y="2470"/>
                  </a:lnTo>
                  <a:lnTo>
                    <a:pt x="2370" y="2449"/>
                  </a:lnTo>
                  <a:lnTo>
                    <a:pt x="2377" y="2428"/>
                  </a:lnTo>
                  <a:lnTo>
                    <a:pt x="2379" y="2416"/>
                  </a:lnTo>
                  <a:lnTo>
                    <a:pt x="2380" y="2405"/>
                  </a:lnTo>
                  <a:lnTo>
                    <a:pt x="2381" y="2392"/>
                  </a:lnTo>
                  <a:lnTo>
                    <a:pt x="2381" y="2381"/>
                  </a:lnTo>
                  <a:lnTo>
                    <a:pt x="2381" y="1082"/>
                  </a:lnTo>
                  <a:lnTo>
                    <a:pt x="2490" y="1082"/>
                  </a:lnTo>
                  <a:lnTo>
                    <a:pt x="2490" y="1082"/>
                  </a:lnTo>
                  <a:lnTo>
                    <a:pt x="2500" y="1083"/>
                  </a:lnTo>
                  <a:lnTo>
                    <a:pt x="2511" y="1084"/>
                  </a:lnTo>
                  <a:lnTo>
                    <a:pt x="2522" y="1087"/>
                  </a:lnTo>
                  <a:lnTo>
                    <a:pt x="2531" y="1090"/>
                  </a:lnTo>
                  <a:lnTo>
                    <a:pt x="2541" y="1095"/>
                  </a:lnTo>
                  <a:lnTo>
                    <a:pt x="2550" y="1101"/>
                  </a:lnTo>
                  <a:lnTo>
                    <a:pt x="2558" y="1107"/>
                  </a:lnTo>
                  <a:lnTo>
                    <a:pt x="2565" y="1114"/>
                  </a:lnTo>
                  <a:lnTo>
                    <a:pt x="2573" y="1121"/>
                  </a:lnTo>
                  <a:lnTo>
                    <a:pt x="2579" y="1130"/>
                  </a:lnTo>
                  <a:lnTo>
                    <a:pt x="2584" y="1139"/>
                  </a:lnTo>
                  <a:lnTo>
                    <a:pt x="2589" y="1148"/>
                  </a:lnTo>
                  <a:lnTo>
                    <a:pt x="2592" y="1159"/>
                  </a:lnTo>
                  <a:lnTo>
                    <a:pt x="2596" y="1169"/>
                  </a:lnTo>
                  <a:lnTo>
                    <a:pt x="2597" y="1179"/>
                  </a:lnTo>
                  <a:lnTo>
                    <a:pt x="2598" y="1191"/>
                  </a:lnTo>
                  <a:lnTo>
                    <a:pt x="2598" y="2381"/>
                  </a:lnTo>
                  <a:lnTo>
                    <a:pt x="2745" y="2381"/>
                  </a:lnTo>
                  <a:lnTo>
                    <a:pt x="2747" y="2381"/>
                  </a:lnTo>
                  <a:lnTo>
                    <a:pt x="2747" y="2381"/>
                  </a:lnTo>
                  <a:lnTo>
                    <a:pt x="2753" y="2381"/>
                  </a:lnTo>
                  <a:lnTo>
                    <a:pt x="2759" y="2380"/>
                  </a:lnTo>
                  <a:lnTo>
                    <a:pt x="2772" y="2376"/>
                  </a:lnTo>
                  <a:lnTo>
                    <a:pt x="2783" y="2371"/>
                  </a:lnTo>
                  <a:lnTo>
                    <a:pt x="2793" y="2362"/>
                  </a:lnTo>
                  <a:lnTo>
                    <a:pt x="2801" y="2353"/>
                  </a:lnTo>
                  <a:lnTo>
                    <a:pt x="2807" y="2343"/>
                  </a:lnTo>
                  <a:lnTo>
                    <a:pt x="2812" y="2331"/>
                  </a:lnTo>
                  <a:lnTo>
                    <a:pt x="2813" y="2325"/>
                  </a:lnTo>
                  <a:lnTo>
                    <a:pt x="2814" y="2318"/>
                  </a:lnTo>
                  <a:lnTo>
                    <a:pt x="2814" y="2318"/>
                  </a:lnTo>
                  <a:lnTo>
                    <a:pt x="2814" y="2313"/>
                  </a:lnTo>
                  <a:lnTo>
                    <a:pt x="2814" y="1299"/>
                  </a:lnTo>
                  <a:close/>
                  <a:moveTo>
                    <a:pt x="974" y="2598"/>
                  </a:moveTo>
                  <a:lnTo>
                    <a:pt x="974" y="2598"/>
                  </a:lnTo>
                  <a:lnTo>
                    <a:pt x="974" y="2598"/>
                  </a:lnTo>
                  <a:lnTo>
                    <a:pt x="967" y="2597"/>
                  </a:lnTo>
                  <a:lnTo>
                    <a:pt x="967" y="2598"/>
                  </a:lnTo>
                  <a:lnTo>
                    <a:pt x="777" y="2598"/>
                  </a:lnTo>
                  <a:lnTo>
                    <a:pt x="588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13" y="2597"/>
                  </a:lnTo>
                  <a:lnTo>
                    <a:pt x="303" y="2595"/>
                  </a:lnTo>
                  <a:lnTo>
                    <a:pt x="292" y="2593"/>
                  </a:lnTo>
                  <a:lnTo>
                    <a:pt x="282" y="2588"/>
                  </a:lnTo>
                  <a:lnTo>
                    <a:pt x="272" y="2584"/>
                  </a:lnTo>
                  <a:lnTo>
                    <a:pt x="264" y="2579"/>
                  </a:lnTo>
                  <a:lnTo>
                    <a:pt x="255" y="2573"/>
                  </a:lnTo>
                  <a:lnTo>
                    <a:pt x="248" y="2566"/>
                  </a:lnTo>
                  <a:lnTo>
                    <a:pt x="240" y="2558"/>
                  </a:lnTo>
                  <a:lnTo>
                    <a:pt x="234" y="2550"/>
                  </a:lnTo>
                  <a:lnTo>
                    <a:pt x="229" y="2541"/>
                  </a:lnTo>
                  <a:lnTo>
                    <a:pt x="225" y="2531"/>
                  </a:lnTo>
                  <a:lnTo>
                    <a:pt x="221" y="2521"/>
                  </a:lnTo>
                  <a:lnTo>
                    <a:pt x="218" y="2511"/>
                  </a:lnTo>
                  <a:lnTo>
                    <a:pt x="216" y="2500"/>
                  </a:lnTo>
                  <a:lnTo>
                    <a:pt x="216" y="2490"/>
                  </a:lnTo>
                  <a:lnTo>
                    <a:pt x="216" y="1190"/>
                  </a:lnTo>
                  <a:lnTo>
                    <a:pt x="216" y="1190"/>
                  </a:lnTo>
                  <a:lnTo>
                    <a:pt x="216" y="1179"/>
                  </a:lnTo>
                  <a:lnTo>
                    <a:pt x="218" y="1168"/>
                  </a:lnTo>
                  <a:lnTo>
                    <a:pt x="221" y="1158"/>
                  </a:lnTo>
                  <a:lnTo>
                    <a:pt x="225" y="1148"/>
                  </a:lnTo>
                  <a:lnTo>
                    <a:pt x="229" y="1139"/>
                  </a:lnTo>
                  <a:lnTo>
                    <a:pt x="234" y="1130"/>
                  </a:lnTo>
                  <a:lnTo>
                    <a:pt x="240" y="1121"/>
                  </a:lnTo>
                  <a:lnTo>
                    <a:pt x="248" y="1114"/>
                  </a:lnTo>
                  <a:lnTo>
                    <a:pt x="255" y="1107"/>
                  </a:lnTo>
                  <a:lnTo>
                    <a:pt x="264" y="1101"/>
                  </a:lnTo>
                  <a:lnTo>
                    <a:pt x="272" y="1095"/>
                  </a:lnTo>
                  <a:lnTo>
                    <a:pt x="282" y="1090"/>
                  </a:lnTo>
                  <a:lnTo>
                    <a:pt x="292" y="1087"/>
                  </a:lnTo>
                  <a:lnTo>
                    <a:pt x="303" y="1084"/>
                  </a:lnTo>
                  <a:lnTo>
                    <a:pt x="313" y="1083"/>
                  </a:lnTo>
                  <a:lnTo>
                    <a:pt x="324" y="1082"/>
                  </a:lnTo>
                  <a:lnTo>
                    <a:pt x="588" y="1082"/>
                  </a:lnTo>
                  <a:lnTo>
                    <a:pt x="588" y="1082"/>
                  </a:lnTo>
                  <a:lnTo>
                    <a:pt x="649" y="1082"/>
                  </a:lnTo>
                  <a:lnTo>
                    <a:pt x="866" y="1082"/>
                  </a:lnTo>
                  <a:lnTo>
                    <a:pt x="967" y="1082"/>
                  </a:lnTo>
                  <a:lnTo>
                    <a:pt x="967" y="1082"/>
                  </a:lnTo>
                  <a:lnTo>
                    <a:pt x="1191" y="1082"/>
                  </a:lnTo>
                  <a:lnTo>
                    <a:pt x="1191" y="1082"/>
                  </a:lnTo>
                  <a:lnTo>
                    <a:pt x="1201" y="1083"/>
                  </a:lnTo>
                  <a:lnTo>
                    <a:pt x="1212" y="1084"/>
                  </a:lnTo>
                  <a:lnTo>
                    <a:pt x="1223" y="1087"/>
                  </a:lnTo>
                  <a:lnTo>
                    <a:pt x="1232" y="1090"/>
                  </a:lnTo>
                  <a:lnTo>
                    <a:pt x="1242" y="1095"/>
                  </a:lnTo>
                  <a:lnTo>
                    <a:pt x="1251" y="1101"/>
                  </a:lnTo>
                  <a:lnTo>
                    <a:pt x="1259" y="1107"/>
                  </a:lnTo>
                  <a:lnTo>
                    <a:pt x="1266" y="1114"/>
                  </a:lnTo>
                  <a:lnTo>
                    <a:pt x="1274" y="1121"/>
                  </a:lnTo>
                  <a:lnTo>
                    <a:pt x="1280" y="1130"/>
                  </a:lnTo>
                  <a:lnTo>
                    <a:pt x="1285" y="1139"/>
                  </a:lnTo>
                  <a:lnTo>
                    <a:pt x="1290" y="1148"/>
                  </a:lnTo>
                  <a:lnTo>
                    <a:pt x="1293" y="1158"/>
                  </a:lnTo>
                  <a:lnTo>
                    <a:pt x="1296" y="1168"/>
                  </a:lnTo>
                  <a:lnTo>
                    <a:pt x="1298" y="1179"/>
                  </a:lnTo>
                  <a:lnTo>
                    <a:pt x="1299" y="1190"/>
                  </a:lnTo>
                  <a:lnTo>
                    <a:pt x="1299" y="2490"/>
                  </a:lnTo>
                  <a:lnTo>
                    <a:pt x="1299" y="2490"/>
                  </a:lnTo>
                  <a:lnTo>
                    <a:pt x="1298" y="2500"/>
                  </a:lnTo>
                  <a:lnTo>
                    <a:pt x="1296" y="2511"/>
                  </a:lnTo>
                  <a:lnTo>
                    <a:pt x="1293" y="2521"/>
                  </a:lnTo>
                  <a:lnTo>
                    <a:pt x="1290" y="2531"/>
                  </a:lnTo>
                  <a:lnTo>
                    <a:pt x="1285" y="2541"/>
                  </a:lnTo>
                  <a:lnTo>
                    <a:pt x="1280" y="2550"/>
                  </a:lnTo>
                  <a:lnTo>
                    <a:pt x="1274" y="2558"/>
                  </a:lnTo>
                  <a:lnTo>
                    <a:pt x="1266" y="2566"/>
                  </a:lnTo>
                  <a:lnTo>
                    <a:pt x="1259" y="2573"/>
                  </a:lnTo>
                  <a:lnTo>
                    <a:pt x="1251" y="2579"/>
                  </a:lnTo>
                  <a:lnTo>
                    <a:pt x="1242" y="2584"/>
                  </a:lnTo>
                  <a:lnTo>
                    <a:pt x="1232" y="2588"/>
                  </a:lnTo>
                  <a:lnTo>
                    <a:pt x="1223" y="2593"/>
                  </a:lnTo>
                  <a:lnTo>
                    <a:pt x="1212" y="2595"/>
                  </a:lnTo>
                  <a:lnTo>
                    <a:pt x="1201" y="2597"/>
                  </a:lnTo>
                  <a:lnTo>
                    <a:pt x="1191" y="2598"/>
                  </a:lnTo>
                  <a:lnTo>
                    <a:pt x="1191" y="2598"/>
                  </a:lnTo>
                  <a:lnTo>
                    <a:pt x="974" y="2598"/>
                  </a:lnTo>
                  <a:close/>
                  <a:moveTo>
                    <a:pt x="1388" y="2598"/>
                  </a:moveTo>
                  <a:lnTo>
                    <a:pt x="1388" y="2598"/>
                  </a:lnTo>
                  <a:lnTo>
                    <a:pt x="1444" y="2541"/>
                  </a:lnTo>
                  <a:lnTo>
                    <a:pt x="1444" y="2541"/>
                  </a:lnTo>
                  <a:lnTo>
                    <a:pt x="1459" y="2525"/>
                  </a:lnTo>
                  <a:lnTo>
                    <a:pt x="1473" y="2509"/>
                  </a:lnTo>
                  <a:lnTo>
                    <a:pt x="1485" y="2490"/>
                  </a:lnTo>
                  <a:lnTo>
                    <a:pt x="1496" y="2470"/>
                  </a:lnTo>
                  <a:lnTo>
                    <a:pt x="1504" y="2449"/>
                  </a:lnTo>
                  <a:lnTo>
                    <a:pt x="1510" y="2428"/>
                  </a:lnTo>
                  <a:lnTo>
                    <a:pt x="1512" y="2416"/>
                  </a:lnTo>
                  <a:lnTo>
                    <a:pt x="1513" y="2405"/>
                  </a:lnTo>
                  <a:lnTo>
                    <a:pt x="1514" y="2392"/>
                  </a:lnTo>
                  <a:lnTo>
                    <a:pt x="1514" y="2381"/>
                  </a:lnTo>
                  <a:lnTo>
                    <a:pt x="1514" y="1299"/>
                  </a:lnTo>
                  <a:lnTo>
                    <a:pt x="1514" y="1299"/>
                  </a:lnTo>
                  <a:lnTo>
                    <a:pt x="1514" y="1286"/>
                  </a:lnTo>
                  <a:lnTo>
                    <a:pt x="1513" y="1275"/>
                  </a:lnTo>
                  <a:lnTo>
                    <a:pt x="1512" y="1264"/>
                  </a:lnTo>
                  <a:lnTo>
                    <a:pt x="1510" y="1252"/>
                  </a:lnTo>
                  <a:lnTo>
                    <a:pt x="1504" y="1230"/>
                  </a:lnTo>
                  <a:lnTo>
                    <a:pt x="1496" y="1210"/>
                  </a:lnTo>
                  <a:lnTo>
                    <a:pt x="1485" y="1189"/>
                  </a:lnTo>
                  <a:lnTo>
                    <a:pt x="1473" y="1171"/>
                  </a:lnTo>
                  <a:lnTo>
                    <a:pt x="1458" y="1154"/>
                  </a:lnTo>
                  <a:lnTo>
                    <a:pt x="1443" y="1138"/>
                  </a:lnTo>
                  <a:lnTo>
                    <a:pt x="1243" y="937"/>
                  </a:lnTo>
                  <a:lnTo>
                    <a:pt x="1243" y="937"/>
                  </a:lnTo>
                  <a:lnTo>
                    <a:pt x="1226" y="921"/>
                  </a:lnTo>
                  <a:lnTo>
                    <a:pt x="1209" y="908"/>
                  </a:lnTo>
                  <a:lnTo>
                    <a:pt x="1191" y="895"/>
                  </a:lnTo>
                  <a:lnTo>
                    <a:pt x="1171" y="885"/>
                  </a:lnTo>
                  <a:lnTo>
                    <a:pt x="1150" y="877"/>
                  </a:lnTo>
                  <a:lnTo>
                    <a:pt x="1128" y="870"/>
                  </a:lnTo>
                  <a:lnTo>
                    <a:pt x="1117" y="868"/>
                  </a:lnTo>
                  <a:lnTo>
                    <a:pt x="1106" y="866"/>
                  </a:lnTo>
                  <a:lnTo>
                    <a:pt x="1094" y="866"/>
                  </a:lnTo>
                  <a:lnTo>
                    <a:pt x="1082" y="865"/>
                  </a:lnTo>
                  <a:lnTo>
                    <a:pt x="866" y="865"/>
                  </a:lnTo>
                  <a:lnTo>
                    <a:pt x="866" y="325"/>
                  </a:lnTo>
                  <a:lnTo>
                    <a:pt x="866" y="325"/>
                  </a:lnTo>
                  <a:lnTo>
                    <a:pt x="866" y="313"/>
                  </a:lnTo>
                  <a:lnTo>
                    <a:pt x="868" y="303"/>
                  </a:lnTo>
                  <a:lnTo>
                    <a:pt x="870" y="292"/>
                  </a:lnTo>
                  <a:lnTo>
                    <a:pt x="874" y="282"/>
                  </a:lnTo>
                  <a:lnTo>
                    <a:pt x="878" y="273"/>
                  </a:lnTo>
                  <a:lnTo>
                    <a:pt x="884" y="264"/>
                  </a:lnTo>
                  <a:lnTo>
                    <a:pt x="890" y="256"/>
                  </a:lnTo>
                  <a:lnTo>
                    <a:pt x="897" y="248"/>
                  </a:lnTo>
                  <a:lnTo>
                    <a:pt x="905" y="241"/>
                  </a:lnTo>
                  <a:lnTo>
                    <a:pt x="914" y="234"/>
                  </a:lnTo>
                  <a:lnTo>
                    <a:pt x="922" y="229"/>
                  </a:lnTo>
                  <a:lnTo>
                    <a:pt x="931" y="225"/>
                  </a:lnTo>
                  <a:lnTo>
                    <a:pt x="942" y="221"/>
                  </a:lnTo>
                  <a:lnTo>
                    <a:pt x="952" y="219"/>
                  </a:lnTo>
                  <a:lnTo>
                    <a:pt x="962" y="217"/>
                  </a:lnTo>
                  <a:lnTo>
                    <a:pt x="974" y="217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067" y="217"/>
                  </a:lnTo>
                  <a:lnTo>
                    <a:pt x="2078" y="219"/>
                  </a:lnTo>
                  <a:lnTo>
                    <a:pt x="2088" y="221"/>
                  </a:lnTo>
                  <a:lnTo>
                    <a:pt x="2099" y="225"/>
                  </a:lnTo>
                  <a:lnTo>
                    <a:pt x="2108" y="229"/>
                  </a:lnTo>
                  <a:lnTo>
                    <a:pt x="2117" y="234"/>
                  </a:lnTo>
                  <a:lnTo>
                    <a:pt x="2126" y="241"/>
                  </a:lnTo>
                  <a:lnTo>
                    <a:pt x="2133" y="248"/>
                  </a:lnTo>
                  <a:lnTo>
                    <a:pt x="2140" y="256"/>
                  </a:lnTo>
                  <a:lnTo>
                    <a:pt x="2146" y="264"/>
                  </a:lnTo>
                  <a:lnTo>
                    <a:pt x="2151" y="273"/>
                  </a:lnTo>
                  <a:lnTo>
                    <a:pt x="2156" y="282"/>
                  </a:lnTo>
                  <a:lnTo>
                    <a:pt x="2160" y="292"/>
                  </a:lnTo>
                  <a:lnTo>
                    <a:pt x="2162" y="303"/>
                  </a:lnTo>
                  <a:lnTo>
                    <a:pt x="2164" y="313"/>
                  </a:lnTo>
                  <a:lnTo>
                    <a:pt x="2165" y="325"/>
                  </a:lnTo>
                  <a:lnTo>
                    <a:pt x="2165" y="2490"/>
                  </a:lnTo>
                  <a:lnTo>
                    <a:pt x="2165" y="2490"/>
                  </a:lnTo>
                  <a:lnTo>
                    <a:pt x="2164" y="2500"/>
                  </a:lnTo>
                  <a:lnTo>
                    <a:pt x="2162" y="2511"/>
                  </a:lnTo>
                  <a:lnTo>
                    <a:pt x="2160" y="2521"/>
                  </a:lnTo>
                  <a:lnTo>
                    <a:pt x="2156" y="2531"/>
                  </a:lnTo>
                  <a:lnTo>
                    <a:pt x="2151" y="2541"/>
                  </a:lnTo>
                  <a:lnTo>
                    <a:pt x="2146" y="2550"/>
                  </a:lnTo>
                  <a:lnTo>
                    <a:pt x="2140" y="2558"/>
                  </a:lnTo>
                  <a:lnTo>
                    <a:pt x="2133" y="2566"/>
                  </a:lnTo>
                  <a:lnTo>
                    <a:pt x="2126" y="2573"/>
                  </a:lnTo>
                  <a:lnTo>
                    <a:pt x="2117" y="2579"/>
                  </a:lnTo>
                  <a:lnTo>
                    <a:pt x="2108" y="2584"/>
                  </a:lnTo>
                  <a:lnTo>
                    <a:pt x="2099" y="2588"/>
                  </a:lnTo>
                  <a:lnTo>
                    <a:pt x="2088" y="2593"/>
                  </a:lnTo>
                  <a:lnTo>
                    <a:pt x="2078" y="2595"/>
                  </a:lnTo>
                  <a:lnTo>
                    <a:pt x="2067" y="2597"/>
                  </a:lnTo>
                  <a:lnTo>
                    <a:pt x="2056" y="2598"/>
                  </a:lnTo>
                  <a:lnTo>
                    <a:pt x="2056" y="2598"/>
                  </a:lnTo>
                  <a:lnTo>
                    <a:pt x="1388" y="2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90" name="그룹 289">
            <a:extLst>
              <a:ext uri="{FF2B5EF4-FFF2-40B4-BE49-F238E27FC236}">
                <a16:creationId xmlns:a16="http://schemas.microsoft.com/office/drawing/2014/main" id="{AB3959F1-EF05-4294-B749-60C1A58ADA8D}"/>
              </a:ext>
            </a:extLst>
          </p:cNvPr>
          <p:cNvGrpSpPr>
            <a:grpSpLocks noChangeAspect="1"/>
          </p:cNvGrpSpPr>
          <p:nvPr/>
        </p:nvGrpSpPr>
        <p:grpSpPr>
          <a:xfrm>
            <a:off x="1211800" y="5125326"/>
            <a:ext cx="221436" cy="221009"/>
            <a:chOff x="103188" y="9332913"/>
            <a:chExt cx="825500" cy="823913"/>
          </a:xfrm>
          <a:solidFill>
            <a:schemeClr val="bg1"/>
          </a:solidFill>
        </p:grpSpPr>
        <p:sp>
          <p:nvSpPr>
            <p:cNvPr id="291" name="Freeform 31">
              <a:extLst>
                <a:ext uri="{FF2B5EF4-FFF2-40B4-BE49-F238E27FC236}">
                  <a16:creationId xmlns:a16="http://schemas.microsoft.com/office/drawing/2014/main" id="{91BEDD8D-A982-4A92-BCC0-42BEE865F8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188" y="9332913"/>
              <a:ext cx="825500" cy="823913"/>
            </a:xfrm>
            <a:custGeom>
              <a:avLst/>
              <a:gdLst>
                <a:gd name="T0" fmla="*/ 2496 w 2598"/>
                <a:gd name="T1" fmla="*/ 975 h 2598"/>
                <a:gd name="T2" fmla="*/ 2541 w 2598"/>
                <a:gd name="T3" fmla="*/ 951 h 2598"/>
                <a:gd name="T4" fmla="*/ 2556 w 2598"/>
                <a:gd name="T5" fmla="*/ 907 h 2598"/>
                <a:gd name="T6" fmla="*/ 2546 w 2598"/>
                <a:gd name="T7" fmla="*/ 789 h 2598"/>
                <a:gd name="T8" fmla="*/ 2492 w 2598"/>
                <a:gd name="T9" fmla="*/ 759 h 2598"/>
                <a:gd name="T10" fmla="*/ 2327 w 2598"/>
                <a:gd name="T11" fmla="*/ 759 h 2598"/>
                <a:gd name="T12" fmla="*/ 2262 w 2598"/>
                <a:gd name="T13" fmla="*/ 365 h 2598"/>
                <a:gd name="T14" fmla="*/ 2000 w 2598"/>
                <a:gd name="T15" fmla="*/ 71 h 2598"/>
                <a:gd name="T16" fmla="*/ 1886 w 2598"/>
                <a:gd name="T17" fmla="*/ 5 h 2598"/>
                <a:gd name="T18" fmla="*/ 746 w 2598"/>
                <a:gd name="T19" fmla="*/ 1 h 2598"/>
                <a:gd name="T20" fmla="*/ 630 w 2598"/>
                <a:gd name="T21" fmla="*/ 42 h 2598"/>
                <a:gd name="T22" fmla="*/ 354 w 2598"/>
                <a:gd name="T23" fmla="*/ 324 h 2598"/>
                <a:gd name="T24" fmla="*/ 325 w 2598"/>
                <a:gd name="T25" fmla="*/ 433 h 2598"/>
                <a:gd name="T26" fmla="*/ 148 w 2598"/>
                <a:gd name="T27" fmla="*/ 759 h 2598"/>
                <a:gd name="T28" fmla="*/ 68 w 2598"/>
                <a:gd name="T29" fmla="*/ 772 h 2598"/>
                <a:gd name="T30" fmla="*/ 40 w 2598"/>
                <a:gd name="T31" fmla="*/ 827 h 2598"/>
                <a:gd name="T32" fmla="*/ 49 w 2598"/>
                <a:gd name="T33" fmla="*/ 940 h 2598"/>
                <a:gd name="T34" fmla="*/ 88 w 2598"/>
                <a:gd name="T35" fmla="*/ 973 h 2598"/>
                <a:gd name="T36" fmla="*/ 233 w 2598"/>
                <a:gd name="T37" fmla="*/ 976 h 2598"/>
                <a:gd name="T38" fmla="*/ 10 w 2598"/>
                <a:gd name="T39" fmla="*/ 1231 h 2598"/>
                <a:gd name="T40" fmla="*/ 0 w 2598"/>
                <a:gd name="T41" fmla="*/ 1841 h 2598"/>
                <a:gd name="T42" fmla="*/ 18 w 2598"/>
                <a:gd name="T43" fmla="*/ 1930 h 2598"/>
                <a:gd name="T44" fmla="*/ 273 w 2598"/>
                <a:gd name="T45" fmla="*/ 2202 h 2598"/>
                <a:gd name="T46" fmla="*/ 397 w 2598"/>
                <a:gd name="T47" fmla="*/ 2271 h 2598"/>
                <a:gd name="T48" fmla="*/ 433 w 2598"/>
                <a:gd name="T49" fmla="*/ 2544 h 2598"/>
                <a:gd name="T50" fmla="*/ 457 w 2598"/>
                <a:gd name="T51" fmla="*/ 2582 h 2598"/>
                <a:gd name="T52" fmla="*/ 500 w 2598"/>
                <a:gd name="T53" fmla="*/ 2598 h 2598"/>
                <a:gd name="T54" fmla="*/ 668 w 2598"/>
                <a:gd name="T55" fmla="*/ 2590 h 2598"/>
                <a:gd name="T56" fmla="*/ 699 w 2598"/>
                <a:gd name="T57" fmla="*/ 2556 h 2598"/>
                <a:gd name="T58" fmla="*/ 1893 w 2598"/>
                <a:gd name="T59" fmla="*/ 2530 h 2598"/>
                <a:gd name="T60" fmla="*/ 1906 w 2598"/>
                <a:gd name="T61" fmla="*/ 2569 h 2598"/>
                <a:gd name="T62" fmla="*/ 1948 w 2598"/>
                <a:gd name="T63" fmla="*/ 2597 h 2598"/>
                <a:gd name="T64" fmla="*/ 2116 w 2598"/>
                <a:gd name="T65" fmla="*/ 2594 h 2598"/>
                <a:gd name="T66" fmla="*/ 2153 w 2598"/>
                <a:gd name="T67" fmla="*/ 2569 h 2598"/>
                <a:gd name="T68" fmla="*/ 2164 w 2598"/>
                <a:gd name="T69" fmla="*/ 2274 h 2598"/>
                <a:gd name="T70" fmla="*/ 2201 w 2598"/>
                <a:gd name="T71" fmla="*/ 2272 h 2598"/>
                <a:gd name="T72" fmla="*/ 2341 w 2598"/>
                <a:gd name="T73" fmla="*/ 2239 h 2598"/>
                <a:gd name="T74" fmla="*/ 2380 w 2598"/>
                <a:gd name="T75" fmla="*/ 2172 h 2598"/>
                <a:gd name="T76" fmla="*/ 2327 w 2598"/>
                <a:gd name="T77" fmla="*/ 2032 h 2598"/>
                <a:gd name="T78" fmla="*/ 2182 w 2598"/>
                <a:gd name="T79" fmla="*/ 2057 h 2598"/>
                <a:gd name="T80" fmla="*/ 273 w 2598"/>
                <a:gd name="T81" fmla="*/ 2044 h 2598"/>
                <a:gd name="T82" fmla="*/ 225 w 2598"/>
                <a:gd name="T83" fmla="*/ 1991 h 2598"/>
                <a:gd name="T84" fmla="*/ 216 w 2598"/>
                <a:gd name="T85" fmla="*/ 1191 h 2598"/>
                <a:gd name="T86" fmla="*/ 234 w 2598"/>
                <a:gd name="T87" fmla="*/ 1131 h 2598"/>
                <a:gd name="T88" fmla="*/ 292 w 2598"/>
                <a:gd name="T89" fmla="*/ 1088 h 2598"/>
                <a:gd name="T90" fmla="*/ 2295 w 2598"/>
                <a:gd name="T91" fmla="*/ 1085 h 2598"/>
                <a:gd name="T92" fmla="*/ 2356 w 2598"/>
                <a:gd name="T93" fmla="*/ 1122 h 2598"/>
                <a:gd name="T94" fmla="*/ 2381 w 2598"/>
                <a:gd name="T95" fmla="*/ 1191 h 2598"/>
                <a:gd name="T96" fmla="*/ 2543 w 2598"/>
                <a:gd name="T97" fmla="*/ 1839 h 2598"/>
                <a:gd name="T98" fmla="*/ 2582 w 2598"/>
                <a:gd name="T99" fmla="*/ 1815 h 2598"/>
                <a:gd name="T100" fmla="*/ 2598 w 2598"/>
                <a:gd name="T101" fmla="*/ 1773 h 2598"/>
                <a:gd name="T102" fmla="*/ 2586 w 2598"/>
                <a:gd name="T103" fmla="*/ 1231 h 2598"/>
                <a:gd name="T104" fmla="*/ 2363 w 2598"/>
                <a:gd name="T105" fmla="*/ 976 h 2598"/>
                <a:gd name="T106" fmla="*/ 543 w 2598"/>
                <a:gd name="T107" fmla="*/ 303 h 2598"/>
                <a:gd name="T108" fmla="*/ 580 w 2598"/>
                <a:gd name="T109" fmla="*/ 241 h 2598"/>
                <a:gd name="T110" fmla="*/ 649 w 2598"/>
                <a:gd name="T111" fmla="*/ 217 h 2598"/>
                <a:gd name="T112" fmla="*/ 1999 w 2598"/>
                <a:gd name="T113" fmla="*/ 230 h 2598"/>
                <a:gd name="T114" fmla="*/ 2048 w 2598"/>
                <a:gd name="T115" fmla="*/ 283 h 2598"/>
                <a:gd name="T116" fmla="*/ 464 w 2598"/>
                <a:gd name="T117" fmla="*/ 866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8" h="2598">
                  <a:moveTo>
                    <a:pt x="2363" y="976"/>
                  </a:moveTo>
                  <a:lnTo>
                    <a:pt x="2363" y="975"/>
                  </a:lnTo>
                  <a:lnTo>
                    <a:pt x="2408" y="975"/>
                  </a:lnTo>
                  <a:lnTo>
                    <a:pt x="2448" y="975"/>
                  </a:lnTo>
                  <a:lnTo>
                    <a:pt x="2489" y="975"/>
                  </a:lnTo>
                  <a:lnTo>
                    <a:pt x="2489" y="975"/>
                  </a:lnTo>
                  <a:lnTo>
                    <a:pt x="2496" y="975"/>
                  </a:lnTo>
                  <a:lnTo>
                    <a:pt x="2502" y="974"/>
                  </a:lnTo>
                  <a:lnTo>
                    <a:pt x="2509" y="973"/>
                  </a:lnTo>
                  <a:lnTo>
                    <a:pt x="2515" y="970"/>
                  </a:lnTo>
                  <a:lnTo>
                    <a:pt x="2521" y="968"/>
                  </a:lnTo>
                  <a:lnTo>
                    <a:pt x="2527" y="964"/>
                  </a:lnTo>
                  <a:lnTo>
                    <a:pt x="2537" y="955"/>
                  </a:lnTo>
                  <a:lnTo>
                    <a:pt x="2541" y="951"/>
                  </a:lnTo>
                  <a:lnTo>
                    <a:pt x="2545" y="946"/>
                  </a:lnTo>
                  <a:lnTo>
                    <a:pt x="2549" y="940"/>
                  </a:lnTo>
                  <a:lnTo>
                    <a:pt x="2551" y="933"/>
                  </a:lnTo>
                  <a:lnTo>
                    <a:pt x="2554" y="927"/>
                  </a:lnTo>
                  <a:lnTo>
                    <a:pt x="2555" y="921"/>
                  </a:lnTo>
                  <a:lnTo>
                    <a:pt x="2556" y="915"/>
                  </a:lnTo>
                  <a:lnTo>
                    <a:pt x="2556" y="907"/>
                  </a:lnTo>
                  <a:lnTo>
                    <a:pt x="2556" y="827"/>
                  </a:lnTo>
                  <a:lnTo>
                    <a:pt x="2556" y="827"/>
                  </a:lnTo>
                  <a:lnTo>
                    <a:pt x="2556" y="820"/>
                  </a:lnTo>
                  <a:lnTo>
                    <a:pt x="2555" y="813"/>
                  </a:lnTo>
                  <a:lnTo>
                    <a:pt x="2554" y="807"/>
                  </a:lnTo>
                  <a:lnTo>
                    <a:pt x="2552" y="801"/>
                  </a:lnTo>
                  <a:lnTo>
                    <a:pt x="2546" y="789"/>
                  </a:lnTo>
                  <a:lnTo>
                    <a:pt x="2538" y="780"/>
                  </a:lnTo>
                  <a:lnTo>
                    <a:pt x="2528" y="772"/>
                  </a:lnTo>
                  <a:lnTo>
                    <a:pt x="2517" y="765"/>
                  </a:lnTo>
                  <a:lnTo>
                    <a:pt x="2511" y="762"/>
                  </a:lnTo>
                  <a:lnTo>
                    <a:pt x="2504" y="761"/>
                  </a:lnTo>
                  <a:lnTo>
                    <a:pt x="2498" y="759"/>
                  </a:lnTo>
                  <a:lnTo>
                    <a:pt x="2492" y="759"/>
                  </a:lnTo>
                  <a:lnTo>
                    <a:pt x="2448" y="759"/>
                  </a:lnTo>
                  <a:lnTo>
                    <a:pt x="2429" y="759"/>
                  </a:lnTo>
                  <a:lnTo>
                    <a:pt x="2429" y="759"/>
                  </a:lnTo>
                  <a:lnTo>
                    <a:pt x="2408" y="759"/>
                  </a:lnTo>
                  <a:lnTo>
                    <a:pt x="2408" y="759"/>
                  </a:lnTo>
                  <a:lnTo>
                    <a:pt x="2406" y="759"/>
                  </a:lnTo>
                  <a:lnTo>
                    <a:pt x="2327" y="759"/>
                  </a:lnTo>
                  <a:lnTo>
                    <a:pt x="2273" y="433"/>
                  </a:lnTo>
                  <a:lnTo>
                    <a:pt x="2273" y="433"/>
                  </a:lnTo>
                  <a:lnTo>
                    <a:pt x="2273" y="421"/>
                  </a:lnTo>
                  <a:lnTo>
                    <a:pt x="2272" y="409"/>
                  </a:lnTo>
                  <a:lnTo>
                    <a:pt x="2270" y="398"/>
                  </a:lnTo>
                  <a:lnTo>
                    <a:pt x="2268" y="387"/>
                  </a:lnTo>
                  <a:lnTo>
                    <a:pt x="2262" y="365"/>
                  </a:lnTo>
                  <a:lnTo>
                    <a:pt x="2253" y="343"/>
                  </a:lnTo>
                  <a:lnTo>
                    <a:pt x="2243" y="323"/>
                  </a:lnTo>
                  <a:lnTo>
                    <a:pt x="2231" y="305"/>
                  </a:lnTo>
                  <a:lnTo>
                    <a:pt x="2217" y="288"/>
                  </a:lnTo>
                  <a:lnTo>
                    <a:pt x="2201" y="273"/>
                  </a:lnTo>
                  <a:lnTo>
                    <a:pt x="2201" y="273"/>
                  </a:lnTo>
                  <a:lnTo>
                    <a:pt x="2000" y="71"/>
                  </a:lnTo>
                  <a:lnTo>
                    <a:pt x="2000" y="71"/>
                  </a:lnTo>
                  <a:lnTo>
                    <a:pt x="1985" y="56"/>
                  </a:lnTo>
                  <a:lnTo>
                    <a:pt x="1967" y="41"/>
                  </a:lnTo>
                  <a:lnTo>
                    <a:pt x="1948" y="30"/>
                  </a:lnTo>
                  <a:lnTo>
                    <a:pt x="1929" y="19"/>
                  </a:lnTo>
                  <a:lnTo>
                    <a:pt x="1908" y="11"/>
                  </a:lnTo>
                  <a:lnTo>
                    <a:pt x="1886" y="5"/>
                  </a:lnTo>
                  <a:lnTo>
                    <a:pt x="1875" y="3"/>
                  </a:lnTo>
                  <a:lnTo>
                    <a:pt x="1863" y="1"/>
                  </a:lnTo>
                  <a:lnTo>
                    <a:pt x="1852" y="1"/>
                  </a:lnTo>
                  <a:lnTo>
                    <a:pt x="1839" y="0"/>
                  </a:lnTo>
                  <a:lnTo>
                    <a:pt x="757" y="0"/>
                  </a:lnTo>
                  <a:lnTo>
                    <a:pt x="757" y="0"/>
                  </a:lnTo>
                  <a:lnTo>
                    <a:pt x="746" y="1"/>
                  </a:lnTo>
                  <a:lnTo>
                    <a:pt x="733" y="1"/>
                  </a:lnTo>
                  <a:lnTo>
                    <a:pt x="722" y="3"/>
                  </a:lnTo>
                  <a:lnTo>
                    <a:pt x="711" y="5"/>
                  </a:lnTo>
                  <a:lnTo>
                    <a:pt x="689" y="11"/>
                  </a:lnTo>
                  <a:lnTo>
                    <a:pt x="668" y="19"/>
                  </a:lnTo>
                  <a:lnTo>
                    <a:pt x="648" y="30"/>
                  </a:lnTo>
                  <a:lnTo>
                    <a:pt x="630" y="42"/>
                  </a:lnTo>
                  <a:lnTo>
                    <a:pt x="612" y="56"/>
                  </a:lnTo>
                  <a:lnTo>
                    <a:pt x="596" y="71"/>
                  </a:lnTo>
                  <a:lnTo>
                    <a:pt x="395" y="273"/>
                  </a:lnTo>
                  <a:lnTo>
                    <a:pt x="395" y="273"/>
                  </a:lnTo>
                  <a:lnTo>
                    <a:pt x="380" y="288"/>
                  </a:lnTo>
                  <a:lnTo>
                    <a:pt x="366" y="306"/>
                  </a:lnTo>
                  <a:lnTo>
                    <a:pt x="354" y="324"/>
                  </a:lnTo>
                  <a:lnTo>
                    <a:pt x="343" y="344"/>
                  </a:lnTo>
                  <a:lnTo>
                    <a:pt x="335" y="365"/>
                  </a:lnTo>
                  <a:lnTo>
                    <a:pt x="329" y="387"/>
                  </a:lnTo>
                  <a:lnTo>
                    <a:pt x="327" y="398"/>
                  </a:lnTo>
                  <a:lnTo>
                    <a:pt x="326" y="409"/>
                  </a:lnTo>
                  <a:lnTo>
                    <a:pt x="325" y="421"/>
                  </a:lnTo>
                  <a:lnTo>
                    <a:pt x="325" y="433"/>
                  </a:lnTo>
                  <a:lnTo>
                    <a:pt x="270" y="759"/>
                  </a:lnTo>
                  <a:lnTo>
                    <a:pt x="192" y="759"/>
                  </a:lnTo>
                  <a:lnTo>
                    <a:pt x="192" y="759"/>
                  </a:lnTo>
                  <a:lnTo>
                    <a:pt x="189" y="759"/>
                  </a:lnTo>
                  <a:lnTo>
                    <a:pt x="168" y="759"/>
                  </a:lnTo>
                  <a:lnTo>
                    <a:pt x="168" y="759"/>
                  </a:lnTo>
                  <a:lnTo>
                    <a:pt x="148" y="759"/>
                  </a:lnTo>
                  <a:lnTo>
                    <a:pt x="106" y="759"/>
                  </a:lnTo>
                  <a:lnTo>
                    <a:pt x="106" y="759"/>
                  </a:lnTo>
                  <a:lnTo>
                    <a:pt x="98" y="759"/>
                  </a:lnTo>
                  <a:lnTo>
                    <a:pt x="92" y="761"/>
                  </a:lnTo>
                  <a:lnTo>
                    <a:pt x="86" y="762"/>
                  </a:lnTo>
                  <a:lnTo>
                    <a:pt x="80" y="765"/>
                  </a:lnTo>
                  <a:lnTo>
                    <a:pt x="68" y="772"/>
                  </a:lnTo>
                  <a:lnTo>
                    <a:pt x="59" y="780"/>
                  </a:lnTo>
                  <a:lnTo>
                    <a:pt x="51" y="789"/>
                  </a:lnTo>
                  <a:lnTo>
                    <a:pt x="45" y="801"/>
                  </a:lnTo>
                  <a:lnTo>
                    <a:pt x="43" y="807"/>
                  </a:lnTo>
                  <a:lnTo>
                    <a:pt x="41" y="813"/>
                  </a:lnTo>
                  <a:lnTo>
                    <a:pt x="40" y="820"/>
                  </a:lnTo>
                  <a:lnTo>
                    <a:pt x="40" y="827"/>
                  </a:lnTo>
                  <a:lnTo>
                    <a:pt x="40" y="907"/>
                  </a:lnTo>
                  <a:lnTo>
                    <a:pt x="40" y="907"/>
                  </a:lnTo>
                  <a:lnTo>
                    <a:pt x="40" y="915"/>
                  </a:lnTo>
                  <a:lnTo>
                    <a:pt x="41" y="921"/>
                  </a:lnTo>
                  <a:lnTo>
                    <a:pt x="43" y="927"/>
                  </a:lnTo>
                  <a:lnTo>
                    <a:pt x="45" y="933"/>
                  </a:lnTo>
                  <a:lnTo>
                    <a:pt x="49" y="940"/>
                  </a:lnTo>
                  <a:lnTo>
                    <a:pt x="52" y="946"/>
                  </a:lnTo>
                  <a:lnTo>
                    <a:pt x="56" y="951"/>
                  </a:lnTo>
                  <a:lnTo>
                    <a:pt x="60" y="955"/>
                  </a:lnTo>
                  <a:lnTo>
                    <a:pt x="70" y="964"/>
                  </a:lnTo>
                  <a:lnTo>
                    <a:pt x="76" y="968"/>
                  </a:lnTo>
                  <a:lnTo>
                    <a:pt x="82" y="970"/>
                  </a:lnTo>
                  <a:lnTo>
                    <a:pt x="88" y="973"/>
                  </a:lnTo>
                  <a:lnTo>
                    <a:pt x="94" y="974"/>
                  </a:lnTo>
                  <a:lnTo>
                    <a:pt x="101" y="975"/>
                  </a:lnTo>
                  <a:lnTo>
                    <a:pt x="108" y="975"/>
                  </a:lnTo>
                  <a:lnTo>
                    <a:pt x="148" y="975"/>
                  </a:lnTo>
                  <a:lnTo>
                    <a:pt x="189" y="975"/>
                  </a:lnTo>
                  <a:lnTo>
                    <a:pt x="233" y="975"/>
                  </a:lnTo>
                  <a:lnTo>
                    <a:pt x="233" y="976"/>
                  </a:lnTo>
                  <a:lnTo>
                    <a:pt x="70" y="1139"/>
                  </a:lnTo>
                  <a:lnTo>
                    <a:pt x="70" y="1139"/>
                  </a:lnTo>
                  <a:lnTo>
                    <a:pt x="55" y="1154"/>
                  </a:lnTo>
                  <a:lnTo>
                    <a:pt x="41" y="1172"/>
                  </a:lnTo>
                  <a:lnTo>
                    <a:pt x="29" y="1191"/>
                  </a:lnTo>
                  <a:lnTo>
                    <a:pt x="18" y="1210"/>
                  </a:lnTo>
                  <a:lnTo>
                    <a:pt x="10" y="1231"/>
                  </a:lnTo>
                  <a:lnTo>
                    <a:pt x="4" y="1253"/>
                  </a:lnTo>
                  <a:lnTo>
                    <a:pt x="2" y="1264"/>
                  </a:lnTo>
                  <a:lnTo>
                    <a:pt x="1" y="1276"/>
                  </a:lnTo>
                  <a:lnTo>
                    <a:pt x="0" y="1287"/>
                  </a:lnTo>
                  <a:lnTo>
                    <a:pt x="0" y="1300"/>
                  </a:lnTo>
                  <a:lnTo>
                    <a:pt x="0" y="1517"/>
                  </a:lnTo>
                  <a:lnTo>
                    <a:pt x="0" y="1841"/>
                  </a:lnTo>
                  <a:lnTo>
                    <a:pt x="0" y="1841"/>
                  </a:lnTo>
                  <a:lnTo>
                    <a:pt x="0" y="1853"/>
                  </a:lnTo>
                  <a:lnTo>
                    <a:pt x="1" y="1864"/>
                  </a:lnTo>
                  <a:lnTo>
                    <a:pt x="2" y="1875"/>
                  </a:lnTo>
                  <a:lnTo>
                    <a:pt x="4" y="1887"/>
                  </a:lnTo>
                  <a:lnTo>
                    <a:pt x="10" y="1910"/>
                  </a:lnTo>
                  <a:lnTo>
                    <a:pt x="18" y="1930"/>
                  </a:lnTo>
                  <a:lnTo>
                    <a:pt x="29" y="1950"/>
                  </a:lnTo>
                  <a:lnTo>
                    <a:pt x="41" y="1969"/>
                  </a:lnTo>
                  <a:lnTo>
                    <a:pt x="56" y="1985"/>
                  </a:lnTo>
                  <a:lnTo>
                    <a:pt x="71" y="2001"/>
                  </a:lnTo>
                  <a:lnTo>
                    <a:pt x="71" y="2001"/>
                  </a:lnTo>
                  <a:lnTo>
                    <a:pt x="273" y="2202"/>
                  </a:lnTo>
                  <a:lnTo>
                    <a:pt x="273" y="2202"/>
                  </a:lnTo>
                  <a:lnTo>
                    <a:pt x="288" y="2218"/>
                  </a:lnTo>
                  <a:lnTo>
                    <a:pt x="305" y="2232"/>
                  </a:lnTo>
                  <a:lnTo>
                    <a:pt x="323" y="2244"/>
                  </a:lnTo>
                  <a:lnTo>
                    <a:pt x="343" y="2254"/>
                  </a:lnTo>
                  <a:lnTo>
                    <a:pt x="364" y="2262"/>
                  </a:lnTo>
                  <a:lnTo>
                    <a:pt x="386" y="2269"/>
                  </a:lnTo>
                  <a:lnTo>
                    <a:pt x="397" y="2271"/>
                  </a:lnTo>
                  <a:lnTo>
                    <a:pt x="409" y="2272"/>
                  </a:lnTo>
                  <a:lnTo>
                    <a:pt x="421" y="2273"/>
                  </a:lnTo>
                  <a:lnTo>
                    <a:pt x="432" y="2274"/>
                  </a:lnTo>
                  <a:lnTo>
                    <a:pt x="432" y="2530"/>
                  </a:lnTo>
                  <a:lnTo>
                    <a:pt x="432" y="2530"/>
                  </a:lnTo>
                  <a:lnTo>
                    <a:pt x="432" y="2537"/>
                  </a:lnTo>
                  <a:lnTo>
                    <a:pt x="433" y="2544"/>
                  </a:lnTo>
                  <a:lnTo>
                    <a:pt x="436" y="2550"/>
                  </a:lnTo>
                  <a:lnTo>
                    <a:pt x="438" y="2556"/>
                  </a:lnTo>
                  <a:lnTo>
                    <a:pt x="441" y="2562"/>
                  </a:lnTo>
                  <a:lnTo>
                    <a:pt x="444" y="2569"/>
                  </a:lnTo>
                  <a:lnTo>
                    <a:pt x="448" y="2574"/>
                  </a:lnTo>
                  <a:lnTo>
                    <a:pt x="452" y="2578"/>
                  </a:lnTo>
                  <a:lnTo>
                    <a:pt x="457" y="2582"/>
                  </a:lnTo>
                  <a:lnTo>
                    <a:pt x="463" y="2586"/>
                  </a:lnTo>
                  <a:lnTo>
                    <a:pt x="468" y="2590"/>
                  </a:lnTo>
                  <a:lnTo>
                    <a:pt x="474" y="2592"/>
                  </a:lnTo>
                  <a:lnTo>
                    <a:pt x="480" y="2594"/>
                  </a:lnTo>
                  <a:lnTo>
                    <a:pt x="486" y="2597"/>
                  </a:lnTo>
                  <a:lnTo>
                    <a:pt x="494" y="2598"/>
                  </a:lnTo>
                  <a:lnTo>
                    <a:pt x="500" y="2598"/>
                  </a:lnTo>
                  <a:lnTo>
                    <a:pt x="636" y="2598"/>
                  </a:lnTo>
                  <a:lnTo>
                    <a:pt x="636" y="2598"/>
                  </a:lnTo>
                  <a:lnTo>
                    <a:pt x="643" y="2598"/>
                  </a:lnTo>
                  <a:lnTo>
                    <a:pt x="650" y="2597"/>
                  </a:lnTo>
                  <a:lnTo>
                    <a:pt x="657" y="2594"/>
                  </a:lnTo>
                  <a:lnTo>
                    <a:pt x="663" y="2592"/>
                  </a:lnTo>
                  <a:lnTo>
                    <a:pt x="668" y="2590"/>
                  </a:lnTo>
                  <a:lnTo>
                    <a:pt x="674" y="2586"/>
                  </a:lnTo>
                  <a:lnTo>
                    <a:pt x="679" y="2582"/>
                  </a:lnTo>
                  <a:lnTo>
                    <a:pt x="685" y="2578"/>
                  </a:lnTo>
                  <a:lnTo>
                    <a:pt x="689" y="2574"/>
                  </a:lnTo>
                  <a:lnTo>
                    <a:pt x="693" y="2569"/>
                  </a:lnTo>
                  <a:lnTo>
                    <a:pt x="696" y="2562"/>
                  </a:lnTo>
                  <a:lnTo>
                    <a:pt x="699" y="2556"/>
                  </a:lnTo>
                  <a:lnTo>
                    <a:pt x="701" y="2550"/>
                  </a:lnTo>
                  <a:lnTo>
                    <a:pt x="702" y="2544"/>
                  </a:lnTo>
                  <a:lnTo>
                    <a:pt x="703" y="2537"/>
                  </a:lnTo>
                  <a:lnTo>
                    <a:pt x="704" y="2530"/>
                  </a:lnTo>
                  <a:lnTo>
                    <a:pt x="704" y="2274"/>
                  </a:lnTo>
                  <a:lnTo>
                    <a:pt x="1893" y="2274"/>
                  </a:lnTo>
                  <a:lnTo>
                    <a:pt x="1893" y="2530"/>
                  </a:lnTo>
                  <a:lnTo>
                    <a:pt x="1893" y="2530"/>
                  </a:lnTo>
                  <a:lnTo>
                    <a:pt x="1894" y="2537"/>
                  </a:lnTo>
                  <a:lnTo>
                    <a:pt x="1895" y="2544"/>
                  </a:lnTo>
                  <a:lnTo>
                    <a:pt x="1896" y="2550"/>
                  </a:lnTo>
                  <a:lnTo>
                    <a:pt x="1900" y="2556"/>
                  </a:lnTo>
                  <a:lnTo>
                    <a:pt x="1902" y="2562"/>
                  </a:lnTo>
                  <a:lnTo>
                    <a:pt x="1906" y="2569"/>
                  </a:lnTo>
                  <a:lnTo>
                    <a:pt x="1909" y="2574"/>
                  </a:lnTo>
                  <a:lnTo>
                    <a:pt x="1914" y="2578"/>
                  </a:lnTo>
                  <a:lnTo>
                    <a:pt x="1923" y="2586"/>
                  </a:lnTo>
                  <a:lnTo>
                    <a:pt x="1930" y="2590"/>
                  </a:lnTo>
                  <a:lnTo>
                    <a:pt x="1936" y="2592"/>
                  </a:lnTo>
                  <a:lnTo>
                    <a:pt x="1942" y="2594"/>
                  </a:lnTo>
                  <a:lnTo>
                    <a:pt x="1948" y="2597"/>
                  </a:lnTo>
                  <a:lnTo>
                    <a:pt x="1955" y="2598"/>
                  </a:lnTo>
                  <a:lnTo>
                    <a:pt x="1962" y="2598"/>
                  </a:lnTo>
                  <a:lnTo>
                    <a:pt x="2097" y="2598"/>
                  </a:lnTo>
                  <a:lnTo>
                    <a:pt x="2097" y="2598"/>
                  </a:lnTo>
                  <a:lnTo>
                    <a:pt x="2104" y="2598"/>
                  </a:lnTo>
                  <a:lnTo>
                    <a:pt x="2110" y="2597"/>
                  </a:lnTo>
                  <a:lnTo>
                    <a:pt x="2116" y="2594"/>
                  </a:lnTo>
                  <a:lnTo>
                    <a:pt x="2123" y="2592"/>
                  </a:lnTo>
                  <a:lnTo>
                    <a:pt x="2129" y="2590"/>
                  </a:lnTo>
                  <a:lnTo>
                    <a:pt x="2134" y="2586"/>
                  </a:lnTo>
                  <a:lnTo>
                    <a:pt x="2140" y="2582"/>
                  </a:lnTo>
                  <a:lnTo>
                    <a:pt x="2144" y="2578"/>
                  </a:lnTo>
                  <a:lnTo>
                    <a:pt x="2149" y="2574"/>
                  </a:lnTo>
                  <a:lnTo>
                    <a:pt x="2153" y="2569"/>
                  </a:lnTo>
                  <a:lnTo>
                    <a:pt x="2156" y="2562"/>
                  </a:lnTo>
                  <a:lnTo>
                    <a:pt x="2159" y="2556"/>
                  </a:lnTo>
                  <a:lnTo>
                    <a:pt x="2161" y="2550"/>
                  </a:lnTo>
                  <a:lnTo>
                    <a:pt x="2163" y="2544"/>
                  </a:lnTo>
                  <a:lnTo>
                    <a:pt x="2164" y="2537"/>
                  </a:lnTo>
                  <a:lnTo>
                    <a:pt x="2164" y="2530"/>
                  </a:lnTo>
                  <a:lnTo>
                    <a:pt x="2164" y="2274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64" y="2273"/>
                  </a:lnTo>
                  <a:lnTo>
                    <a:pt x="2170" y="2273"/>
                  </a:lnTo>
                  <a:lnTo>
                    <a:pt x="2170" y="2273"/>
                  </a:lnTo>
                  <a:lnTo>
                    <a:pt x="2201" y="2272"/>
                  </a:lnTo>
                  <a:lnTo>
                    <a:pt x="2230" y="2270"/>
                  </a:lnTo>
                  <a:lnTo>
                    <a:pt x="2254" y="2266"/>
                  </a:lnTo>
                  <a:lnTo>
                    <a:pt x="2276" y="2262"/>
                  </a:lnTo>
                  <a:lnTo>
                    <a:pt x="2296" y="2257"/>
                  </a:lnTo>
                  <a:lnTo>
                    <a:pt x="2314" y="2252"/>
                  </a:lnTo>
                  <a:lnTo>
                    <a:pt x="2328" y="2245"/>
                  </a:lnTo>
                  <a:lnTo>
                    <a:pt x="2341" y="2239"/>
                  </a:lnTo>
                  <a:lnTo>
                    <a:pt x="2351" y="2230"/>
                  </a:lnTo>
                  <a:lnTo>
                    <a:pt x="2360" y="2222"/>
                  </a:lnTo>
                  <a:lnTo>
                    <a:pt x="2366" y="2214"/>
                  </a:lnTo>
                  <a:lnTo>
                    <a:pt x="2373" y="2203"/>
                  </a:lnTo>
                  <a:lnTo>
                    <a:pt x="2376" y="2194"/>
                  </a:lnTo>
                  <a:lnTo>
                    <a:pt x="2379" y="2183"/>
                  </a:lnTo>
                  <a:lnTo>
                    <a:pt x="2380" y="2172"/>
                  </a:lnTo>
                  <a:lnTo>
                    <a:pt x="2381" y="2160"/>
                  </a:lnTo>
                  <a:lnTo>
                    <a:pt x="2381" y="2002"/>
                  </a:lnTo>
                  <a:lnTo>
                    <a:pt x="2381" y="2002"/>
                  </a:lnTo>
                  <a:lnTo>
                    <a:pt x="2360" y="2016"/>
                  </a:lnTo>
                  <a:lnTo>
                    <a:pt x="2360" y="2016"/>
                  </a:lnTo>
                  <a:lnTo>
                    <a:pt x="2345" y="2024"/>
                  </a:lnTo>
                  <a:lnTo>
                    <a:pt x="2327" y="2032"/>
                  </a:lnTo>
                  <a:lnTo>
                    <a:pt x="2309" y="2038"/>
                  </a:lnTo>
                  <a:lnTo>
                    <a:pt x="2289" y="2045"/>
                  </a:lnTo>
                  <a:lnTo>
                    <a:pt x="2267" y="2049"/>
                  </a:lnTo>
                  <a:lnTo>
                    <a:pt x="2242" y="2053"/>
                  </a:lnTo>
                  <a:lnTo>
                    <a:pt x="2213" y="2056"/>
                  </a:lnTo>
                  <a:lnTo>
                    <a:pt x="2182" y="2057"/>
                  </a:lnTo>
                  <a:lnTo>
                    <a:pt x="2182" y="2057"/>
                  </a:lnTo>
                  <a:lnTo>
                    <a:pt x="325" y="2057"/>
                  </a:lnTo>
                  <a:lnTo>
                    <a:pt x="325" y="2057"/>
                  </a:lnTo>
                  <a:lnTo>
                    <a:pt x="313" y="2057"/>
                  </a:lnTo>
                  <a:lnTo>
                    <a:pt x="303" y="2055"/>
                  </a:lnTo>
                  <a:lnTo>
                    <a:pt x="292" y="2052"/>
                  </a:lnTo>
                  <a:lnTo>
                    <a:pt x="282" y="2049"/>
                  </a:lnTo>
                  <a:lnTo>
                    <a:pt x="273" y="2044"/>
                  </a:lnTo>
                  <a:lnTo>
                    <a:pt x="263" y="2038"/>
                  </a:lnTo>
                  <a:lnTo>
                    <a:pt x="255" y="2032"/>
                  </a:lnTo>
                  <a:lnTo>
                    <a:pt x="248" y="2026"/>
                  </a:lnTo>
                  <a:lnTo>
                    <a:pt x="240" y="2018"/>
                  </a:lnTo>
                  <a:lnTo>
                    <a:pt x="234" y="2009"/>
                  </a:lnTo>
                  <a:lnTo>
                    <a:pt x="229" y="2001"/>
                  </a:lnTo>
                  <a:lnTo>
                    <a:pt x="225" y="1991"/>
                  </a:lnTo>
                  <a:lnTo>
                    <a:pt x="221" y="1981"/>
                  </a:lnTo>
                  <a:lnTo>
                    <a:pt x="219" y="1971"/>
                  </a:lnTo>
                  <a:lnTo>
                    <a:pt x="217" y="1960"/>
                  </a:lnTo>
                  <a:lnTo>
                    <a:pt x="216" y="1949"/>
                  </a:lnTo>
                  <a:lnTo>
                    <a:pt x="216" y="1949"/>
                  </a:lnTo>
                  <a:lnTo>
                    <a:pt x="216" y="1191"/>
                  </a:lnTo>
                  <a:lnTo>
                    <a:pt x="216" y="1191"/>
                  </a:lnTo>
                  <a:lnTo>
                    <a:pt x="216" y="1191"/>
                  </a:lnTo>
                  <a:lnTo>
                    <a:pt x="217" y="1180"/>
                  </a:lnTo>
                  <a:lnTo>
                    <a:pt x="219" y="1169"/>
                  </a:lnTo>
                  <a:lnTo>
                    <a:pt x="221" y="1159"/>
                  </a:lnTo>
                  <a:lnTo>
                    <a:pt x="225" y="1149"/>
                  </a:lnTo>
                  <a:lnTo>
                    <a:pt x="229" y="1140"/>
                  </a:lnTo>
                  <a:lnTo>
                    <a:pt x="234" y="1131"/>
                  </a:lnTo>
                  <a:lnTo>
                    <a:pt x="240" y="1122"/>
                  </a:lnTo>
                  <a:lnTo>
                    <a:pt x="248" y="1115"/>
                  </a:lnTo>
                  <a:lnTo>
                    <a:pt x="255" y="1108"/>
                  </a:lnTo>
                  <a:lnTo>
                    <a:pt x="263" y="1102"/>
                  </a:lnTo>
                  <a:lnTo>
                    <a:pt x="273" y="1096"/>
                  </a:lnTo>
                  <a:lnTo>
                    <a:pt x="282" y="1091"/>
                  </a:lnTo>
                  <a:lnTo>
                    <a:pt x="292" y="1088"/>
                  </a:lnTo>
                  <a:lnTo>
                    <a:pt x="303" y="1085"/>
                  </a:lnTo>
                  <a:lnTo>
                    <a:pt x="313" y="1084"/>
                  </a:lnTo>
                  <a:lnTo>
                    <a:pt x="325" y="1083"/>
                  </a:lnTo>
                  <a:lnTo>
                    <a:pt x="2273" y="1083"/>
                  </a:lnTo>
                  <a:lnTo>
                    <a:pt x="2273" y="1083"/>
                  </a:lnTo>
                  <a:lnTo>
                    <a:pt x="2283" y="1084"/>
                  </a:lnTo>
                  <a:lnTo>
                    <a:pt x="2295" y="1085"/>
                  </a:lnTo>
                  <a:lnTo>
                    <a:pt x="2305" y="1088"/>
                  </a:lnTo>
                  <a:lnTo>
                    <a:pt x="2315" y="1091"/>
                  </a:lnTo>
                  <a:lnTo>
                    <a:pt x="2324" y="1096"/>
                  </a:lnTo>
                  <a:lnTo>
                    <a:pt x="2333" y="1102"/>
                  </a:lnTo>
                  <a:lnTo>
                    <a:pt x="2342" y="1108"/>
                  </a:lnTo>
                  <a:lnTo>
                    <a:pt x="2349" y="1115"/>
                  </a:lnTo>
                  <a:lnTo>
                    <a:pt x="2356" y="1122"/>
                  </a:lnTo>
                  <a:lnTo>
                    <a:pt x="2362" y="1131"/>
                  </a:lnTo>
                  <a:lnTo>
                    <a:pt x="2368" y="1140"/>
                  </a:lnTo>
                  <a:lnTo>
                    <a:pt x="2373" y="1149"/>
                  </a:lnTo>
                  <a:lnTo>
                    <a:pt x="2376" y="1159"/>
                  </a:lnTo>
                  <a:lnTo>
                    <a:pt x="2379" y="1169"/>
                  </a:lnTo>
                  <a:lnTo>
                    <a:pt x="2380" y="1180"/>
                  </a:lnTo>
                  <a:lnTo>
                    <a:pt x="2381" y="1191"/>
                  </a:lnTo>
                  <a:lnTo>
                    <a:pt x="2381" y="1191"/>
                  </a:lnTo>
                  <a:lnTo>
                    <a:pt x="2381" y="1840"/>
                  </a:lnTo>
                  <a:lnTo>
                    <a:pt x="2381" y="1840"/>
                  </a:lnTo>
                  <a:lnTo>
                    <a:pt x="2529" y="1840"/>
                  </a:lnTo>
                  <a:lnTo>
                    <a:pt x="2529" y="1840"/>
                  </a:lnTo>
                  <a:lnTo>
                    <a:pt x="2537" y="1840"/>
                  </a:lnTo>
                  <a:lnTo>
                    <a:pt x="2543" y="1839"/>
                  </a:lnTo>
                  <a:lnTo>
                    <a:pt x="2550" y="1837"/>
                  </a:lnTo>
                  <a:lnTo>
                    <a:pt x="2556" y="1835"/>
                  </a:lnTo>
                  <a:lnTo>
                    <a:pt x="2562" y="1832"/>
                  </a:lnTo>
                  <a:lnTo>
                    <a:pt x="2568" y="1829"/>
                  </a:lnTo>
                  <a:lnTo>
                    <a:pt x="2573" y="1825"/>
                  </a:lnTo>
                  <a:lnTo>
                    <a:pt x="2577" y="1820"/>
                  </a:lnTo>
                  <a:lnTo>
                    <a:pt x="2582" y="1815"/>
                  </a:lnTo>
                  <a:lnTo>
                    <a:pt x="2585" y="1810"/>
                  </a:lnTo>
                  <a:lnTo>
                    <a:pt x="2590" y="1805"/>
                  </a:lnTo>
                  <a:lnTo>
                    <a:pt x="2593" y="1799"/>
                  </a:lnTo>
                  <a:lnTo>
                    <a:pt x="2595" y="1792"/>
                  </a:lnTo>
                  <a:lnTo>
                    <a:pt x="2596" y="1786"/>
                  </a:lnTo>
                  <a:lnTo>
                    <a:pt x="2597" y="1779"/>
                  </a:lnTo>
                  <a:lnTo>
                    <a:pt x="2598" y="1773"/>
                  </a:lnTo>
                  <a:lnTo>
                    <a:pt x="2598" y="1300"/>
                  </a:lnTo>
                  <a:lnTo>
                    <a:pt x="2598" y="1300"/>
                  </a:lnTo>
                  <a:lnTo>
                    <a:pt x="2597" y="1287"/>
                  </a:lnTo>
                  <a:lnTo>
                    <a:pt x="2596" y="1276"/>
                  </a:lnTo>
                  <a:lnTo>
                    <a:pt x="2595" y="1264"/>
                  </a:lnTo>
                  <a:lnTo>
                    <a:pt x="2593" y="1253"/>
                  </a:lnTo>
                  <a:lnTo>
                    <a:pt x="2586" y="1231"/>
                  </a:lnTo>
                  <a:lnTo>
                    <a:pt x="2578" y="1209"/>
                  </a:lnTo>
                  <a:lnTo>
                    <a:pt x="2568" y="1190"/>
                  </a:lnTo>
                  <a:lnTo>
                    <a:pt x="2555" y="1171"/>
                  </a:lnTo>
                  <a:lnTo>
                    <a:pt x="2542" y="1154"/>
                  </a:lnTo>
                  <a:lnTo>
                    <a:pt x="2526" y="1139"/>
                  </a:lnTo>
                  <a:lnTo>
                    <a:pt x="2526" y="1139"/>
                  </a:lnTo>
                  <a:lnTo>
                    <a:pt x="2363" y="976"/>
                  </a:lnTo>
                  <a:lnTo>
                    <a:pt x="2363" y="976"/>
                  </a:lnTo>
                  <a:close/>
                  <a:moveTo>
                    <a:pt x="464" y="866"/>
                  </a:moveTo>
                  <a:lnTo>
                    <a:pt x="540" y="324"/>
                  </a:lnTo>
                  <a:lnTo>
                    <a:pt x="541" y="324"/>
                  </a:lnTo>
                  <a:lnTo>
                    <a:pt x="541" y="324"/>
                  </a:lnTo>
                  <a:lnTo>
                    <a:pt x="541" y="314"/>
                  </a:lnTo>
                  <a:lnTo>
                    <a:pt x="543" y="303"/>
                  </a:lnTo>
                  <a:lnTo>
                    <a:pt x="546" y="292"/>
                  </a:lnTo>
                  <a:lnTo>
                    <a:pt x="550" y="283"/>
                  </a:lnTo>
                  <a:lnTo>
                    <a:pt x="554" y="274"/>
                  </a:lnTo>
                  <a:lnTo>
                    <a:pt x="559" y="264"/>
                  </a:lnTo>
                  <a:lnTo>
                    <a:pt x="565" y="256"/>
                  </a:lnTo>
                  <a:lnTo>
                    <a:pt x="573" y="249"/>
                  </a:lnTo>
                  <a:lnTo>
                    <a:pt x="580" y="241"/>
                  </a:lnTo>
                  <a:lnTo>
                    <a:pt x="588" y="235"/>
                  </a:lnTo>
                  <a:lnTo>
                    <a:pt x="597" y="230"/>
                  </a:lnTo>
                  <a:lnTo>
                    <a:pt x="607" y="225"/>
                  </a:lnTo>
                  <a:lnTo>
                    <a:pt x="617" y="222"/>
                  </a:lnTo>
                  <a:lnTo>
                    <a:pt x="627" y="219"/>
                  </a:lnTo>
                  <a:lnTo>
                    <a:pt x="638" y="217"/>
                  </a:lnTo>
                  <a:lnTo>
                    <a:pt x="649" y="217"/>
                  </a:lnTo>
                  <a:lnTo>
                    <a:pt x="1948" y="217"/>
                  </a:lnTo>
                  <a:lnTo>
                    <a:pt x="1948" y="217"/>
                  </a:lnTo>
                  <a:lnTo>
                    <a:pt x="1959" y="217"/>
                  </a:lnTo>
                  <a:lnTo>
                    <a:pt x="1970" y="219"/>
                  </a:lnTo>
                  <a:lnTo>
                    <a:pt x="1980" y="222"/>
                  </a:lnTo>
                  <a:lnTo>
                    <a:pt x="1990" y="225"/>
                  </a:lnTo>
                  <a:lnTo>
                    <a:pt x="1999" y="230"/>
                  </a:lnTo>
                  <a:lnTo>
                    <a:pt x="2009" y="235"/>
                  </a:lnTo>
                  <a:lnTo>
                    <a:pt x="2017" y="241"/>
                  </a:lnTo>
                  <a:lnTo>
                    <a:pt x="2024" y="249"/>
                  </a:lnTo>
                  <a:lnTo>
                    <a:pt x="2031" y="256"/>
                  </a:lnTo>
                  <a:lnTo>
                    <a:pt x="2038" y="264"/>
                  </a:lnTo>
                  <a:lnTo>
                    <a:pt x="2043" y="274"/>
                  </a:lnTo>
                  <a:lnTo>
                    <a:pt x="2048" y="283"/>
                  </a:lnTo>
                  <a:lnTo>
                    <a:pt x="2051" y="292"/>
                  </a:lnTo>
                  <a:lnTo>
                    <a:pt x="2054" y="303"/>
                  </a:lnTo>
                  <a:lnTo>
                    <a:pt x="2055" y="314"/>
                  </a:lnTo>
                  <a:lnTo>
                    <a:pt x="2056" y="324"/>
                  </a:lnTo>
                  <a:lnTo>
                    <a:pt x="2056" y="324"/>
                  </a:lnTo>
                  <a:lnTo>
                    <a:pt x="2134" y="866"/>
                  </a:lnTo>
                  <a:lnTo>
                    <a:pt x="464" y="8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2" name="Freeform 32">
              <a:extLst>
                <a:ext uri="{FF2B5EF4-FFF2-40B4-BE49-F238E27FC236}">
                  <a16:creationId xmlns:a16="http://schemas.microsoft.com/office/drawing/2014/main" id="{B5356421-A8D7-404D-B83C-BCEF8DDE0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713" y="9813925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54 w 433"/>
                <a:gd name="T3" fmla="*/ 2 h 217"/>
                <a:gd name="T4" fmla="*/ 42 w 433"/>
                <a:gd name="T5" fmla="*/ 6 h 217"/>
                <a:gd name="T6" fmla="*/ 31 w 433"/>
                <a:gd name="T7" fmla="*/ 12 h 217"/>
                <a:gd name="T8" fmla="*/ 20 w 433"/>
                <a:gd name="T9" fmla="*/ 20 h 217"/>
                <a:gd name="T10" fmla="*/ 12 w 433"/>
                <a:gd name="T11" fmla="*/ 31 h 217"/>
                <a:gd name="T12" fmla="*/ 6 w 433"/>
                <a:gd name="T13" fmla="*/ 42 h 217"/>
                <a:gd name="T14" fmla="*/ 1 w 433"/>
                <a:gd name="T15" fmla="*/ 55 h 217"/>
                <a:gd name="T16" fmla="*/ 0 w 433"/>
                <a:gd name="T17" fmla="*/ 69 h 217"/>
                <a:gd name="T18" fmla="*/ 0 w 433"/>
                <a:gd name="T19" fmla="*/ 149 h 217"/>
                <a:gd name="T20" fmla="*/ 1 w 433"/>
                <a:gd name="T21" fmla="*/ 163 h 217"/>
                <a:gd name="T22" fmla="*/ 6 w 433"/>
                <a:gd name="T23" fmla="*/ 176 h 217"/>
                <a:gd name="T24" fmla="*/ 12 w 433"/>
                <a:gd name="T25" fmla="*/ 187 h 217"/>
                <a:gd name="T26" fmla="*/ 25 w 433"/>
                <a:gd name="T27" fmla="*/ 202 h 217"/>
                <a:gd name="T28" fmla="*/ 36 w 433"/>
                <a:gd name="T29" fmla="*/ 209 h 217"/>
                <a:gd name="T30" fmla="*/ 48 w 433"/>
                <a:gd name="T31" fmla="*/ 214 h 217"/>
                <a:gd name="T32" fmla="*/ 62 w 433"/>
                <a:gd name="T33" fmla="*/ 217 h 217"/>
                <a:gd name="T34" fmla="*/ 366 w 433"/>
                <a:gd name="T35" fmla="*/ 217 h 217"/>
                <a:gd name="T36" fmla="*/ 372 w 433"/>
                <a:gd name="T37" fmla="*/ 217 h 217"/>
                <a:gd name="T38" fmla="*/ 385 w 433"/>
                <a:gd name="T39" fmla="*/ 214 h 217"/>
                <a:gd name="T40" fmla="*/ 398 w 433"/>
                <a:gd name="T41" fmla="*/ 209 h 217"/>
                <a:gd name="T42" fmla="*/ 408 w 433"/>
                <a:gd name="T43" fmla="*/ 202 h 217"/>
                <a:gd name="T44" fmla="*/ 422 w 433"/>
                <a:gd name="T45" fmla="*/ 187 h 217"/>
                <a:gd name="T46" fmla="*/ 428 w 433"/>
                <a:gd name="T47" fmla="*/ 176 h 217"/>
                <a:gd name="T48" fmla="*/ 432 w 433"/>
                <a:gd name="T49" fmla="*/ 163 h 217"/>
                <a:gd name="T50" fmla="*/ 433 w 433"/>
                <a:gd name="T51" fmla="*/ 149 h 217"/>
                <a:gd name="T52" fmla="*/ 433 w 433"/>
                <a:gd name="T53" fmla="*/ 69 h 217"/>
                <a:gd name="T54" fmla="*/ 432 w 433"/>
                <a:gd name="T55" fmla="*/ 55 h 217"/>
                <a:gd name="T56" fmla="*/ 428 w 433"/>
                <a:gd name="T57" fmla="*/ 42 h 217"/>
                <a:gd name="T58" fmla="*/ 422 w 433"/>
                <a:gd name="T59" fmla="*/ 31 h 217"/>
                <a:gd name="T60" fmla="*/ 413 w 433"/>
                <a:gd name="T61" fmla="*/ 20 h 217"/>
                <a:gd name="T62" fmla="*/ 403 w 433"/>
                <a:gd name="T63" fmla="*/ 12 h 217"/>
                <a:gd name="T64" fmla="*/ 392 w 433"/>
                <a:gd name="T65" fmla="*/ 6 h 217"/>
                <a:gd name="T66" fmla="*/ 379 w 433"/>
                <a:gd name="T67" fmla="*/ 2 h 217"/>
                <a:gd name="T68" fmla="*/ 366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68" y="0"/>
                  </a:moveTo>
                  <a:lnTo>
                    <a:pt x="68" y="0"/>
                  </a:lnTo>
                  <a:lnTo>
                    <a:pt x="62" y="0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4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4" y="170"/>
                  </a:lnTo>
                  <a:lnTo>
                    <a:pt x="6" y="176"/>
                  </a:lnTo>
                  <a:lnTo>
                    <a:pt x="9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1" y="206"/>
                  </a:lnTo>
                  <a:lnTo>
                    <a:pt x="36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2" y="217"/>
                  </a:lnTo>
                  <a:lnTo>
                    <a:pt x="68" y="217"/>
                  </a:lnTo>
                  <a:lnTo>
                    <a:pt x="366" y="217"/>
                  </a:lnTo>
                  <a:lnTo>
                    <a:pt x="366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2" y="212"/>
                  </a:lnTo>
                  <a:lnTo>
                    <a:pt x="398" y="209"/>
                  </a:lnTo>
                  <a:lnTo>
                    <a:pt x="403" y="206"/>
                  </a:lnTo>
                  <a:lnTo>
                    <a:pt x="408" y="202"/>
                  </a:lnTo>
                  <a:lnTo>
                    <a:pt x="413" y="198"/>
                  </a:lnTo>
                  <a:lnTo>
                    <a:pt x="422" y="187"/>
                  </a:lnTo>
                  <a:lnTo>
                    <a:pt x="425" y="182"/>
                  </a:lnTo>
                  <a:lnTo>
                    <a:pt x="428" y="176"/>
                  </a:lnTo>
                  <a:lnTo>
                    <a:pt x="430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5" y="36"/>
                  </a:lnTo>
                  <a:lnTo>
                    <a:pt x="422" y="31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8" y="16"/>
                  </a:lnTo>
                  <a:lnTo>
                    <a:pt x="403" y="12"/>
                  </a:lnTo>
                  <a:lnTo>
                    <a:pt x="398" y="9"/>
                  </a:lnTo>
                  <a:lnTo>
                    <a:pt x="392" y="6"/>
                  </a:lnTo>
                  <a:lnTo>
                    <a:pt x="385" y="4"/>
                  </a:lnTo>
                  <a:lnTo>
                    <a:pt x="379" y="2"/>
                  </a:lnTo>
                  <a:lnTo>
                    <a:pt x="372" y="0"/>
                  </a:lnTo>
                  <a:lnTo>
                    <a:pt x="366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3" name="Freeform 33">
              <a:extLst>
                <a:ext uri="{FF2B5EF4-FFF2-40B4-BE49-F238E27FC236}">
                  <a16:creationId xmlns:a16="http://schemas.microsoft.com/office/drawing/2014/main" id="{5936EE80-80A3-4875-AF35-713FCEC3D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3" y="9813925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54 w 433"/>
                <a:gd name="T3" fmla="*/ 2 h 217"/>
                <a:gd name="T4" fmla="*/ 42 w 433"/>
                <a:gd name="T5" fmla="*/ 6 h 217"/>
                <a:gd name="T6" fmla="*/ 31 w 433"/>
                <a:gd name="T7" fmla="*/ 12 h 217"/>
                <a:gd name="T8" fmla="*/ 20 w 433"/>
                <a:gd name="T9" fmla="*/ 20 h 217"/>
                <a:gd name="T10" fmla="*/ 12 w 433"/>
                <a:gd name="T11" fmla="*/ 31 h 217"/>
                <a:gd name="T12" fmla="*/ 6 w 433"/>
                <a:gd name="T13" fmla="*/ 42 h 217"/>
                <a:gd name="T14" fmla="*/ 2 w 433"/>
                <a:gd name="T15" fmla="*/ 55 h 217"/>
                <a:gd name="T16" fmla="*/ 0 w 433"/>
                <a:gd name="T17" fmla="*/ 69 h 217"/>
                <a:gd name="T18" fmla="*/ 0 w 433"/>
                <a:gd name="T19" fmla="*/ 149 h 217"/>
                <a:gd name="T20" fmla="*/ 2 w 433"/>
                <a:gd name="T21" fmla="*/ 163 h 217"/>
                <a:gd name="T22" fmla="*/ 6 w 433"/>
                <a:gd name="T23" fmla="*/ 176 h 217"/>
                <a:gd name="T24" fmla="*/ 12 w 433"/>
                <a:gd name="T25" fmla="*/ 187 h 217"/>
                <a:gd name="T26" fmla="*/ 25 w 433"/>
                <a:gd name="T27" fmla="*/ 202 h 217"/>
                <a:gd name="T28" fmla="*/ 36 w 433"/>
                <a:gd name="T29" fmla="*/ 209 h 217"/>
                <a:gd name="T30" fmla="*/ 48 w 433"/>
                <a:gd name="T31" fmla="*/ 214 h 217"/>
                <a:gd name="T32" fmla="*/ 62 w 433"/>
                <a:gd name="T33" fmla="*/ 217 h 217"/>
                <a:gd name="T34" fmla="*/ 366 w 433"/>
                <a:gd name="T35" fmla="*/ 217 h 217"/>
                <a:gd name="T36" fmla="*/ 372 w 433"/>
                <a:gd name="T37" fmla="*/ 217 h 217"/>
                <a:gd name="T38" fmla="*/ 385 w 433"/>
                <a:gd name="T39" fmla="*/ 214 h 217"/>
                <a:gd name="T40" fmla="*/ 403 w 433"/>
                <a:gd name="T41" fmla="*/ 206 h 217"/>
                <a:gd name="T42" fmla="*/ 421 w 433"/>
                <a:gd name="T43" fmla="*/ 188 h 217"/>
                <a:gd name="T44" fmla="*/ 430 w 433"/>
                <a:gd name="T45" fmla="*/ 172 h 217"/>
                <a:gd name="T46" fmla="*/ 433 w 433"/>
                <a:gd name="T47" fmla="*/ 158 h 217"/>
                <a:gd name="T48" fmla="*/ 433 w 433"/>
                <a:gd name="T49" fmla="*/ 90 h 217"/>
                <a:gd name="T50" fmla="*/ 433 w 433"/>
                <a:gd name="T51" fmla="*/ 69 h 217"/>
                <a:gd name="T52" fmla="*/ 433 w 433"/>
                <a:gd name="T53" fmla="*/ 62 h 217"/>
                <a:gd name="T54" fmla="*/ 430 w 433"/>
                <a:gd name="T55" fmla="*/ 48 h 217"/>
                <a:gd name="T56" fmla="*/ 425 w 433"/>
                <a:gd name="T57" fmla="*/ 36 h 217"/>
                <a:gd name="T58" fmla="*/ 418 w 433"/>
                <a:gd name="T59" fmla="*/ 25 h 217"/>
                <a:gd name="T60" fmla="*/ 409 w 433"/>
                <a:gd name="T61" fmla="*/ 16 h 217"/>
                <a:gd name="T62" fmla="*/ 398 w 433"/>
                <a:gd name="T63" fmla="*/ 9 h 217"/>
                <a:gd name="T64" fmla="*/ 385 w 433"/>
                <a:gd name="T65" fmla="*/ 4 h 217"/>
                <a:gd name="T66" fmla="*/ 373 w 433"/>
                <a:gd name="T67" fmla="*/ 0 h 217"/>
                <a:gd name="T68" fmla="*/ 68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68" y="0"/>
                  </a:moveTo>
                  <a:lnTo>
                    <a:pt x="68" y="0"/>
                  </a:lnTo>
                  <a:lnTo>
                    <a:pt x="62" y="0"/>
                  </a:lnTo>
                  <a:lnTo>
                    <a:pt x="54" y="2"/>
                  </a:lnTo>
                  <a:lnTo>
                    <a:pt x="48" y="4"/>
                  </a:lnTo>
                  <a:lnTo>
                    <a:pt x="42" y="6"/>
                  </a:lnTo>
                  <a:lnTo>
                    <a:pt x="36" y="9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4" y="48"/>
                  </a:lnTo>
                  <a:lnTo>
                    <a:pt x="2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2" y="163"/>
                  </a:lnTo>
                  <a:lnTo>
                    <a:pt x="4" y="170"/>
                  </a:lnTo>
                  <a:lnTo>
                    <a:pt x="6" y="176"/>
                  </a:lnTo>
                  <a:lnTo>
                    <a:pt x="9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1" y="206"/>
                  </a:lnTo>
                  <a:lnTo>
                    <a:pt x="36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2" y="217"/>
                  </a:lnTo>
                  <a:lnTo>
                    <a:pt x="68" y="217"/>
                  </a:lnTo>
                  <a:lnTo>
                    <a:pt x="366" y="217"/>
                  </a:lnTo>
                  <a:lnTo>
                    <a:pt x="366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2" y="212"/>
                  </a:lnTo>
                  <a:lnTo>
                    <a:pt x="403" y="206"/>
                  </a:lnTo>
                  <a:lnTo>
                    <a:pt x="412" y="198"/>
                  </a:lnTo>
                  <a:lnTo>
                    <a:pt x="421" y="188"/>
                  </a:lnTo>
                  <a:lnTo>
                    <a:pt x="427" y="178"/>
                  </a:lnTo>
                  <a:lnTo>
                    <a:pt x="430" y="172"/>
                  </a:lnTo>
                  <a:lnTo>
                    <a:pt x="431" y="165"/>
                  </a:lnTo>
                  <a:lnTo>
                    <a:pt x="433" y="158"/>
                  </a:lnTo>
                  <a:lnTo>
                    <a:pt x="433" y="152"/>
                  </a:lnTo>
                  <a:lnTo>
                    <a:pt x="433" y="90"/>
                  </a:lnTo>
                  <a:lnTo>
                    <a:pt x="433" y="90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5" y="36"/>
                  </a:lnTo>
                  <a:lnTo>
                    <a:pt x="422" y="31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6"/>
                  </a:lnTo>
                  <a:lnTo>
                    <a:pt x="403" y="12"/>
                  </a:lnTo>
                  <a:lnTo>
                    <a:pt x="398" y="9"/>
                  </a:lnTo>
                  <a:lnTo>
                    <a:pt x="392" y="6"/>
                  </a:lnTo>
                  <a:lnTo>
                    <a:pt x="385" y="4"/>
                  </a:lnTo>
                  <a:lnTo>
                    <a:pt x="379" y="2"/>
                  </a:lnTo>
                  <a:lnTo>
                    <a:pt x="373" y="0"/>
                  </a:lnTo>
                  <a:lnTo>
                    <a:pt x="366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94" name="Group 1"/>
          <p:cNvGrpSpPr/>
          <p:nvPr/>
        </p:nvGrpSpPr>
        <p:grpSpPr>
          <a:xfrm>
            <a:off x="1217600" y="5443359"/>
            <a:ext cx="215634" cy="215634"/>
            <a:chOff x="3265096" y="4464215"/>
            <a:chExt cx="544921" cy="544921"/>
          </a:xfrm>
          <a:solidFill>
            <a:schemeClr val="bg1"/>
          </a:solidFill>
        </p:grpSpPr>
        <p:sp>
          <p:nvSpPr>
            <p:cNvPr id="295" name="Freeform 66">
              <a:extLst>
                <a:ext uri="{FF2B5EF4-FFF2-40B4-BE49-F238E27FC236}">
                  <a16:creationId xmlns:a16="http://schemas.microsoft.com/office/drawing/2014/main" id="{653DD54A-C14A-44F8-8536-54C4FD048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096" y="4464215"/>
              <a:ext cx="189706" cy="189706"/>
            </a:xfrm>
            <a:custGeom>
              <a:avLst/>
              <a:gdLst>
                <a:gd name="T0" fmla="*/ 535 w 979"/>
                <a:gd name="T1" fmla="*/ 977 h 979"/>
                <a:gd name="T2" fmla="*/ 621 w 979"/>
                <a:gd name="T3" fmla="*/ 960 h 979"/>
                <a:gd name="T4" fmla="*/ 479 w 979"/>
                <a:gd name="T5" fmla="*/ 763 h 979"/>
                <a:gd name="T6" fmla="*/ 425 w 979"/>
                <a:gd name="T7" fmla="*/ 755 h 979"/>
                <a:gd name="T8" fmla="*/ 376 w 979"/>
                <a:gd name="T9" fmla="*/ 738 h 979"/>
                <a:gd name="T10" fmla="*/ 293 w 979"/>
                <a:gd name="T11" fmla="*/ 679 h 979"/>
                <a:gd name="T12" fmla="*/ 237 w 979"/>
                <a:gd name="T13" fmla="*/ 594 h 979"/>
                <a:gd name="T14" fmla="*/ 221 w 979"/>
                <a:gd name="T15" fmla="*/ 544 h 979"/>
                <a:gd name="T16" fmla="*/ 216 w 979"/>
                <a:gd name="T17" fmla="*/ 490 h 979"/>
                <a:gd name="T18" fmla="*/ 219 w 979"/>
                <a:gd name="T19" fmla="*/ 448 h 979"/>
                <a:gd name="T20" fmla="*/ 233 w 979"/>
                <a:gd name="T21" fmla="*/ 395 h 979"/>
                <a:gd name="T22" fmla="*/ 256 w 979"/>
                <a:gd name="T23" fmla="*/ 348 h 979"/>
                <a:gd name="T24" fmla="*/ 287 w 979"/>
                <a:gd name="T25" fmla="*/ 306 h 979"/>
                <a:gd name="T26" fmla="*/ 326 w 979"/>
                <a:gd name="T27" fmla="*/ 271 h 979"/>
                <a:gd name="T28" fmla="*/ 371 w 979"/>
                <a:gd name="T29" fmla="*/ 243 h 979"/>
                <a:gd name="T30" fmla="*/ 422 w 979"/>
                <a:gd name="T31" fmla="*/ 225 h 979"/>
                <a:gd name="T32" fmla="*/ 476 w 979"/>
                <a:gd name="T33" fmla="*/ 217 h 979"/>
                <a:gd name="T34" fmla="*/ 517 w 979"/>
                <a:gd name="T35" fmla="*/ 218 h 979"/>
                <a:gd name="T36" fmla="*/ 569 w 979"/>
                <a:gd name="T37" fmla="*/ 228 h 979"/>
                <a:gd name="T38" fmla="*/ 638 w 979"/>
                <a:gd name="T39" fmla="*/ 260 h 979"/>
                <a:gd name="T40" fmla="*/ 712 w 979"/>
                <a:gd name="T41" fmla="*/ 331 h 979"/>
                <a:gd name="T42" fmla="*/ 747 w 979"/>
                <a:gd name="T43" fmla="*/ 399 h 979"/>
                <a:gd name="T44" fmla="*/ 760 w 979"/>
                <a:gd name="T45" fmla="*/ 451 h 979"/>
                <a:gd name="T46" fmla="*/ 947 w 979"/>
                <a:gd name="T47" fmla="*/ 662 h 979"/>
                <a:gd name="T48" fmla="*/ 970 w 979"/>
                <a:gd name="T49" fmla="*/ 579 h 979"/>
                <a:gd name="T50" fmla="*/ 979 w 979"/>
                <a:gd name="T51" fmla="*/ 490 h 979"/>
                <a:gd name="T52" fmla="*/ 973 w 979"/>
                <a:gd name="T53" fmla="*/ 415 h 979"/>
                <a:gd name="T54" fmla="*/ 949 w 979"/>
                <a:gd name="T55" fmla="*/ 322 h 979"/>
                <a:gd name="T56" fmla="*/ 908 w 979"/>
                <a:gd name="T57" fmla="*/ 237 h 979"/>
                <a:gd name="T58" fmla="*/ 851 w 979"/>
                <a:gd name="T59" fmla="*/ 161 h 979"/>
                <a:gd name="T60" fmla="*/ 782 w 979"/>
                <a:gd name="T61" fmla="*/ 97 h 979"/>
                <a:gd name="T62" fmla="*/ 702 w 979"/>
                <a:gd name="T63" fmla="*/ 49 h 979"/>
                <a:gd name="T64" fmla="*/ 611 w 979"/>
                <a:gd name="T65" fmla="*/ 15 h 979"/>
                <a:gd name="T66" fmla="*/ 515 w 979"/>
                <a:gd name="T67" fmla="*/ 1 h 979"/>
                <a:gd name="T68" fmla="*/ 439 w 979"/>
                <a:gd name="T69" fmla="*/ 3 h 979"/>
                <a:gd name="T70" fmla="*/ 344 w 979"/>
                <a:gd name="T71" fmla="*/ 23 h 979"/>
                <a:gd name="T72" fmla="*/ 257 w 979"/>
                <a:gd name="T73" fmla="*/ 59 h 979"/>
                <a:gd name="T74" fmla="*/ 179 w 979"/>
                <a:gd name="T75" fmla="*/ 112 h 979"/>
                <a:gd name="T76" fmla="*/ 112 w 979"/>
                <a:gd name="T77" fmla="*/ 178 h 979"/>
                <a:gd name="T78" fmla="*/ 59 w 979"/>
                <a:gd name="T79" fmla="*/ 256 h 979"/>
                <a:gd name="T80" fmla="*/ 22 w 979"/>
                <a:gd name="T81" fmla="*/ 344 h 979"/>
                <a:gd name="T82" fmla="*/ 2 w 979"/>
                <a:gd name="T83" fmla="*/ 440 h 979"/>
                <a:gd name="T84" fmla="*/ 1 w 979"/>
                <a:gd name="T85" fmla="*/ 515 h 979"/>
                <a:gd name="T86" fmla="*/ 16 w 979"/>
                <a:gd name="T87" fmla="*/ 611 h 979"/>
                <a:gd name="T88" fmla="*/ 49 w 979"/>
                <a:gd name="T89" fmla="*/ 702 h 979"/>
                <a:gd name="T90" fmla="*/ 98 w 979"/>
                <a:gd name="T91" fmla="*/ 782 h 979"/>
                <a:gd name="T92" fmla="*/ 161 w 979"/>
                <a:gd name="T93" fmla="*/ 852 h 979"/>
                <a:gd name="T94" fmla="*/ 236 w 979"/>
                <a:gd name="T95" fmla="*/ 908 h 979"/>
                <a:gd name="T96" fmla="*/ 322 w 979"/>
                <a:gd name="T97" fmla="*/ 950 h 979"/>
                <a:gd name="T98" fmla="*/ 415 w 979"/>
                <a:gd name="T99" fmla="*/ 973 h 979"/>
                <a:gd name="T100" fmla="*/ 489 w 979"/>
                <a:gd name="T101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79" h="979">
                  <a:moveTo>
                    <a:pt x="489" y="979"/>
                  </a:moveTo>
                  <a:lnTo>
                    <a:pt x="489" y="979"/>
                  </a:lnTo>
                  <a:lnTo>
                    <a:pt x="512" y="979"/>
                  </a:lnTo>
                  <a:lnTo>
                    <a:pt x="535" y="977"/>
                  </a:lnTo>
                  <a:lnTo>
                    <a:pt x="556" y="974"/>
                  </a:lnTo>
                  <a:lnTo>
                    <a:pt x="578" y="970"/>
                  </a:lnTo>
                  <a:lnTo>
                    <a:pt x="600" y="966"/>
                  </a:lnTo>
                  <a:lnTo>
                    <a:pt x="621" y="960"/>
                  </a:lnTo>
                  <a:lnTo>
                    <a:pt x="642" y="954"/>
                  </a:lnTo>
                  <a:lnTo>
                    <a:pt x="662" y="946"/>
                  </a:lnTo>
                  <a:lnTo>
                    <a:pt x="479" y="763"/>
                  </a:lnTo>
                  <a:lnTo>
                    <a:pt x="479" y="763"/>
                  </a:lnTo>
                  <a:lnTo>
                    <a:pt x="464" y="762"/>
                  </a:lnTo>
                  <a:lnTo>
                    <a:pt x="452" y="760"/>
                  </a:lnTo>
                  <a:lnTo>
                    <a:pt x="438" y="758"/>
                  </a:lnTo>
                  <a:lnTo>
                    <a:pt x="425" y="755"/>
                  </a:lnTo>
                  <a:lnTo>
                    <a:pt x="412" y="751"/>
                  </a:lnTo>
                  <a:lnTo>
                    <a:pt x="400" y="748"/>
                  </a:lnTo>
                  <a:lnTo>
                    <a:pt x="387" y="743"/>
                  </a:lnTo>
                  <a:lnTo>
                    <a:pt x="376" y="738"/>
                  </a:lnTo>
                  <a:lnTo>
                    <a:pt x="353" y="726"/>
                  </a:lnTo>
                  <a:lnTo>
                    <a:pt x="331" y="712"/>
                  </a:lnTo>
                  <a:lnTo>
                    <a:pt x="312" y="696"/>
                  </a:lnTo>
                  <a:lnTo>
                    <a:pt x="293" y="679"/>
                  </a:lnTo>
                  <a:lnTo>
                    <a:pt x="275" y="660"/>
                  </a:lnTo>
                  <a:lnTo>
                    <a:pt x="261" y="639"/>
                  </a:lnTo>
                  <a:lnTo>
                    <a:pt x="247" y="616"/>
                  </a:lnTo>
                  <a:lnTo>
                    <a:pt x="237" y="594"/>
                  </a:lnTo>
                  <a:lnTo>
                    <a:pt x="232" y="581"/>
                  </a:lnTo>
                  <a:lnTo>
                    <a:pt x="228" y="569"/>
                  </a:lnTo>
                  <a:lnTo>
                    <a:pt x="224" y="556"/>
                  </a:lnTo>
                  <a:lnTo>
                    <a:pt x="221" y="544"/>
                  </a:lnTo>
                  <a:lnTo>
                    <a:pt x="219" y="530"/>
                  </a:lnTo>
                  <a:lnTo>
                    <a:pt x="217" y="517"/>
                  </a:lnTo>
                  <a:lnTo>
                    <a:pt x="216" y="503"/>
                  </a:lnTo>
                  <a:lnTo>
                    <a:pt x="216" y="490"/>
                  </a:lnTo>
                  <a:lnTo>
                    <a:pt x="216" y="490"/>
                  </a:lnTo>
                  <a:lnTo>
                    <a:pt x="216" y="475"/>
                  </a:lnTo>
                  <a:lnTo>
                    <a:pt x="217" y="462"/>
                  </a:lnTo>
                  <a:lnTo>
                    <a:pt x="219" y="448"/>
                  </a:lnTo>
                  <a:lnTo>
                    <a:pt x="221" y="435"/>
                  </a:lnTo>
                  <a:lnTo>
                    <a:pt x="224" y="421"/>
                  </a:lnTo>
                  <a:lnTo>
                    <a:pt x="229" y="409"/>
                  </a:lnTo>
                  <a:lnTo>
                    <a:pt x="233" y="395"/>
                  </a:lnTo>
                  <a:lnTo>
                    <a:pt x="238" y="383"/>
                  </a:lnTo>
                  <a:lnTo>
                    <a:pt x="243" y="371"/>
                  </a:lnTo>
                  <a:lnTo>
                    <a:pt x="249" y="359"/>
                  </a:lnTo>
                  <a:lnTo>
                    <a:pt x="256" y="348"/>
                  </a:lnTo>
                  <a:lnTo>
                    <a:pt x="263" y="337"/>
                  </a:lnTo>
                  <a:lnTo>
                    <a:pt x="270" y="326"/>
                  </a:lnTo>
                  <a:lnTo>
                    <a:pt x="278" y="315"/>
                  </a:lnTo>
                  <a:lnTo>
                    <a:pt x="287" y="306"/>
                  </a:lnTo>
                  <a:lnTo>
                    <a:pt x="296" y="297"/>
                  </a:lnTo>
                  <a:lnTo>
                    <a:pt x="305" y="287"/>
                  </a:lnTo>
                  <a:lnTo>
                    <a:pt x="316" y="278"/>
                  </a:lnTo>
                  <a:lnTo>
                    <a:pt x="326" y="271"/>
                  </a:lnTo>
                  <a:lnTo>
                    <a:pt x="336" y="262"/>
                  </a:lnTo>
                  <a:lnTo>
                    <a:pt x="348" y="255"/>
                  </a:lnTo>
                  <a:lnTo>
                    <a:pt x="359" y="249"/>
                  </a:lnTo>
                  <a:lnTo>
                    <a:pt x="371" y="243"/>
                  </a:lnTo>
                  <a:lnTo>
                    <a:pt x="383" y="238"/>
                  </a:lnTo>
                  <a:lnTo>
                    <a:pt x="396" y="232"/>
                  </a:lnTo>
                  <a:lnTo>
                    <a:pt x="408" y="228"/>
                  </a:lnTo>
                  <a:lnTo>
                    <a:pt x="422" y="225"/>
                  </a:lnTo>
                  <a:lnTo>
                    <a:pt x="434" y="222"/>
                  </a:lnTo>
                  <a:lnTo>
                    <a:pt x="448" y="219"/>
                  </a:lnTo>
                  <a:lnTo>
                    <a:pt x="462" y="218"/>
                  </a:lnTo>
                  <a:lnTo>
                    <a:pt x="476" y="217"/>
                  </a:lnTo>
                  <a:lnTo>
                    <a:pt x="489" y="216"/>
                  </a:lnTo>
                  <a:lnTo>
                    <a:pt x="489" y="216"/>
                  </a:lnTo>
                  <a:lnTo>
                    <a:pt x="504" y="217"/>
                  </a:lnTo>
                  <a:lnTo>
                    <a:pt x="517" y="218"/>
                  </a:lnTo>
                  <a:lnTo>
                    <a:pt x="531" y="219"/>
                  </a:lnTo>
                  <a:lnTo>
                    <a:pt x="543" y="221"/>
                  </a:lnTo>
                  <a:lnTo>
                    <a:pt x="556" y="224"/>
                  </a:lnTo>
                  <a:lnTo>
                    <a:pt x="569" y="228"/>
                  </a:lnTo>
                  <a:lnTo>
                    <a:pt x="581" y="231"/>
                  </a:lnTo>
                  <a:lnTo>
                    <a:pt x="594" y="237"/>
                  </a:lnTo>
                  <a:lnTo>
                    <a:pt x="617" y="248"/>
                  </a:lnTo>
                  <a:lnTo>
                    <a:pt x="638" y="260"/>
                  </a:lnTo>
                  <a:lnTo>
                    <a:pt x="659" y="276"/>
                  </a:lnTo>
                  <a:lnTo>
                    <a:pt x="679" y="293"/>
                  </a:lnTo>
                  <a:lnTo>
                    <a:pt x="697" y="311"/>
                  </a:lnTo>
                  <a:lnTo>
                    <a:pt x="712" y="331"/>
                  </a:lnTo>
                  <a:lnTo>
                    <a:pt x="726" y="353"/>
                  </a:lnTo>
                  <a:lnTo>
                    <a:pt x="738" y="376"/>
                  </a:lnTo>
                  <a:lnTo>
                    <a:pt x="743" y="388"/>
                  </a:lnTo>
                  <a:lnTo>
                    <a:pt x="747" y="399"/>
                  </a:lnTo>
                  <a:lnTo>
                    <a:pt x="752" y="413"/>
                  </a:lnTo>
                  <a:lnTo>
                    <a:pt x="755" y="425"/>
                  </a:lnTo>
                  <a:lnTo>
                    <a:pt x="758" y="438"/>
                  </a:lnTo>
                  <a:lnTo>
                    <a:pt x="760" y="451"/>
                  </a:lnTo>
                  <a:lnTo>
                    <a:pt x="762" y="465"/>
                  </a:lnTo>
                  <a:lnTo>
                    <a:pt x="762" y="478"/>
                  </a:lnTo>
                  <a:lnTo>
                    <a:pt x="947" y="662"/>
                  </a:lnTo>
                  <a:lnTo>
                    <a:pt x="947" y="662"/>
                  </a:lnTo>
                  <a:lnTo>
                    <a:pt x="954" y="642"/>
                  </a:lnTo>
                  <a:lnTo>
                    <a:pt x="960" y="622"/>
                  </a:lnTo>
                  <a:lnTo>
                    <a:pt x="965" y="600"/>
                  </a:lnTo>
                  <a:lnTo>
                    <a:pt x="970" y="579"/>
                  </a:lnTo>
                  <a:lnTo>
                    <a:pt x="974" y="557"/>
                  </a:lnTo>
                  <a:lnTo>
                    <a:pt x="977" y="534"/>
                  </a:lnTo>
                  <a:lnTo>
                    <a:pt x="978" y="513"/>
                  </a:lnTo>
                  <a:lnTo>
                    <a:pt x="979" y="490"/>
                  </a:lnTo>
                  <a:lnTo>
                    <a:pt x="979" y="490"/>
                  </a:lnTo>
                  <a:lnTo>
                    <a:pt x="978" y="465"/>
                  </a:lnTo>
                  <a:lnTo>
                    <a:pt x="976" y="440"/>
                  </a:lnTo>
                  <a:lnTo>
                    <a:pt x="973" y="415"/>
                  </a:lnTo>
                  <a:lnTo>
                    <a:pt x="968" y="391"/>
                  </a:lnTo>
                  <a:lnTo>
                    <a:pt x="963" y="367"/>
                  </a:lnTo>
                  <a:lnTo>
                    <a:pt x="957" y="344"/>
                  </a:lnTo>
                  <a:lnTo>
                    <a:pt x="949" y="322"/>
                  </a:lnTo>
                  <a:lnTo>
                    <a:pt x="940" y="299"/>
                  </a:lnTo>
                  <a:lnTo>
                    <a:pt x="930" y="278"/>
                  </a:lnTo>
                  <a:lnTo>
                    <a:pt x="920" y="256"/>
                  </a:lnTo>
                  <a:lnTo>
                    <a:pt x="908" y="237"/>
                  </a:lnTo>
                  <a:lnTo>
                    <a:pt x="895" y="216"/>
                  </a:lnTo>
                  <a:lnTo>
                    <a:pt x="881" y="197"/>
                  </a:lnTo>
                  <a:lnTo>
                    <a:pt x="867" y="178"/>
                  </a:lnTo>
                  <a:lnTo>
                    <a:pt x="851" y="161"/>
                  </a:lnTo>
                  <a:lnTo>
                    <a:pt x="836" y="144"/>
                  </a:lnTo>
                  <a:lnTo>
                    <a:pt x="818" y="128"/>
                  </a:lnTo>
                  <a:lnTo>
                    <a:pt x="800" y="112"/>
                  </a:lnTo>
                  <a:lnTo>
                    <a:pt x="782" y="97"/>
                  </a:lnTo>
                  <a:lnTo>
                    <a:pt x="763" y="84"/>
                  </a:lnTo>
                  <a:lnTo>
                    <a:pt x="743" y="72"/>
                  </a:lnTo>
                  <a:lnTo>
                    <a:pt x="722" y="59"/>
                  </a:lnTo>
                  <a:lnTo>
                    <a:pt x="702" y="49"/>
                  </a:lnTo>
                  <a:lnTo>
                    <a:pt x="680" y="39"/>
                  </a:lnTo>
                  <a:lnTo>
                    <a:pt x="657" y="30"/>
                  </a:lnTo>
                  <a:lnTo>
                    <a:pt x="634" y="23"/>
                  </a:lnTo>
                  <a:lnTo>
                    <a:pt x="611" y="15"/>
                  </a:lnTo>
                  <a:lnTo>
                    <a:pt x="588" y="10"/>
                  </a:lnTo>
                  <a:lnTo>
                    <a:pt x="564" y="6"/>
                  </a:lnTo>
                  <a:lnTo>
                    <a:pt x="540" y="3"/>
                  </a:lnTo>
                  <a:lnTo>
                    <a:pt x="515" y="1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64" y="1"/>
                  </a:lnTo>
                  <a:lnTo>
                    <a:pt x="439" y="3"/>
                  </a:lnTo>
                  <a:lnTo>
                    <a:pt x="415" y="6"/>
                  </a:lnTo>
                  <a:lnTo>
                    <a:pt x="391" y="10"/>
                  </a:lnTo>
                  <a:lnTo>
                    <a:pt x="368" y="15"/>
                  </a:lnTo>
                  <a:lnTo>
                    <a:pt x="344" y="23"/>
                  </a:lnTo>
                  <a:lnTo>
                    <a:pt x="322" y="30"/>
                  </a:lnTo>
                  <a:lnTo>
                    <a:pt x="299" y="39"/>
                  </a:lnTo>
                  <a:lnTo>
                    <a:pt x="277" y="49"/>
                  </a:lnTo>
                  <a:lnTo>
                    <a:pt x="257" y="59"/>
                  </a:lnTo>
                  <a:lnTo>
                    <a:pt x="236" y="72"/>
                  </a:lnTo>
                  <a:lnTo>
                    <a:pt x="216" y="84"/>
                  </a:lnTo>
                  <a:lnTo>
                    <a:pt x="197" y="97"/>
                  </a:lnTo>
                  <a:lnTo>
                    <a:pt x="179" y="112"/>
                  </a:lnTo>
                  <a:lnTo>
                    <a:pt x="161" y="128"/>
                  </a:lnTo>
                  <a:lnTo>
                    <a:pt x="144" y="144"/>
                  </a:lnTo>
                  <a:lnTo>
                    <a:pt x="128" y="161"/>
                  </a:lnTo>
                  <a:lnTo>
                    <a:pt x="112" y="178"/>
                  </a:lnTo>
                  <a:lnTo>
                    <a:pt x="98" y="197"/>
                  </a:lnTo>
                  <a:lnTo>
                    <a:pt x="84" y="216"/>
                  </a:lnTo>
                  <a:lnTo>
                    <a:pt x="71" y="237"/>
                  </a:lnTo>
                  <a:lnTo>
                    <a:pt x="59" y="256"/>
                  </a:lnTo>
                  <a:lnTo>
                    <a:pt x="49" y="278"/>
                  </a:lnTo>
                  <a:lnTo>
                    <a:pt x="39" y="299"/>
                  </a:lnTo>
                  <a:lnTo>
                    <a:pt x="30" y="322"/>
                  </a:lnTo>
                  <a:lnTo>
                    <a:pt x="22" y="344"/>
                  </a:lnTo>
                  <a:lnTo>
                    <a:pt x="16" y="367"/>
                  </a:lnTo>
                  <a:lnTo>
                    <a:pt x="11" y="391"/>
                  </a:lnTo>
                  <a:lnTo>
                    <a:pt x="6" y="415"/>
                  </a:lnTo>
                  <a:lnTo>
                    <a:pt x="2" y="440"/>
                  </a:lnTo>
                  <a:lnTo>
                    <a:pt x="1" y="465"/>
                  </a:lnTo>
                  <a:lnTo>
                    <a:pt x="0" y="490"/>
                  </a:lnTo>
                  <a:lnTo>
                    <a:pt x="0" y="490"/>
                  </a:lnTo>
                  <a:lnTo>
                    <a:pt x="1" y="515"/>
                  </a:lnTo>
                  <a:lnTo>
                    <a:pt x="2" y="540"/>
                  </a:lnTo>
                  <a:lnTo>
                    <a:pt x="6" y="563"/>
                  </a:lnTo>
                  <a:lnTo>
                    <a:pt x="11" y="588"/>
                  </a:lnTo>
                  <a:lnTo>
                    <a:pt x="16" y="611"/>
                  </a:lnTo>
                  <a:lnTo>
                    <a:pt x="22" y="635"/>
                  </a:lnTo>
                  <a:lnTo>
                    <a:pt x="30" y="658"/>
                  </a:lnTo>
                  <a:lnTo>
                    <a:pt x="39" y="680"/>
                  </a:lnTo>
                  <a:lnTo>
                    <a:pt x="49" y="702"/>
                  </a:lnTo>
                  <a:lnTo>
                    <a:pt x="59" y="722"/>
                  </a:lnTo>
                  <a:lnTo>
                    <a:pt x="71" y="743"/>
                  </a:lnTo>
                  <a:lnTo>
                    <a:pt x="84" y="763"/>
                  </a:lnTo>
                  <a:lnTo>
                    <a:pt x="98" y="782"/>
                  </a:lnTo>
                  <a:lnTo>
                    <a:pt x="112" y="801"/>
                  </a:lnTo>
                  <a:lnTo>
                    <a:pt x="128" y="819"/>
                  </a:lnTo>
                  <a:lnTo>
                    <a:pt x="144" y="835"/>
                  </a:lnTo>
                  <a:lnTo>
                    <a:pt x="161" y="852"/>
                  </a:lnTo>
                  <a:lnTo>
                    <a:pt x="179" y="867"/>
                  </a:lnTo>
                  <a:lnTo>
                    <a:pt x="197" y="881"/>
                  </a:lnTo>
                  <a:lnTo>
                    <a:pt x="216" y="896"/>
                  </a:lnTo>
                  <a:lnTo>
                    <a:pt x="236" y="908"/>
                  </a:lnTo>
                  <a:lnTo>
                    <a:pt x="257" y="919"/>
                  </a:lnTo>
                  <a:lnTo>
                    <a:pt x="277" y="931"/>
                  </a:lnTo>
                  <a:lnTo>
                    <a:pt x="299" y="940"/>
                  </a:lnTo>
                  <a:lnTo>
                    <a:pt x="322" y="950"/>
                  </a:lnTo>
                  <a:lnTo>
                    <a:pt x="344" y="957"/>
                  </a:lnTo>
                  <a:lnTo>
                    <a:pt x="368" y="963"/>
                  </a:lnTo>
                  <a:lnTo>
                    <a:pt x="391" y="969"/>
                  </a:lnTo>
                  <a:lnTo>
                    <a:pt x="415" y="973"/>
                  </a:lnTo>
                  <a:lnTo>
                    <a:pt x="439" y="977"/>
                  </a:lnTo>
                  <a:lnTo>
                    <a:pt x="464" y="979"/>
                  </a:lnTo>
                  <a:lnTo>
                    <a:pt x="489" y="979"/>
                  </a:lnTo>
                  <a:lnTo>
                    <a:pt x="489" y="979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6" name="Freeform 67">
              <a:extLst>
                <a:ext uri="{FF2B5EF4-FFF2-40B4-BE49-F238E27FC236}">
                  <a16:creationId xmlns:a16="http://schemas.microsoft.com/office/drawing/2014/main" id="{33885DC4-564F-4FC8-A524-EF46BA8DD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246" y="4464215"/>
              <a:ext cx="187770" cy="187770"/>
            </a:xfrm>
            <a:custGeom>
              <a:avLst/>
              <a:gdLst>
                <a:gd name="T0" fmla="*/ 218 w 969"/>
                <a:gd name="T1" fmla="*/ 456 h 969"/>
                <a:gd name="T2" fmla="*/ 225 w 969"/>
                <a:gd name="T3" fmla="*/ 417 h 969"/>
                <a:gd name="T4" fmla="*/ 254 w 969"/>
                <a:gd name="T5" fmla="*/ 348 h 969"/>
                <a:gd name="T6" fmla="*/ 300 w 969"/>
                <a:gd name="T7" fmla="*/ 289 h 969"/>
                <a:gd name="T8" fmla="*/ 361 w 969"/>
                <a:gd name="T9" fmla="*/ 246 h 969"/>
                <a:gd name="T10" fmla="*/ 433 w 969"/>
                <a:gd name="T11" fmla="*/ 221 h 969"/>
                <a:gd name="T12" fmla="*/ 471 w 969"/>
                <a:gd name="T13" fmla="*/ 217 h 969"/>
                <a:gd name="T14" fmla="*/ 498 w 969"/>
                <a:gd name="T15" fmla="*/ 217 h 969"/>
                <a:gd name="T16" fmla="*/ 539 w 969"/>
                <a:gd name="T17" fmla="*/ 222 h 969"/>
                <a:gd name="T18" fmla="*/ 577 w 969"/>
                <a:gd name="T19" fmla="*/ 232 h 969"/>
                <a:gd name="T20" fmla="*/ 612 w 969"/>
                <a:gd name="T21" fmla="*/ 249 h 969"/>
                <a:gd name="T22" fmla="*/ 656 w 969"/>
                <a:gd name="T23" fmla="*/ 277 h 969"/>
                <a:gd name="T24" fmla="*/ 708 w 969"/>
                <a:gd name="T25" fmla="*/ 335 h 969"/>
                <a:gd name="T26" fmla="*/ 726 w 969"/>
                <a:gd name="T27" fmla="*/ 368 h 969"/>
                <a:gd name="T28" fmla="*/ 741 w 969"/>
                <a:gd name="T29" fmla="*/ 405 h 969"/>
                <a:gd name="T30" fmla="*/ 750 w 969"/>
                <a:gd name="T31" fmla="*/ 444 h 969"/>
                <a:gd name="T32" fmla="*/ 753 w 969"/>
                <a:gd name="T33" fmla="*/ 485 h 969"/>
                <a:gd name="T34" fmla="*/ 752 w 969"/>
                <a:gd name="T35" fmla="*/ 512 h 969"/>
                <a:gd name="T36" fmla="*/ 742 w 969"/>
                <a:gd name="T37" fmla="*/ 561 h 969"/>
                <a:gd name="T38" fmla="*/ 711 w 969"/>
                <a:gd name="T39" fmla="*/ 630 h 969"/>
                <a:gd name="T40" fmla="*/ 662 w 969"/>
                <a:gd name="T41" fmla="*/ 686 h 969"/>
                <a:gd name="T42" fmla="*/ 600 w 969"/>
                <a:gd name="T43" fmla="*/ 727 h 969"/>
                <a:gd name="T44" fmla="*/ 540 w 969"/>
                <a:gd name="T45" fmla="*/ 747 h 969"/>
                <a:gd name="T46" fmla="*/ 501 w 969"/>
                <a:gd name="T47" fmla="*/ 752 h 969"/>
                <a:gd name="T48" fmla="*/ 335 w 969"/>
                <a:gd name="T49" fmla="*/ 945 h 969"/>
                <a:gd name="T50" fmla="*/ 398 w 969"/>
                <a:gd name="T51" fmla="*/ 961 h 969"/>
                <a:gd name="T52" fmla="*/ 463 w 969"/>
                <a:gd name="T53" fmla="*/ 968 h 969"/>
                <a:gd name="T54" fmla="*/ 510 w 969"/>
                <a:gd name="T55" fmla="*/ 968 h 969"/>
                <a:gd name="T56" fmla="*/ 582 w 969"/>
                <a:gd name="T57" fmla="*/ 959 h 969"/>
                <a:gd name="T58" fmla="*/ 651 w 969"/>
                <a:gd name="T59" fmla="*/ 940 h 969"/>
                <a:gd name="T60" fmla="*/ 715 w 969"/>
                <a:gd name="T61" fmla="*/ 911 h 969"/>
                <a:gd name="T62" fmla="*/ 774 w 969"/>
                <a:gd name="T63" fmla="*/ 873 h 969"/>
                <a:gd name="T64" fmla="*/ 827 w 969"/>
                <a:gd name="T65" fmla="*/ 827 h 969"/>
                <a:gd name="T66" fmla="*/ 873 w 969"/>
                <a:gd name="T67" fmla="*/ 774 h 969"/>
                <a:gd name="T68" fmla="*/ 910 w 969"/>
                <a:gd name="T69" fmla="*/ 715 h 969"/>
                <a:gd name="T70" fmla="*/ 939 w 969"/>
                <a:gd name="T71" fmla="*/ 652 h 969"/>
                <a:gd name="T72" fmla="*/ 959 w 969"/>
                <a:gd name="T73" fmla="*/ 582 h 969"/>
                <a:gd name="T74" fmla="*/ 968 w 969"/>
                <a:gd name="T75" fmla="*/ 509 h 969"/>
                <a:gd name="T76" fmla="*/ 968 w 969"/>
                <a:gd name="T77" fmla="*/ 460 h 969"/>
                <a:gd name="T78" fmla="*/ 959 w 969"/>
                <a:gd name="T79" fmla="*/ 387 h 969"/>
                <a:gd name="T80" fmla="*/ 939 w 969"/>
                <a:gd name="T81" fmla="*/ 319 h 969"/>
                <a:gd name="T82" fmla="*/ 910 w 969"/>
                <a:gd name="T83" fmla="*/ 254 h 969"/>
                <a:gd name="T84" fmla="*/ 873 w 969"/>
                <a:gd name="T85" fmla="*/ 195 h 969"/>
                <a:gd name="T86" fmla="*/ 827 w 969"/>
                <a:gd name="T87" fmla="*/ 142 h 969"/>
                <a:gd name="T88" fmla="*/ 774 w 969"/>
                <a:gd name="T89" fmla="*/ 96 h 969"/>
                <a:gd name="T90" fmla="*/ 715 w 969"/>
                <a:gd name="T91" fmla="*/ 59 h 969"/>
                <a:gd name="T92" fmla="*/ 651 w 969"/>
                <a:gd name="T93" fmla="*/ 30 h 969"/>
                <a:gd name="T94" fmla="*/ 582 w 969"/>
                <a:gd name="T95" fmla="*/ 10 h 969"/>
                <a:gd name="T96" fmla="*/ 510 w 969"/>
                <a:gd name="T97" fmla="*/ 1 h 969"/>
                <a:gd name="T98" fmla="*/ 460 w 969"/>
                <a:gd name="T99" fmla="*/ 1 h 969"/>
                <a:gd name="T100" fmla="*/ 387 w 969"/>
                <a:gd name="T101" fmla="*/ 10 h 969"/>
                <a:gd name="T102" fmla="*/ 319 w 969"/>
                <a:gd name="T103" fmla="*/ 30 h 969"/>
                <a:gd name="T104" fmla="*/ 254 w 969"/>
                <a:gd name="T105" fmla="*/ 59 h 969"/>
                <a:gd name="T106" fmla="*/ 195 w 969"/>
                <a:gd name="T107" fmla="*/ 96 h 969"/>
                <a:gd name="T108" fmla="*/ 142 w 969"/>
                <a:gd name="T109" fmla="*/ 142 h 969"/>
                <a:gd name="T110" fmla="*/ 97 w 969"/>
                <a:gd name="T111" fmla="*/ 195 h 969"/>
                <a:gd name="T112" fmla="*/ 59 w 969"/>
                <a:gd name="T113" fmla="*/ 254 h 969"/>
                <a:gd name="T114" fmla="*/ 29 w 969"/>
                <a:gd name="T115" fmla="*/ 319 h 969"/>
                <a:gd name="T116" fmla="*/ 11 w 969"/>
                <a:gd name="T117" fmla="*/ 387 h 969"/>
                <a:gd name="T118" fmla="*/ 1 w 969"/>
                <a:gd name="T119" fmla="*/ 460 h 969"/>
                <a:gd name="T120" fmla="*/ 1 w 969"/>
                <a:gd name="T121" fmla="*/ 507 h 969"/>
                <a:gd name="T122" fmla="*/ 8 w 969"/>
                <a:gd name="T123" fmla="*/ 572 h 969"/>
                <a:gd name="T124" fmla="*/ 24 w 969"/>
                <a:gd name="T125" fmla="*/ 634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9" h="969">
                  <a:moveTo>
                    <a:pt x="217" y="468"/>
                  </a:moveTo>
                  <a:lnTo>
                    <a:pt x="217" y="468"/>
                  </a:lnTo>
                  <a:lnTo>
                    <a:pt x="218" y="456"/>
                  </a:lnTo>
                  <a:lnTo>
                    <a:pt x="219" y="442"/>
                  </a:lnTo>
                  <a:lnTo>
                    <a:pt x="222" y="430"/>
                  </a:lnTo>
                  <a:lnTo>
                    <a:pt x="225" y="417"/>
                  </a:lnTo>
                  <a:lnTo>
                    <a:pt x="233" y="393"/>
                  </a:lnTo>
                  <a:lnTo>
                    <a:pt x="242" y="369"/>
                  </a:lnTo>
                  <a:lnTo>
                    <a:pt x="254" y="348"/>
                  </a:lnTo>
                  <a:lnTo>
                    <a:pt x="268" y="327"/>
                  </a:lnTo>
                  <a:lnTo>
                    <a:pt x="283" y="307"/>
                  </a:lnTo>
                  <a:lnTo>
                    <a:pt x="300" y="289"/>
                  </a:lnTo>
                  <a:lnTo>
                    <a:pt x="320" y="273"/>
                  </a:lnTo>
                  <a:lnTo>
                    <a:pt x="339" y="258"/>
                  </a:lnTo>
                  <a:lnTo>
                    <a:pt x="361" y="246"/>
                  </a:lnTo>
                  <a:lnTo>
                    <a:pt x="384" y="236"/>
                  </a:lnTo>
                  <a:lnTo>
                    <a:pt x="408" y="227"/>
                  </a:lnTo>
                  <a:lnTo>
                    <a:pt x="433" y="221"/>
                  </a:lnTo>
                  <a:lnTo>
                    <a:pt x="445" y="219"/>
                  </a:lnTo>
                  <a:lnTo>
                    <a:pt x="458" y="217"/>
                  </a:lnTo>
                  <a:lnTo>
                    <a:pt x="471" y="217"/>
                  </a:lnTo>
                  <a:lnTo>
                    <a:pt x="485" y="216"/>
                  </a:lnTo>
                  <a:lnTo>
                    <a:pt x="485" y="216"/>
                  </a:lnTo>
                  <a:lnTo>
                    <a:pt x="498" y="217"/>
                  </a:lnTo>
                  <a:lnTo>
                    <a:pt x="512" y="218"/>
                  </a:lnTo>
                  <a:lnTo>
                    <a:pt x="525" y="219"/>
                  </a:lnTo>
                  <a:lnTo>
                    <a:pt x="539" y="222"/>
                  </a:lnTo>
                  <a:lnTo>
                    <a:pt x="552" y="224"/>
                  </a:lnTo>
                  <a:lnTo>
                    <a:pt x="565" y="228"/>
                  </a:lnTo>
                  <a:lnTo>
                    <a:pt x="577" y="232"/>
                  </a:lnTo>
                  <a:lnTo>
                    <a:pt x="589" y="238"/>
                  </a:lnTo>
                  <a:lnTo>
                    <a:pt x="601" y="243"/>
                  </a:lnTo>
                  <a:lnTo>
                    <a:pt x="612" y="249"/>
                  </a:lnTo>
                  <a:lnTo>
                    <a:pt x="624" y="255"/>
                  </a:lnTo>
                  <a:lnTo>
                    <a:pt x="635" y="262"/>
                  </a:lnTo>
                  <a:lnTo>
                    <a:pt x="656" y="277"/>
                  </a:lnTo>
                  <a:lnTo>
                    <a:pt x="675" y="295"/>
                  </a:lnTo>
                  <a:lnTo>
                    <a:pt x="692" y="314"/>
                  </a:lnTo>
                  <a:lnTo>
                    <a:pt x="708" y="335"/>
                  </a:lnTo>
                  <a:lnTo>
                    <a:pt x="714" y="346"/>
                  </a:lnTo>
                  <a:lnTo>
                    <a:pt x="721" y="357"/>
                  </a:lnTo>
                  <a:lnTo>
                    <a:pt x="726" y="368"/>
                  </a:lnTo>
                  <a:lnTo>
                    <a:pt x="732" y="380"/>
                  </a:lnTo>
                  <a:lnTo>
                    <a:pt x="737" y="392"/>
                  </a:lnTo>
                  <a:lnTo>
                    <a:pt x="741" y="405"/>
                  </a:lnTo>
                  <a:lnTo>
                    <a:pt x="745" y="418"/>
                  </a:lnTo>
                  <a:lnTo>
                    <a:pt x="748" y="431"/>
                  </a:lnTo>
                  <a:lnTo>
                    <a:pt x="750" y="444"/>
                  </a:lnTo>
                  <a:lnTo>
                    <a:pt x="751" y="458"/>
                  </a:lnTo>
                  <a:lnTo>
                    <a:pt x="752" y="471"/>
                  </a:lnTo>
                  <a:lnTo>
                    <a:pt x="753" y="485"/>
                  </a:lnTo>
                  <a:lnTo>
                    <a:pt x="753" y="485"/>
                  </a:lnTo>
                  <a:lnTo>
                    <a:pt x="752" y="498"/>
                  </a:lnTo>
                  <a:lnTo>
                    <a:pt x="752" y="512"/>
                  </a:lnTo>
                  <a:lnTo>
                    <a:pt x="750" y="524"/>
                  </a:lnTo>
                  <a:lnTo>
                    <a:pt x="748" y="536"/>
                  </a:lnTo>
                  <a:lnTo>
                    <a:pt x="742" y="561"/>
                  </a:lnTo>
                  <a:lnTo>
                    <a:pt x="734" y="585"/>
                  </a:lnTo>
                  <a:lnTo>
                    <a:pt x="723" y="608"/>
                  </a:lnTo>
                  <a:lnTo>
                    <a:pt x="711" y="630"/>
                  </a:lnTo>
                  <a:lnTo>
                    <a:pt x="696" y="651"/>
                  </a:lnTo>
                  <a:lnTo>
                    <a:pt x="680" y="669"/>
                  </a:lnTo>
                  <a:lnTo>
                    <a:pt x="662" y="686"/>
                  </a:lnTo>
                  <a:lnTo>
                    <a:pt x="642" y="702"/>
                  </a:lnTo>
                  <a:lnTo>
                    <a:pt x="622" y="716"/>
                  </a:lnTo>
                  <a:lnTo>
                    <a:pt x="600" y="727"/>
                  </a:lnTo>
                  <a:lnTo>
                    <a:pt x="576" y="737"/>
                  </a:lnTo>
                  <a:lnTo>
                    <a:pt x="552" y="745"/>
                  </a:lnTo>
                  <a:lnTo>
                    <a:pt x="540" y="747"/>
                  </a:lnTo>
                  <a:lnTo>
                    <a:pt x="527" y="750"/>
                  </a:lnTo>
                  <a:lnTo>
                    <a:pt x="514" y="751"/>
                  </a:lnTo>
                  <a:lnTo>
                    <a:pt x="501" y="752"/>
                  </a:lnTo>
                  <a:lnTo>
                    <a:pt x="316" y="938"/>
                  </a:lnTo>
                  <a:lnTo>
                    <a:pt x="316" y="938"/>
                  </a:lnTo>
                  <a:lnTo>
                    <a:pt x="335" y="945"/>
                  </a:lnTo>
                  <a:lnTo>
                    <a:pt x="356" y="952"/>
                  </a:lnTo>
                  <a:lnTo>
                    <a:pt x="377" y="957"/>
                  </a:lnTo>
                  <a:lnTo>
                    <a:pt x="398" y="961"/>
                  </a:lnTo>
                  <a:lnTo>
                    <a:pt x="419" y="965"/>
                  </a:lnTo>
                  <a:lnTo>
                    <a:pt x="440" y="967"/>
                  </a:lnTo>
                  <a:lnTo>
                    <a:pt x="463" y="968"/>
                  </a:lnTo>
                  <a:lnTo>
                    <a:pt x="485" y="969"/>
                  </a:lnTo>
                  <a:lnTo>
                    <a:pt x="485" y="969"/>
                  </a:lnTo>
                  <a:lnTo>
                    <a:pt x="510" y="968"/>
                  </a:lnTo>
                  <a:lnTo>
                    <a:pt x="534" y="967"/>
                  </a:lnTo>
                  <a:lnTo>
                    <a:pt x="558" y="964"/>
                  </a:lnTo>
                  <a:lnTo>
                    <a:pt x="582" y="959"/>
                  </a:lnTo>
                  <a:lnTo>
                    <a:pt x="605" y="954"/>
                  </a:lnTo>
                  <a:lnTo>
                    <a:pt x="629" y="947"/>
                  </a:lnTo>
                  <a:lnTo>
                    <a:pt x="651" y="940"/>
                  </a:lnTo>
                  <a:lnTo>
                    <a:pt x="672" y="931"/>
                  </a:lnTo>
                  <a:lnTo>
                    <a:pt x="694" y="922"/>
                  </a:lnTo>
                  <a:lnTo>
                    <a:pt x="715" y="911"/>
                  </a:lnTo>
                  <a:lnTo>
                    <a:pt x="736" y="899"/>
                  </a:lnTo>
                  <a:lnTo>
                    <a:pt x="755" y="886"/>
                  </a:lnTo>
                  <a:lnTo>
                    <a:pt x="774" y="873"/>
                  </a:lnTo>
                  <a:lnTo>
                    <a:pt x="793" y="858"/>
                  </a:lnTo>
                  <a:lnTo>
                    <a:pt x="810" y="844"/>
                  </a:lnTo>
                  <a:lnTo>
                    <a:pt x="827" y="827"/>
                  </a:lnTo>
                  <a:lnTo>
                    <a:pt x="843" y="810"/>
                  </a:lnTo>
                  <a:lnTo>
                    <a:pt x="858" y="793"/>
                  </a:lnTo>
                  <a:lnTo>
                    <a:pt x="873" y="774"/>
                  </a:lnTo>
                  <a:lnTo>
                    <a:pt x="886" y="755"/>
                  </a:lnTo>
                  <a:lnTo>
                    <a:pt x="899" y="736"/>
                  </a:lnTo>
                  <a:lnTo>
                    <a:pt x="910" y="715"/>
                  </a:lnTo>
                  <a:lnTo>
                    <a:pt x="921" y="694"/>
                  </a:lnTo>
                  <a:lnTo>
                    <a:pt x="931" y="673"/>
                  </a:lnTo>
                  <a:lnTo>
                    <a:pt x="939" y="652"/>
                  </a:lnTo>
                  <a:lnTo>
                    <a:pt x="947" y="629"/>
                  </a:lnTo>
                  <a:lnTo>
                    <a:pt x="954" y="606"/>
                  </a:lnTo>
                  <a:lnTo>
                    <a:pt x="959" y="582"/>
                  </a:lnTo>
                  <a:lnTo>
                    <a:pt x="963" y="558"/>
                  </a:lnTo>
                  <a:lnTo>
                    <a:pt x="966" y="534"/>
                  </a:lnTo>
                  <a:lnTo>
                    <a:pt x="968" y="509"/>
                  </a:lnTo>
                  <a:lnTo>
                    <a:pt x="969" y="485"/>
                  </a:lnTo>
                  <a:lnTo>
                    <a:pt x="969" y="485"/>
                  </a:lnTo>
                  <a:lnTo>
                    <a:pt x="968" y="460"/>
                  </a:lnTo>
                  <a:lnTo>
                    <a:pt x="966" y="436"/>
                  </a:lnTo>
                  <a:lnTo>
                    <a:pt x="963" y="411"/>
                  </a:lnTo>
                  <a:lnTo>
                    <a:pt x="959" y="387"/>
                  </a:lnTo>
                  <a:lnTo>
                    <a:pt x="954" y="364"/>
                  </a:lnTo>
                  <a:lnTo>
                    <a:pt x="947" y="341"/>
                  </a:lnTo>
                  <a:lnTo>
                    <a:pt x="939" y="319"/>
                  </a:lnTo>
                  <a:lnTo>
                    <a:pt x="931" y="297"/>
                  </a:lnTo>
                  <a:lnTo>
                    <a:pt x="921" y="275"/>
                  </a:lnTo>
                  <a:lnTo>
                    <a:pt x="910" y="254"/>
                  </a:lnTo>
                  <a:lnTo>
                    <a:pt x="899" y="233"/>
                  </a:lnTo>
                  <a:lnTo>
                    <a:pt x="886" y="214"/>
                  </a:lnTo>
                  <a:lnTo>
                    <a:pt x="873" y="195"/>
                  </a:lnTo>
                  <a:lnTo>
                    <a:pt x="858" y="176"/>
                  </a:lnTo>
                  <a:lnTo>
                    <a:pt x="843" y="159"/>
                  </a:lnTo>
                  <a:lnTo>
                    <a:pt x="827" y="142"/>
                  </a:lnTo>
                  <a:lnTo>
                    <a:pt x="810" y="127"/>
                  </a:lnTo>
                  <a:lnTo>
                    <a:pt x="793" y="111"/>
                  </a:lnTo>
                  <a:lnTo>
                    <a:pt x="774" y="96"/>
                  </a:lnTo>
                  <a:lnTo>
                    <a:pt x="755" y="83"/>
                  </a:lnTo>
                  <a:lnTo>
                    <a:pt x="736" y="70"/>
                  </a:lnTo>
                  <a:lnTo>
                    <a:pt x="715" y="59"/>
                  </a:lnTo>
                  <a:lnTo>
                    <a:pt x="694" y="49"/>
                  </a:lnTo>
                  <a:lnTo>
                    <a:pt x="672" y="38"/>
                  </a:lnTo>
                  <a:lnTo>
                    <a:pt x="651" y="30"/>
                  </a:lnTo>
                  <a:lnTo>
                    <a:pt x="629" y="22"/>
                  </a:lnTo>
                  <a:lnTo>
                    <a:pt x="605" y="15"/>
                  </a:lnTo>
                  <a:lnTo>
                    <a:pt x="582" y="10"/>
                  </a:lnTo>
                  <a:lnTo>
                    <a:pt x="558" y="6"/>
                  </a:lnTo>
                  <a:lnTo>
                    <a:pt x="534" y="3"/>
                  </a:lnTo>
                  <a:lnTo>
                    <a:pt x="510" y="1"/>
                  </a:lnTo>
                  <a:lnTo>
                    <a:pt x="485" y="0"/>
                  </a:lnTo>
                  <a:lnTo>
                    <a:pt x="485" y="0"/>
                  </a:lnTo>
                  <a:lnTo>
                    <a:pt x="460" y="1"/>
                  </a:lnTo>
                  <a:lnTo>
                    <a:pt x="435" y="3"/>
                  </a:lnTo>
                  <a:lnTo>
                    <a:pt x="411" y="6"/>
                  </a:lnTo>
                  <a:lnTo>
                    <a:pt x="387" y="10"/>
                  </a:lnTo>
                  <a:lnTo>
                    <a:pt x="363" y="15"/>
                  </a:lnTo>
                  <a:lnTo>
                    <a:pt x="340" y="22"/>
                  </a:lnTo>
                  <a:lnTo>
                    <a:pt x="319" y="30"/>
                  </a:lnTo>
                  <a:lnTo>
                    <a:pt x="296" y="38"/>
                  </a:lnTo>
                  <a:lnTo>
                    <a:pt x="275" y="49"/>
                  </a:lnTo>
                  <a:lnTo>
                    <a:pt x="254" y="59"/>
                  </a:lnTo>
                  <a:lnTo>
                    <a:pt x="234" y="70"/>
                  </a:lnTo>
                  <a:lnTo>
                    <a:pt x="214" y="83"/>
                  </a:lnTo>
                  <a:lnTo>
                    <a:pt x="195" y="96"/>
                  </a:lnTo>
                  <a:lnTo>
                    <a:pt x="177" y="111"/>
                  </a:lnTo>
                  <a:lnTo>
                    <a:pt x="159" y="127"/>
                  </a:lnTo>
                  <a:lnTo>
                    <a:pt x="142" y="142"/>
                  </a:lnTo>
                  <a:lnTo>
                    <a:pt x="127" y="159"/>
                  </a:lnTo>
                  <a:lnTo>
                    <a:pt x="111" y="176"/>
                  </a:lnTo>
                  <a:lnTo>
                    <a:pt x="97" y="195"/>
                  </a:lnTo>
                  <a:lnTo>
                    <a:pt x="83" y="214"/>
                  </a:lnTo>
                  <a:lnTo>
                    <a:pt x="71" y="233"/>
                  </a:lnTo>
                  <a:lnTo>
                    <a:pt x="59" y="254"/>
                  </a:lnTo>
                  <a:lnTo>
                    <a:pt x="48" y="275"/>
                  </a:lnTo>
                  <a:lnTo>
                    <a:pt x="39" y="297"/>
                  </a:lnTo>
                  <a:lnTo>
                    <a:pt x="29" y="319"/>
                  </a:lnTo>
                  <a:lnTo>
                    <a:pt x="22" y="341"/>
                  </a:lnTo>
                  <a:lnTo>
                    <a:pt x="16" y="364"/>
                  </a:lnTo>
                  <a:lnTo>
                    <a:pt x="11" y="387"/>
                  </a:lnTo>
                  <a:lnTo>
                    <a:pt x="5" y="411"/>
                  </a:lnTo>
                  <a:lnTo>
                    <a:pt x="3" y="436"/>
                  </a:lnTo>
                  <a:lnTo>
                    <a:pt x="1" y="460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1" y="507"/>
                  </a:lnTo>
                  <a:lnTo>
                    <a:pt x="2" y="529"/>
                  </a:lnTo>
                  <a:lnTo>
                    <a:pt x="5" y="551"/>
                  </a:lnTo>
                  <a:lnTo>
                    <a:pt x="8" y="572"/>
                  </a:lnTo>
                  <a:lnTo>
                    <a:pt x="13" y="593"/>
                  </a:lnTo>
                  <a:lnTo>
                    <a:pt x="18" y="613"/>
                  </a:lnTo>
                  <a:lnTo>
                    <a:pt x="24" y="634"/>
                  </a:lnTo>
                  <a:lnTo>
                    <a:pt x="31" y="654"/>
                  </a:lnTo>
                  <a:lnTo>
                    <a:pt x="217" y="468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7" name="Freeform 68">
              <a:extLst>
                <a:ext uri="{FF2B5EF4-FFF2-40B4-BE49-F238E27FC236}">
                  <a16:creationId xmlns:a16="http://schemas.microsoft.com/office/drawing/2014/main" id="{21CBF54D-233A-4C23-B2A5-EE703D635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096" y="4821365"/>
              <a:ext cx="187770" cy="187770"/>
            </a:xfrm>
            <a:custGeom>
              <a:avLst/>
              <a:gdLst>
                <a:gd name="T0" fmla="*/ 750 w 970"/>
                <a:gd name="T1" fmla="*/ 527 h 971"/>
                <a:gd name="T2" fmla="*/ 729 w 970"/>
                <a:gd name="T3" fmla="*/ 600 h 971"/>
                <a:gd name="T4" fmla="*/ 670 w 970"/>
                <a:gd name="T5" fmla="*/ 681 h 971"/>
                <a:gd name="T6" fmla="*/ 587 w 970"/>
                <a:gd name="T7" fmla="*/ 735 h 971"/>
                <a:gd name="T8" fmla="*/ 512 w 970"/>
                <a:gd name="T9" fmla="*/ 754 h 971"/>
                <a:gd name="T10" fmla="*/ 471 w 970"/>
                <a:gd name="T11" fmla="*/ 755 h 971"/>
                <a:gd name="T12" fmla="*/ 418 w 970"/>
                <a:gd name="T13" fmla="*/ 746 h 971"/>
                <a:gd name="T14" fmla="*/ 369 w 970"/>
                <a:gd name="T15" fmla="*/ 728 h 971"/>
                <a:gd name="T16" fmla="*/ 314 w 970"/>
                <a:gd name="T17" fmla="*/ 693 h 971"/>
                <a:gd name="T18" fmla="*/ 255 w 970"/>
                <a:gd name="T19" fmla="*/ 625 h 971"/>
                <a:gd name="T20" fmla="*/ 233 w 970"/>
                <a:gd name="T21" fmla="*/ 578 h 971"/>
                <a:gd name="T22" fmla="*/ 219 w 970"/>
                <a:gd name="T23" fmla="*/ 526 h 971"/>
                <a:gd name="T24" fmla="*/ 216 w 970"/>
                <a:gd name="T25" fmla="*/ 486 h 971"/>
                <a:gd name="T26" fmla="*/ 221 w 970"/>
                <a:gd name="T27" fmla="*/ 433 h 971"/>
                <a:gd name="T28" fmla="*/ 246 w 970"/>
                <a:gd name="T29" fmla="*/ 361 h 971"/>
                <a:gd name="T30" fmla="*/ 307 w 970"/>
                <a:gd name="T31" fmla="*/ 284 h 971"/>
                <a:gd name="T32" fmla="*/ 394 w 970"/>
                <a:gd name="T33" fmla="*/ 233 h 971"/>
                <a:gd name="T34" fmla="*/ 456 w 970"/>
                <a:gd name="T35" fmla="*/ 218 h 971"/>
                <a:gd name="T36" fmla="*/ 634 w 970"/>
                <a:gd name="T37" fmla="*/ 25 h 971"/>
                <a:gd name="T38" fmla="*/ 551 w 970"/>
                <a:gd name="T39" fmla="*/ 5 h 971"/>
                <a:gd name="T40" fmla="*/ 485 w 970"/>
                <a:gd name="T41" fmla="*/ 0 h 971"/>
                <a:gd name="T42" fmla="*/ 387 w 970"/>
                <a:gd name="T43" fmla="*/ 11 h 971"/>
                <a:gd name="T44" fmla="*/ 297 w 970"/>
                <a:gd name="T45" fmla="*/ 39 h 971"/>
                <a:gd name="T46" fmla="*/ 214 w 970"/>
                <a:gd name="T47" fmla="*/ 83 h 971"/>
                <a:gd name="T48" fmla="*/ 142 w 970"/>
                <a:gd name="T49" fmla="*/ 142 h 971"/>
                <a:gd name="T50" fmla="*/ 83 w 970"/>
                <a:gd name="T51" fmla="*/ 215 h 971"/>
                <a:gd name="T52" fmla="*/ 39 w 970"/>
                <a:gd name="T53" fmla="*/ 297 h 971"/>
                <a:gd name="T54" fmla="*/ 11 w 970"/>
                <a:gd name="T55" fmla="*/ 388 h 971"/>
                <a:gd name="T56" fmla="*/ 0 w 970"/>
                <a:gd name="T57" fmla="*/ 486 h 971"/>
                <a:gd name="T58" fmla="*/ 6 w 970"/>
                <a:gd name="T59" fmla="*/ 560 h 971"/>
                <a:gd name="T60" fmla="*/ 29 w 970"/>
                <a:gd name="T61" fmla="*/ 652 h 971"/>
                <a:gd name="T62" fmla="*/ 71 w 970"/>
                <a:gd name="T63" fmla="*/ 737 h 971"/>
                <a:gd name="T64" fmla="*/ 127 w 970"/>
                <a:gd name="T65" fmla="*/ 812 h 971"/>
                <a:gd name="T66" fmla="*/ 195 w 970"/>
                <a:gd name="T67" fmla="*/ 874 h 971"/>
                <a:gd name="T68" fmla="*/ 275 w 970"/>
                <a:gd name="T69" fmla="*/ 923 h 971"/>
                <a:gd name="T70" fmla="*/ 365 w 970"/>
                <a:gd name="T71" fmla="*/ 955 h 971"/>
                <a:gd name="T72" fmla="*/ 460 w 970"/>
                <a:gd name="T73" fmla="*/ 970 h 971"/>
                <a:gd name="T74" fmla="*/ 535 w 970"/>
                <a:gd name="T75" fmla="*/ 969 h 971"/>
                <a:gd name="T76" fmla="*/ 629 w 970"/>
                <a:gd name="T77" fmla="*/ 949 h 971"/>
                <a:gd name="T78" fmla="*/ 716 w 970"/>
                <a:gd name="T79" fmla="*/ 911 h 971"/>
                <a:gd name="T80" fmla="*/ 793 w 970"/>
                <a:gd name="T81" fmla="*/ 860 h 971"/>
                <a:gd name="T82" fmla="*/ 859 w 970"/>
                <a:gd name="T83" fmla="*/ 794 h 971"/>
                <a:gd name="T84" fmla="*/ 911 w 970"/>
                <a:gd name="T85" fmla="*/ 716 h 971"/>
                <a:gd name="T86" fmla="*/ 949 w 970"/>
                <a:gd name="T87" fmla="*/ 629 h 971"/>
                <a:gd name="T88" fmla="*/ 967 w 970"/>
                <a:gd name="T89" fmla="*/ 535 h 971"/>
                <a:gd name="T90" fmla="*/ 969 w 970"/>
                <a:gd name="T91" fmla="*/ 463 h 971"/>
                <a:gd name="T92" fmla="*/ 957 w 970"/>
                <a:gd name="T93" fmla="*/ 377 h 971"/>
                <a:gd name="T94" fmla="*/ 754 w 970"/>
                <a:gd name="T95" fmla="*/ 501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70" h="971">
                  <a:moveTo>
                    <a:pt x="754" y="501"/>
                  </a:moveTo>
                  <a:lnTo>
                    <a:pt x="754" y="501"/>
                  </a:lnTo>
                  <a:lnTo>
                    <a:pt x="753" y="515"/>
                  </a:lnTo>
                  <a:lnTo>
                    <a:pt x="750" y="527"/>
                  </a:lnTo>
                  <a:lnTo>
                    <a:pt x="748" y="540"/>
                  </a:lnTo>
                  <a:lnTo>
                    <a:pt x="745" y="553"/>
                  </a:lnTo>
                  <a:lnTo>
                    <a:pt x="738" y="577"/>
                  </a:lnTo>
                  <a:lnTo>
                    <a:pt x="729" y="600"/>
                  </a:lnTo>
                  <a:lnTo>
                    <a:pt x="716" y="623"/>
                  </a:lnTo>
                  <a:lnTo>
                    <a:pt x="703" y="644"/>
                  </a:lnTo>
                  <a:lnTo>
                    <a:pt x="687" y="663"/>
                  </a:lnTo>
                  <a:lnTo>
                    <a:pt x="670" y="681"/>
                  </a:lnTo>
                  <a:lnTo>
                    <a:pt x="651" y="698"/>
                  </a:lnTo>
                  <a:lnTo>
                    <a:pt x="631" y="712"/>
                  </a:lnTo>
                  <a:lnTo>
                    <a:pt x="609" y="725"/>
                  </a:lnTo>
                  <a:lnTo>
                    <a:pt x="587" y="735"/>
                  </a:lnTo>
                  <a:lnTo>
                    <a:pt x="563" y="743"/>
                  </a:lnTo>
                  <a:lnTo>
                    <a:pt x="538" y="750"/>
                  </a:lnTo>
                  <a:lnTo>
                    <a:pt x="524" y="752"/>
                  </a:lnTo>
                  <a:lnTo>
                    <a:pt x="512" y="754"/>
                  </a:lnTo>
                  <a:lnTo>
                    <a:pt x="498" y="755"/>
                  </a:lnTo>
                  <a:lnTo>
                    <a:pt x="485" y="755"/>
                  </a:lnTo>
                  <a:lnTo>
                    <a:pt x="485" y="755"/>
                  </a:lnTo>
                  <a:lnTo>
                    <a:pt x="471" y="755"/>
                  </a:lnTo>
                  <a:lnTo>
                    <a:pt x="458" y="754"/>
                  </a:lnTo>
                  <a:lnTo>
                    <a:pt x="444" y="752"/>
                  </a:lnTo>
                  <a:lnTo>
                    <a:pt x="431" y="750"/>
                  </a:lnTo>
                  <a:lnTo>
                    <a:pt x="418" y="746"/>
                  </a:lnTo>
                  <a:lnTo>
                    <a:pt x="405" y="742"/>
                  </a:lnTo>
                  <a:lnTo>
                    <a:pt x="393" y="738"/>
                  </a:lnTo>
                  <a:lnTo>
                    <a:pt x="380" y="734"/>
                  </a:lnTo>
                  <a:lnTo>
                    <a:pt x="369" y="728"/>
                  </a:lnTo>
                  <a:lnTo>
                    <a:pt x="357" y="723"/>
                  </a:lnTo>
                  <a:lnTo>
                    <a:pt x="346" y="715"/>
                  </a:lnTo>
                  <a:lnTo>
                    <a:pt x="334" y="709"/>
                  </a:lnTo>
                  <a:lnTo>
                    <a:pt x="314" y="693"/>
                  </a:lnTo>
                  <a:lnTo>
                    <a:pt x="295" y="676"/>
                  </a:lnTo>
                  <a:lnTo>
                    <a:pt x="277" y="657"/>
                  </a:lnTo>
                  <a:lnTo>
                    <a:pt x="262" y="636"/>
                  </a:lnTo>
                  <a:lnTo>
                    <a:pt x="255" y="625"/>
                  </a:lnTo>
                  <a:lnTo>
                    <a:pt x="248" y="614"/>
                  </a:lnTo>
                  <a:lnTo>
                    <a:pt x="242" y="602"/>
                  </a:lnTo>
                  <a:lnTo>
                    <a:pt x="237" y="591"/>
                  </a:lnTo>
                  <a:lnTo>
                    <a:pt x="233" y="578"/>
                  </a:lnTo>
                  <a:lnTo>
                    <a:pt x="229" y="566"/>
                  </a:lnTo>
                  <a:lnTo>
                    <a:pt x="224" y="552"/>
                  </a:lnTo>
                  <a:lnTo>
                    <a:pt x="221" y="540"/>
                  </a:lnTo>
                  <a:lnTo>
                    <a:pt x="219" y="526"/>
                  </a:lnTo>
                  <a:lnTo>
                    <a:pt x="217" y="513"/>
                  </a:lnTo>
                  <a:lnTo>
                    <a:pt x="216" y="499"/>
                  </a:lnTo>
                  <a:lnTo>
                    <a:pt x="216" y="486"/>
                  </a:lnTo>
                  <a:lnTo>
                    <a:pt x="216" y="486"/>
                  </a:lnTo>
                  <a:lnTo>
                    <a:pt x="216" y="472"/>
                  </a:lnTo>
                  <a:lnTo>
                    <a:pt x="217" y="459"/>
                  </a:lnTo>
                  <a:lnTo>
                    <a:pt x="219" y="446"/>
                  </a:lnTo>
                  <a:lnTo>
                    <a:pt x="221" y="433"/>
                  </a:lnTo>
                  <a:lnTo>
                    <a:pt x="223" y="421"/>
                  </a:lnTo>
                  <a:lnTo>
                    <a:pt x="228" y="408"/>
                  </a:lnTo>
                  <a:lnTo>
                    <a:pt x="236" y="384"/>
                  </a:lnTo>
                  <a:lnTo>
                    <a:pt x="246" y="361"/>
                  </a:lnTo>
                  <a:lnTo>
                    <a:pt x="259" y="340"/>
                  </a:lnTo>
                  <a:lnTo>
                    <a:pt x="273" y="320"/>
                  </a:lnTo>
                  <a:lnTo>
                    <a:pt x="290" y="301"/>
                  </a:lnTo>
                  <a:lnTo>
                    <a:pt x="307" y="284"/>
                  </a:lnTo>
                  <a:lnTo>
                    <a:pt x="327" y="268"/>
                  </a:lnTo>
                  <a:lnTo>
                    <a:pt x="348" y="254"/>
                  </a:lnTo>
                  <a:lnTo>
                    <a:pt x="371" y="242"/>
                  </a:lnTo>
                  <a:lnTo>
                    <a:pt x="394" y="233"/>
                  </a:lnTo>
                  <a:lnTo>
                    <a:pt x="417" y="225"/>
                  </a:lnTo>
                  <a:lnTo>
                    <a:pt x="431" y="222"/>
                  </a:lnTo>
                  <a:lnTo>
                    <a:pt x="443" y="220"/>
                  </a:lnTo>
                  <a:lnTo>
                    <a:pt x="456" y="218"/>
                  </a:lnTo>
                  <a:lnTo>
                    <a:pt x="469" y="217"/>
                  </a:lnTo>
                  <a:lnTo>
                    <a:pt x="655" y="31"/>
                  </a:lnTo>
                  <a:lnTo>
                    <a:pt x="655" y="31"/>
                  </a:lnTo>
                  <a:lnTo>
                    <a:pt x="634" y="25"/>
                  </a:lnTo>
                  <a:lnTo>
                    <a:pt x="615" y="19"/>
                  </a:lnTo>
                  <a:lnTo>
                    <a:pt x="594" y="14"/>
                  </a:lnTo>
                  <a:lnTo>
                    <a:pt x="572" y="8"/>
                  </a:lnTo>
                  <a:lnTo>
                    <a:pt x="551" y="5"/>
                  </a:lnTo>
                  <a:lnTo>
                    <a:pt x="529" y="2"/>
                  </a:lnTo>
                  <a:lnTo>
                    <a:pt x="508" y="1"/>
                  </a:lnTo>
                  <a:lnTo>
                    <a:pt x="485" y="0"/>
                  </a:lnTo>
                  <a:lnTo>
                    <a:pt x="485" y="0"/>
                  </a:lnTo>
                  <a:lnTo>
                    <a:pt x="460" y="1"/>
                  </a:lnTo>
                  <a:lnTo>
                    <a:pt x="436" y="3"/>
                  </a:lnTo>
                  <a:lnTo>
                    <a:pt x="411" y="6"/>
                  </a:lnTo>
                  <a:lnTo>
                    <a:pt x="387" y="11"/>
                  </a:lnTo>
                  <a:lnTo>
                    <a:pt x="365" y="16"/>
                  </a:lnTo>
                  <a:lnTo>
                    <a:pt x="342" y="22"/>
                  </a:lnTo>
                  <a:lnTo>
                    <a:pt x="319" y="30"/>
                  </a:lnTo>
                  <a:lnTo>
                    <a:pt x="297" y="39"/>
                  </a:lnTo>
                  <a:lnTo>
                    <a:pt x="275" y="49"/>
                  </a:lnTo>
                  <a:lnTo>
                    <a:pt x="255" y="59"/>
                  </a:lnTo>
                  <a:lnTo>
                    <a:pt x="234" y="71"/>
                  </a:lnTo>
                  <a:lnTo>
                    <a:pt x="214" y="83"/>
                  </a:lnTo>
                  <a:lnTo>
                    <a:pt x="195" y="97"/>
                  </a:lnTo>
                  <a:lnTo>
                    <a:pt x="177" y="111"/>
                  </a:lnTo>
                  <a:lnTo>
                    <a:pt x="159" y="127"/>
                  </a:lnTo>
                  <a:lnTo>
                    <a:pt x="142" y="142"/>
                  </a:lnTo>
                  <a:lnTo>
                    <a:pt x="127" y="160"/>
                  </a:lnTo>
                  <a:lnTo>
                    <a:pt x="111" y="178"/>
                  </a:lnTo>
                  <a:lnTo>
                    <a:pt x="97" y="195"/>
                  </a:lnTo>
                  <a:lnTo>
                    <a:pt x="83" y="215"/>
                  </a:lnTo>
                  <a:lnTo>
                    <a:pt x="71" y="235"/>
                  </a:lnTo>
                  <a:lnTo>
                    <a:pt x="59" y="254"/>
                  </a:lnTo>
                  <a:lnTo>
                    <a:pt x="48" y="275"/>
                  </a:lnTo>
                  <a:lnTo>
                    <a:pt x="39" y="297"/>
                  </a:lnTo>
                  <a:lnTo>
                    <a:pt x="29" y="319"/>
                  </a:lnTo>
                  <a:lnTo>
                    <a:pt x="22" y="342"/>
                  </a:lnTo>
                  <a:lnTo>
                    <a:pt x="16" y="364"/>
                  </a:lnTo>
                  <a:lnTo>
                    <a:pt x="11" y="388"/>
                  </a:lnTo>
                  <a:lnTo>
                    <a:pt x="6" y="412"/>
                  </a:lnTo>
                  <a:lnTo>
                    <a:pt x="2" y="436"/>
                  </a:lnTo>
                  <a:lnTo>
                    <a:pt x="1" y="461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" y="511"/>
                  </a:lnTo>
                  <a:lnTo>
                    <a:pt x="2" y="535"/>
                  </a:lnTo>
                  <a:lnTo>
                    <a:pt x="6" y="560"/>
                  </a:lnTo>
                  <a:lnTo>
                    <a:pt x="11" y="583"/>
                  </a:lnTo>
                  <a:lnTo>
                    <a:pt x="16" y="606"/>
                  </a:lnTo>
                  <a:lnTo>
                    <a:pt x="22" y="629"/>
                  </a:lnTo>
                  <a:lnTo>
                    <a:pt x="29" y="652"/>
                  </a:lnTo>
                  <a:lnTo>
                    <a:pt x="39" y="674"/>
                  </a:lnTo>
                  <a:lnTo>
                    <a:pt x="48" y="696"/>
                  </a:lnTo>
                  <a:lnTo>
                    <a:pt x="59" y="716"/>
                  </a:lnTo>
                  <a:lnTo>
                    <a:pt x="71" y="737"/>
                  </a:lnTo>
                  <a:lnTo>
                    <a:pt x="83" y="757"/>
                  </a:lnTo>
                  <a:lnTo>
                    <a:pt x="97" y="775"/>
                  </a:lnTo>
                  <a:lnTo>
                    <a:pt x="111" y="794"/>
                  </a:lnTo>
                  <a:lnTo>
                    <a:pt x="127" y="812"/>
                  </a:lnTo>
                  <a:lnTo>
                    <a:pt x="142" y="828"/>
                  </a:lnTo>
                  <a:lnTo>
                    <a:pt x="159" y="844"/>
                  </a:lnTo>
                  <a:lnTo>
                    <a:pt x="177" y="860"/>
                  </a:lnTo>
                  <a:lnTo>
                    <a:pt x="195" y="874"/>
                  </a:lnTo>
                  <a:lnTo>
                    <a:pt x="214" y="888"/>
                  </a:lnTo>
                  <a:lnTo>
                    <a:pt x="234" y="900"/>
                  </a:lnTo>
                  <a:lnTo>
                    <a:pt x="255" y="911"/>
                  </a:lnTo>
                  <a:lnTo>
                    <a:pt x="275" y="923"/>
                  </a:lnTo>
                  <a:lnTo>
                    <a:pt x="297" y="932"/>
                  </a:lnTo>
                  <a:lnTo>
                    <a:pt x="319" y="942"/>
                  </a:lnTo>
                  <a:lnTo>
                    <a:pt x="342" y="949"/>
                  </a:lnTo>
                  <a:lnTo>
                    <a:pt x="365" y="955"/>
                  </a:lnTo>
                  <a:lnTo>
                    <a:pt x="387" y="960"/>
                  </a:lnTo>
                  <a:lnTo>
                    <a:pt x="411" y="965"/>
                  </a:lnTo>
                  <a:lnTo>
                    <a:pt x="436" y="969"/>
                  </a:lnTo>
                  <a:lnTo>
                    <a:pt x="460" y="970"/>
                  </a:lnTo>
                  <a:lnTo>
                    <a:pt x="485" y="971"/>
                  </a:lnTo>
                  <a:lnTo>
                    <a:pt x="485" y="971"/>
                  </a:lnTo>
                  <a:lnTo>
                    <a:pt x="510" y="970"/>
                  </a:lnTo>
                  <a:lnTo>
                    <a:pt x="535" y="969"/>
                  </a:lnTo>
                  <a:lnTo>
                    <a:pt x="559" y="965"/>
                  </a:lnTo>
                  <a:lnTo>
                    <a:pt x="582" y="960"/>
                  </a:lnTo>
                  <a:lnTo>
                    <a:pt x="606" y="955"/>
                  </a:lnTo>
                  <a:lnTo>
                    <a:pt x="629" y="949"/>
                  </a:lnTo>
                  <a:lnTo>
                    <a:pt x="652" y="942"/>
                  </a:lnTo>
                  <a:lnTo>
                    <a:pt x="674" y="932"/>
                  </a:lnTo>
                  <a:lnTo>
                    <a:pt x="695" y="923"/>
                  </a:lnTo>
                  <a:lnTo>
                    <a:pt x="716" y="911"/>
                  </a:lnTo>
                  <a:lnTo>
                    <a:pt x="736" y="900"/>
                  </a:lnTo>
                  <a:lnTo>
                    <a:pt x="756" y="888"/>
                  </a:lnTo>
                  <a:lnTo>
                    <a:pt x="775" y="874"/>
                  </a:lnTo>
                  <a:lnTo>
                    <a:pt x="793" y="860"/>
                  </a:lnTo>
                  <a:lnTo>
                    <a:pt x="811" y="844"/>
                  </a:lnTo>
                  <a:lnTo>
                    <a:pt x="828" y="828"/>
                  </a:lnTo>
                  <a:lnTo>
                    <a:pt x="844" y="812"/>
                  </a:lnTo>
                  <a:lnTo>
                    <a:pt x="859" y="794"/>
                  </a:lnTo>
                  <a:lnTo>
                    <a:pt x="874" y="775"/>
                  </a:lnTo>
                  <a:lnTo>
                    <a:pt x="887" y="757"/>
                  </a:lnTo>
                  <a:lnTo>
                    <a:pt x="900" y="737"/>
                  </a:lnTo>
                  <a:lnTo>
                    <a:pt x="911" y="716"/>
                  </a:lnTo>
                  <a:lnTo>
                    <a:pt x="922" y="696"/>
                  </a:lnTo>
                  <a:lnTo>
                    <a:pt x="932" y="674"/>
                  </a:lnTo>
                  <a:lnTo>
                    <a:pt x="940" y="652"/>
                  </a:lnTo>
                  <a:lnTo>
                    <a:pt x="949" y="629"/>
                  </a:lnTo>
                  <a:lnTo>
                    <a:pt x="955" y="606"/>
                  </a:lnTo>
                  <a:lnTo>
                    <a:pt x="960" y="583"/>
                  </a:lnTo>
                  <a:lnTo>
                    <a:pt x="964" y="560"/>
                  </a:lnTo>
                  <a:lnTo>
                    <a:pt x="967" y="535"/>
                  </a:lnTo>
                  <a:lnTo>
                    <a:pt x="969" y="511"/>
                  </a:lnTo>
                  <a:lnTo>
                    <a:pt x="970" y="486"/>
                  </a:lnTo>
                  <a:lnTo>
                    <a:pt x="970" y="486"/>
                  </a:lnTo>
                  <a:lnTo>
                    <a:pt x="969" y="463"/>
                  </a:lnTo>
                  <a:lnTo>
                    <a:pt x="968" y="441"/>
                  </a:lnTo>
                  <a:lnTo>
                    <a:pt x="965" y="419"/>
                  </a:lnTo>
                  <a:lnTo>
                    <a:pt x="962" y="399"/>
                  </a:lnTo>
                  <a:lnTo>
                    <a:pt x="957" y="377"/>
                  </a:lnTo>
                  <a:lnTo>
                    <a:pt x="952" y="356"/>
                  </a:lnTo>
                  <a:lnTo>
                    <a:pt x="946" y="336"/>
                  </a:lnTo>
                  <a:lnTo>
                    <a:pt x="939" y="316"/>
                  </a:lnTo>
                  <a:lnTo>
                    <a:pt x="754" y="501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8" name="Freeform 69">
              <a:extLst>
                <a:ext uri="{FF2B5EF4-FFF2-40B4-BE49-F238E27FC236}">
                  <a16:creationId xmlns:a16="http://schemas.microsoft.com/office/drawing/2014/main" id="{E95B6109-785A-4C0F-BA18-9B3A7A2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279" y="4820398"/>
              <a:ext cx="188738" cy="188738"/>
            </a:xfrm>
            <a:custGeom>
              <a:avLst/>
              <a:gdLst>
                <a:gd name="T0" fmla="*/ 442 w 974"/>
                <a:gd name="T1" fmla="*/ 2 h 975"/>
                <a:gd name="T2" fmla="*/ 357 w 974"/>
                <a:gd name="T3" fmla="*/ 19 h 975"/>
                <a:gd name="T4" fmla="*/ 500 w 974"/>
                <a:gd name="T5" fmla="*/ 217 h 975"/>
                <a:gd name="T6" fmla="*/ 552 w 974"/>
                <a:gd name="T7" fmla="*/ 224 h 975"/>
                <a:gd name="T8" fmla="*/ 624 w 974"/>
                <a:gd name="T9" fmla="*/ 253 h 975"/>
                <a:gd name="T10" fmla="*/ 699 w 974"/>
                <a:gd name="T11" fmla="*/ 319 h 975"/>
                <a:gd name="T12" fmla="*/ 747 w 974"/>
                <a:gd name="T13" fmla="*/ 409 h 975"/>
                <a:gd name="T14" fmla="*/ 757 w 974"/>
                <a:gd name="T15" fmla="*/ 461 h 975"/>
                <a:gd name="T16" fmla="*/ 757 w 974"/>
                <a:gd name="T17" fmla="*/ 501 h 975"/>
                <a:gd name="T18" fmla="*/ 750 w 974"/>
                <a:gd name="T19" fmla="*/ 555 h 975"/>
                <a:gd name="T20" fmla="*/ 731 w 974"/>
                <a:gd name="T21" fmla="*/ 605 h 975"/>
                <a:gd name="T22" fmla="*/ 704 w 974"/>
                <a:gd name="T23" fmla="*/ 650 h 975"/>
                <a:gd name="T24" fmla="*/ 649 w 974"/>
                <a:gd name="T25" fmla="*/ 705 h 975"/>
                <a:gd name="T26" fmla="*/ 605 w 974"/>
                <a:gd name="T27" fmla="*/ 732 h 975"/>
                <a:gd name="T28" fmla="*/ 554 w 974"/>
                <a:gd name="T29" fmla="*/ 750 h 975"/>
                <a:gd name="T30" fmla="*/ 501 w 974"/>
                <a:gd name="T31" fmla="*/ 759 h 975"/>
                <a:gd name="T32" fmla="*/ 460 w 974"/>
                <a:gd name="T33" fmla="*/ 758 h 975"/>
                <a:gd name="T34" fmla="*/ 409 w 974"/>
                <a:gd name="T35" fmla="*/ 747 h 975"/>
                <a:gd name="T36" fmla="*/ 318 w 974"/>
                <a:gd name="T37" fmla="*/ 701 h 975"/>
                <a:gd name="T38" fmla="*/ 253 w 974"/>
                <a:gd name="T39" fmla="*/ 625 h 975"/>
                <a:gd name="T40" fmla="*/ 224 w 974"/>
                <a:gd name="T41" fmla="*/ 553 h 975"/>
                <a:gd name="T42" fmla="*/ 216 w 974"/>
                <a:gd name="T43" fmla="*/ 501 h 975"/>
                <a:gd name="T44" fmla="*/ 18 w 974"/>
                <a:gd name="T45" fmla="*/ 357 h 975"/>
                <a:gd name="T46" fmla="*/ 2 w 974"/>
                <a:gd name="T47" fmla="*/ 442 h 975"/>
                <a:gd name="T48" fmla="*/ 0 w 974"/>
                <a:gd name="T49" fmla="*/ 513 h 975"/>
                <a:gd name="T50" fmla="*/ 16 w 974"/>
                <a:gd name="T51" fmla="*/ 609 h 975"/>
                <a:gd name="T52" fmla="*/ 48 w 974"/>
                <a:gd name="T53" fmla="*/ 699 h 975"/>
                <a:gd name="T54" fmla="*/ 96 w 974"/>
                <a:gd name="T55" fmla="*/ 778 h 975"/>
                <a:gd name="T56" fmla="*/ 160 w 974"/>
                <a:gd name="T57" fmla="*/ 848 h 975"/>
                <a:gd name="T58" fmla="*/ 234 w 974"/>
                <a:gd name="T59" fmla="*/ 904 h 975"/>
                <a:gd name="T60" fmla="*/ 320 w 974"/>
                <a:gd name="T61" fmla="*/ 944 h 975"/>
                <a:gd name="T62" fmla="*/ 413 w 974"/>
                <a:gd name="T63" fmla="*/ 969 h 975"/>
                <a:gd name="T64" fmla="*/ 487 w 974"/>
                <a:gd name="T65" fmla="*/ 975 h 975"/>
                <a:gd name="T66" fmla="*/ 585 w 974"/>
                <a:gd name="T67" fmla="*/ 964 h 975"/>
                <a:gd name="T68" fmla="*/ 676 w 974"/>
                <a:gd name="T69" fmla="*/ 936 h 975"/>
                <a:gd name="T70" fmla="*/ 758 w 974"/>
                <a:gd name="T71" fmla="*/ 892 h 975"/>
                <a:gd name="T72" fmla="*/ 831 w 974"/>
                <a:gd name="T73" fmla="*/ 831 h 975"/>
                <a:gd name="T74" fmla="*/ 890 w 974"/>
                <a:gd name="T75" fmla="*/ 760 h 975"/>
                <a:gd name="T76" fmla="*/ 936 w 974"/>
                <a:gd name="T77" fmla="*/ 677 h 975"/>
                <a:gd name="T78" fmla="*/ 964 w 974"/>
                <a:gd name="T79" fmla="*/ 585 h 975"/>
                <a:gd name="T80" fmla="*/ 974 w 974"/>
                <a:gd name="T81" fmla="*/ 487 h 975"/>
                <a:gd name="T82" fmla="*/ 968 w 974"/>
                <a:gd name="T83" fmla="*/ 413 h 975"/>
                <a:gd name="T84" fmla="*/ 944 w 974"/>
                <a:gd name="T85" fmla="*/ 320 h 975"/>
                <a:gd name="T86" fmla="*/ 904 w 974"/>
                <a:gd name="T87" fmla="*/ 235 h 975"/>
                <a:gd name="T88" fmla="*/ 848 w 974"/>
                <a:gd name="T89" fmla="*/ 160 h 975"/>
                <a:gd name="T90" fmla="*/ 778 w 974"/>
                <a:gd name="T91" fmla="*/ 97 h 975"/>
                <a:gd name="T92" fmla="*/ 698 w 974"/>
                <a:gd name="T93" fmla="*/ 48 h 975"/>
                <a:gd name="T94" fmla="*/ 608 w 974"/>
                <a:gd name="T95" fmla="*/ 16 h 975"/>
                <a:gd name="T96" fmla="*/ 511 w 974"/>
                <a:gd name="T97" fmla="*/ 1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74" h="975">
                  <a:moveTo>
                    <a:pt x="487" y="0"/>
                  </a:moveTo>
                  <a:lnTo>
                    <a:pt x="487" y="0"/>
                  </a:lnTo>
                  <a:lnTo>
                    <a:pt x="465" y="1"/>
                  </a:lnTo>
                  <a:lnTo>
                    <a:pt x="442" y="2"/>
                  </a:lnTo>
                  <a:lnTo>
                    <a:pt x="420" y="5"/>
                  </a:lnTo>
                  <a:lnTo>
                    <a:pt x="398" y="8"/>
                  </a:lnTo>
                  <a:lnTo>
                    <a:pt x="378" y="12"/>
                  </a:lnTo>
                  <a:lnTo>
                    <a:pt x="357" y="19"/>
                  </a:lnTo>
                  <a:lnTo>
                    <a:pt x="336" y="25"/>
                  </a:lnTo>
                  <a:lnTo>
                    <a:pt x="315" y="32"/>
                  </a:lnTo>
                  <a:lnTo>
                    <a:pt x="500" y="217"/>
                  </a:lnTo>
                  <a:lnTo>
                    <a:pt x="500" y="217"/>
                  </a:lnTo>
                  <a:lnTo>
                    <a:pt x="514" y="218"/>
                  </a:lnTo>
                  <a:lnTo>
                    <a:pt x="527" y="219"/>
                  </a:lnTo>
                  <a:lnTo>
                    <a:pt x="539" y="221"/>
                  </a:lnTo>
                  <a:lnTo>
                    <a:pt x="552" y="224"/>
                  </a:lnTo>
                  <a:lnTo>
                    <a:pt x="565" y="227"/>
                  </a:lnTo>
                  <a:lnTo>
                    <a:pt x="577" y="231"/>
                  </a:lnTo>
                  <a:lnTo>
                    <a:pt x="601" y="242"/>
                  </a:lnTo>
                  <a:lnTo>
                    <a:pt x="624" y="253"/>
                  </a:lnTo>
                  <a:lnTo>
                    <a:pt x="645" y="267"/>
                  </a:lnTo>
                  <a:lnTo>
                    <a:pt x="665" y="282"/>
                  </a:lnTo>
                  <a:lnTo>
                    <a:pt x="683" y="300"/>
                  </a:lnTo>
                  <a:lnTo>
                    <a:pt x="699" y="319"/>
                  </a:lnTo>
                  <a:lnTo>
                    <a:pt x="715" y="339"/>
                  </a:lnTo>
                  <a:lnTo>
                    <a:pt x="727" y="361"/>
                  </a:lnTo>
                  <a:lnTo>
                    <a:pt x="738" y="385"/>
                  </a:lnTo>
                  <a:lnTo>
                    <a:pt x="747" y="409"/>
                  </a:lnTo>
                  <a:lnTo>
                    <a:pt x="750" y="421"/>
                  </a:lnTo>
                  <a:lnTo>
                    <a:pt x="753" y="434"/>
                  </a:lnTo>
                  <a:lnTo>
                    <a:pt x="755" y="447"/>
                  </a:lnTo>
                  <a:lnTo>
                    <a:pt x="757" y="461"/>
                  </a:lnTo>
                  <a:lnTo>
                    <a:pt x="757" y="473"/>
                  </a:lnTo>
                  <a:lnTo>
                    <a:pt x="758" y="487"/>
                  </a:lnTo>
                  <a:lnTo>
                    <a:pt x="758" y="487"/>
                  </a:lnTo>
                  <a:lnTo>
                    <a:pt x="757" y="501"/>
                  </a:lnTo>
                  <a:lnTo>
                    <a:pt x="756" y="515"/>
                  </a:lnTo>
                  <a:lnTo>
                    <a:pt x="755" y="528"/>
                  </a:lnTo>
                  <a:lnTo>
                    <a:pt x="752" y="542"/>
                  </a:lnTo>
                  <a:lnTo>
                    <a:pt x="750" y="555"/>
                  </a:lnTo>
                  <a:lnTo>
                    <a:pt x="746" y="568"/>
                  </a:lnTo>
                  <a:lnTo>
                    <a:pt x="742" y="580"/>
                  </a:lnTo>
                  <a:lnTo>
                    <a:pt x="737" y="593"/>
                  </a:lnTo>
                  <a:lnTo>
                    <a:pt x="731" y="605"/>
                  </a:lnTo>
                  <a:lnTo>
                    <a:pt x="725" y="617"/>
                  </a:lnTo>
                  <a:lnTo>
                    <a:pt x="719" y="628"/>
                  </a:lnTo>
                  <a:lnTo>
                    <a:pt x="712" y="639"/>
                  </a:lnTo>
                  <a:lnTo>
                    <a:pt x="704" y="650"/>
                  </a:lnTo>
                  <a:lnTo>
                    <a:pt x="696" y="660"/>
                  </a:lnTo>
                  <a:lnTo>
                    <a:pt x="679" y="679"/>
                  </a:lnTo>
                  <a:lnTo>
                    <a:pt x="659" y="696"/>
                  </a:lnTo>
                  <a:lnTo>
                    <a:pt x="649" y="705"/>
                  </a:lnTo>
                  <a:lnTo>
                    <a:pt x="638" y="712"/>
                  </a:lnTo>
                  <a:lnTo>
                    <a:pt x="628" y="719"/>
                  </a:lnTo>
                  <a:lnTo>
                    <a:pt x="616" y="725"/>
                  </a:lnTo>
                  <a:lnTo>
                    <a:pt x="605" y="732"/>
                  </a:lnTo>
                  <a:lnTo>
                    <a:pt x="592" y="737"/>
                  </a:lnTo>
                  <a:lnTo>
                    <a:pt x="580" y="742"/>
                  </a:lnTo>
                  <a:lnTo>
                    <a:pt x="567" y="746"/>
                  </a:lnTo>
                  <a:lnTo>
                    <a:pt x="554" y="750"/>
                  </a:lnTo>
                  <a:lnTo>
                    <a:pt x="542" y="754"/>
                  </a:lnTo>
                  <a:lnTo>
                    <a:pt x="528" y="756"/>
                  </a:lnTo>
                  <a:lnTo>
                    <a:pt x="515" y="758"/>
                  </a:lnTo>
                  <a:lnTo>
                    <a:pt x="501" y="759"/>
                  </a:lnTo>
                  <a:lnTo>
                    <a:pt x="487" y="759"/>
                  </a:lnTo>
                  <a:lnTo>
                    <a:pt x="487" y="759"/>
                  </a:lnTo>
                  <a:lnTo>
                    <a:pt x="473" y="759"/>
                  </a:lnTo>
                  <a:lnTo>
                    <a:pt x="460" y="758"/>
                  </a:lnTo>
                  <a:lnTo>
                    <a:pt x="447" y="756"/>
                  </a:lnTo>
                  <a:lnTo>
                    <a:pt x="434" y="754"/>
                  </a:lnTo>
                  <a:lnTo>
                    <a:pt x="421" y="750"/>
                  </a:lnTo>
                  <a:lnTo>
                    <a:pt x="409" y="747"/>
                  </a:lnTo>
                  <a:lnTo>
                    <a:pt x="384" y="739"/>
                  </a:lnTo>
                  <a:lnTo>
                    <a:pt x="361" y="728"/>
                  </a:lnTo>
                  <a:lnTo>
                    <a:pt x="339" y="715"/>
                  </a:lnTo>
                  <a:lnTo>
                    <a:pt x="318" y="701"/>
                  </a:lnTo>
                  <a:lnTo>
                    <a:pt x="300" y="684"/>
                  </a:lnTo>
                  <a:lnTo>
                    <a:pt x="282" y="665"/>
                  </a:lnTo>
                  <a:lnTo>
                    <a:pt x="267" y="646"/>
                  </a:lnTo>
                  <a:lnTo>
                    <a:pt x="253" y="625"/>
                  </a:lnTo>
                  <a:lnTo>
                    <a:pt x="241" y="602"/>
                  </a:lnTo>
                  <a:lnTo>
                    <a:pt x="231" y="578"/>
                  </a:lnTo>
                  <a:lnTo>
                    <a:pt x="227" y="566"/>
                  </a:lnTo>
                  <a:lnTo>
                    <a:pt x="224" y="553"/>
                  </a:lnTo>
                  <a:lnTo>
                    <a:pt x="221" y="541"/>
                  </a:lnTo>
                  <a:lnTo>
                    <a:pt x="219" y="527"/>
                  </a:lnTo>
                  <a:lnTo>
                    <a:pt x="217" y="515"/>
                  </a:lnTo>
                  <a:lnTo>
                    <a:pt x="216" y="501"/>
                  </a:lnTo>
                  <a:lnTo>
                    <a:pt x="31" y="317"/>
                  </a:lnTo>
                  <a:lnTo>
                    <a:pt x="31" y="317"/>
                  </a:lnTo>
                  <a:lnTo>
                    <a:pt x="24" y="336"/>
                  </a:lnTo>
                  <a:lnTo>
                    <a:pt x="18" y="357"/>
                  </a:lnTo>
                  <a:lnTo>
                    <a:pt x="12" y="378"/>
                  </a:lnTo>
                  <a:lnTo>
                    <a:pt x="8" y="400"/>
                  </a:lnTo>
                  <a:lnTo>
                    <a:pt x="4" y="420"/>
                  </a:lnTo>
                  <a:lnTo>
                    <a:pt x="2" y="442"/>
                  </a:lnTo>
                  <a:lnTo>
                    <a:pt x="0" y="465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513"/>
                  </a:lnTo>
                  <a:lnTo>
                    <a:pt x="2" y="537"/>
                  </a:lnTo>
                  <a:lnTo>
                    <a:pt x="5" y="562"/>
                  </a:lnTo>
                  <a:lnTo>
                    <a:pt x="9" y="585"/>
                  </a:lnTo>
                  <a:lnTo>
                    <a:pt x="16" y="609"/>
                  </a:lnTo>
                  <a:lnTo>
                    <a:pt x="22" y="632"/>
                  </a:lnTo>
                  <a:lnTo>
                    <a:pt x="29" y="655"/>
                  </a:lnTo>
                  <a:lnTo>
                    <a:pt x="38" y="677"/>
                  </a:lnTo>
                  <a:lnTo>
                    <a:pt x="48" y="699"/>
                  </a:lnTo>
                  <a:lnTo>
                    <a:pt x="59" y="719"/>
                  </a:lnTo>
                  <a:lnTo>
                    <a:pt x="70" y="740"/>
                  </a:lnTo>
                  <a:lnTo>
                    <a:pt x="83" y="760"/>
                  </a:lnTo>
                  <a:lnTo>
                    <a:pt x="96" y="778"/>
                  </a:lnTo>
                  <a:lnTo>
                    <a:pt x="111" y="797"/>
                  </a:lnTo>
                  <a:lnTo>
                    <a:pt x="127" y="815"/>
                  </a:lnTo>
                  <a:lnTo>
                    <a:pt x="142" y="831"/>
                  </a:lnTo>
                  <a:lnTo>
                    <a:pt x="160" y="848"/>
                  </a:lnTo>
                  <a:lnTo>
                    <a:pt x="177" y="864"/>
                  </a:lnTo>
                  <a:lnTo>
                    <a:pt x="196" y="878"/>
                  </a:lnTo>
                  <a:lnTo>
                    <a:pt x="215" y="892"/>
                  </a:lnTo>
                  <a:lnTo>
                    <a:pt x="234" y="904"/>
                  </a:lnTo>
                  <a:lnTo>
                    <a:pt x="255" y="915"/>
                  </a:lnTo>
                  <a:lnTo>
                    <a:pt x="276" y="927"/>
                  </a:lnTo>
                  <a:lnTo>
                    <a:pt x="298" y="936"/>
                  </a:lnTo>
                  <a:lnTo>
                    <a:pt x="320" y="944"/>
                  </a:lnTo>
                  <a:lnTo>
                    <a:pt x="342" y="953"/>
                  </a:lnTo>
                  <a:lnTo>
                    <a:pt x="365" y="959"/>
                  </a:lnTo>
                  <a:lnTo>
                    <a:pt x="389" y="964"/>
                  </a:lnTo>
                  <a:lnTo>
                    <a:pt x="413" y="969"/>
                  </a:lnTo>
                  <a:lnTo>
                    <a:pt x="437" y="971"/>
                  </a:lnTo>
                  <a:lnTo>
                    <a:pt x="462" y="974"/>
                  </a:lnTo>
                  <a:lnTo>
                    <a:pt x="487" y="975"/>
                  </a:lnTo>
                  <a:lnTo>
                    <a:pt x="487" y="975"/>
                  </a:lnTo>
                  <a:lnTo>
                    <a:pt x="511" y="974"/>
                  </a:lnTo>
                  <a:lnTo>
                    <a:pt x="536" y="971"/>
                  </a:lnTo>
                  <a:lnTo>
                    <a:pt x="561" y="969"/>
                  </a:lnTo>
                  <a:lnTo>
                    <a:pt x="585" y="964"/>
                  </a:lnTo>
                  <a:lnTo>
                    <a:pt x="608" y="959"/>
                  </a:lnTo>
                  <a:lnTo>
                    <a:pt x="632" y="953"/>
                  </a:lnTo>
                  <a:lnTo>
                    <a:pt x="654" y="944"/>
                  </a:lnTo>
                  <a:lnTo>
                    <a:pt x="676" y="936"/>
                  </a:lnTo>
                  <a:lnTo>
                    <a:pt x="698" y="927"/>
                  </a:lnTo>
                  <a:lnTo>
                    <a:pt x="719" y="915"/>
                  </a:lnTo>
                  <a:lnTo>
                    <a:pt x="739" y="904"/>
                  </a:lnTo>
                  <a:lnTo>
                    <a:pt x="758" y="892"/>
                  </a:lnTo>
                  <a:lnTo>
                    <a:pt x="778" y="878"/>
                  </a:lnTo>
                  <a:lnTo>
                    <a:pt x="797" y="864"/>
                  </a:lnTo>
                  <a:lnTo>
                    <a:pt x="814" y="848"/>
                  </a:lnTo>
                  <a:lnTo>
                    <a:pt x="831" y="831"/>
                  </a:lnTo>
                  <a:lnTo>
                    <a:pt x="848" y="815"/>
                  </a:lnTo>
                  <a:lnTo>
                    <a:pt x="862" y="797"/>
                  </a:lnTo>
                  <a:lnTo>
                    <a:pt x="877" y="778"/>
                  </a:lnTo>
                  <a:lnTo>
                    <a:pt x="890" y="760"/>
                  </a:lnTo>
                  <a:lnTo>
                    <a:pt x="904" y="740"/>
                  </a:lnTo>
                  <a:lnTo>
                    <a:pt x="915" y="719"/>
                  </a:lnTo>
                  <a:lnTo>
                    <a:pt x="925" y="699"/>
                  </a:lnTo>
                  <a:lnTo>
                    <a:pt x="936" y="677"/>
                  </a:lnTo>
                  <a:lnTo>
                    <a:pt x="944" y="655"/>
                  </a:lnTo>
                  <a:lnTo>
                    <a:pt x="951" y="632"/>
                  </a:lnTo>
                  <a:lnTo>
                    <a:pt x="959" y="609"/>
                  </a:lnTo>
                  <a:lnTo>
                    <a:pt x="964" y="585"/>
                  </a:lnTo>
                  <a:lnTo>
                    <a:pt x="968" y="562"/>
                  </a:lnTo>
                  <a:lnTo>
                    <a:pt x="971" y="537"/>
                  </a:lnTo>
                  <a:lnTo>
                    <a:pt x="973" y="513"/>
                  </a:lnTo>
                  <a:lnTo>
                    <a:pt x="974" y="487"/>
                  </a:lnTo>
                  <a:lnTo>
                    <a:pt x="974" y="487"/>
                  </a:lnTo>
                  <a:lnTo>
                    <a:pt x="973" y="462"/>
                  </a:lnTo>
                  <a:lnTo>
                    <a:pt x="971" y="438"/>
                  </a:lnTo>
                  <a:lnTo>
                    <a:pt x="968" y="413"/>
                  </a:lnTo>
                  <a:lnTo>
                    <a:pt x="964" y="389"/>
                  </a:lnTo>
                  <a:lnTo>
                    <a:pt x="959" y="365"/>
                  </a:lnTo>
                  <a:lnTo>
                    <a:pt x="951" y="343"/>
                  </a:lnTo>
                  <a:lnTo>
                    <a:pt x="944" y="320"/>
                  </a:lnTo>
                  <a:lnTo>
                    <a:pt x="936" y="298"/>
                  </a:lnTo>
                  <a:lnTo>
                    <a:pt x="925" y="276"/>
                  </a:lnTo>
                  <a:lnTo>
                    <a:pt x="915" y="255"/>
                  </a:lnTo>
                  <a:lnTo>
                    <a:pt x="904" y="235"/>
                  </a:lnTo>
                  <a:lnTo>
                    <a:pt x="890" y="215"/>
                  </a:lnTo>
                  <a:lnTo>
                    <a:pt x="877" y="196"/>
                  </a:lnTo>
                  <a:lnTo>
                    <a:pt x="862" y="178"/>
                  </a:lnTo>
                  <a:lnTo>
                    <a:pt x="848" y="160"/>
                  </a:lnTo>
                  <a:lnTo>
                    <a:pt x="831" y="143"/>
                  </a:lnTo>
                  <a:lnTo>
                    <a:pt x="814" y="127"/>
                  </a:lnTo>
                  <a:lnTo>
                    <a:pt x="797" y="111"/>
                  </a:lnTo>
                  <a:lnTo>
                    <a:pt x="778" y="97"/>
                  </a:lnTo>
                  <a:lnTo>
                    <a:pt x="758" y="83"/>
                  </a:lnTo>
                  <a:lnTo>
                    <a:pt x="739" y="71"/>
                  </a:lnTo>
                  <a:lnTo>
                    <a:pt x="719" y="59"/>
                  </a:lnTo>
                  <a:lnTo>
                    <a:pt x="698" y="48"/>
                  </a:lnTo>
                  <a:lnTo>
                    <a:pt x="676" y="38"/>
                  </a:lnTo>
                  <a:lnTo>
                    <a:pt x="654" y="30"/>
                  </a:lnTo>
                  <a:lnTo>
                    <a:pt x="632" y="22"/>
                  </a:lnTo>
                  <a:lnTo>
                    <a:pt x="608" y="16"/>
                  </a:lnTo>
                  <a:lnTo>
                    <a:pt x="585" y="10"/>
                  </a:lnTo>
                  <a:lnTo>
                    <a:pt x="561" y="5"/>
                  </a:lnTo>
                  <a:lnTo>
                    <a:pt x="536" y="2"/>
                  </a:lnTo>
                  <a:lnTo>
                    <a:pt x="511" y="1"/>
                  </a:lnTo>
                  <a:lnTo>
                    <a:pt x="487" y="0"/>
                  </a:lnTo>
                  <a:lnTo>
                    <a:pt x="487" y="0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99" name="Freeform 70">
              <a:extLst>
                <a:ext uri="{FF2B5EF4-FFF2-40B4-BE49-F238E27FC236}">
                  <a16:creationId xmlns:a16="http://schemas.microsoft.com/office/drawing/2014/main" id="{45AFC9D2-A8E6-48D1-B994-2BF91D9A7D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8655" y="4538742"/>
              <a:ext cx="396834" cy="396834"/>
            </a:xfrm>
            <a:custGeom>
              <a:avLst/>
              <a:gdLst>
                <a:gd name="T0" fmla="*/ 1873 w 2050"/>
                <a:gd name="T1" fmla="*/ 2025 h 2051"/>
                <a:gd name="T2" fmla="*/ 1942 w 2050"/>
                <a:gd name="T3" fmla="*/ 2051 h 2051"/>
                <a:gd name="T4" fmla="*/ 2011 w 2050"/>
                <a:gd name="T5" fmla="*/ 2027 h 2051"/>
                <a:gd name="T6" fmla="*/ 2047 w 2050"/>
                <a:gd name="T7" fmla="*/ 1967 h 2051"/>
                <a:gd name="T8" fmla="*/ 2036 w 2050"/>
                <a:gd name="T9" fmla="*/ 1891 h 2051"/>
                <a:gd name="T10" fmla="*/ 1659 w 2050"/>
                <a:gd name="T11" fmla="*/ 1511 h 2051"/>
                <a:gd name="T12" fmla="*/ 1591 w 2050"/>
                <a:gd name="T13" fmla="*/ 1332 h 2051"/>
                <a:gd name="T14" fmla="*/ 1542 w 2050"/>
                <a:gd name="T15" fmla="*/ 1096 h 2051"/>
                <a:gd name="T16" fmla="*/ 1558 w 2050"/>
                <a:gd name="T17" fmla="*/ 851 h 2051"/>
                <a:gd name="T18" fmla="*/ 1623 w 2050"/>
                <a:gd name="T19" fmla="*/ 625 h 2051"/>
                <a:gd name="T20" fmla="*/ 2017 w 2050"/>
                <a:gd name="T21" fmla="*/ 181 h 2051"/>
                <a:gd name="T22" fmla="*/ 2047 w 2050"/>
                <a:gd name="T23" fmla="*/ 133 h 2051"/>
                <a:gd name="T24" fmla="*/ 2037 w 2050"/>
                <a:gd name="T25" fmla="*/ 56 h 2051"/>
                <a:gd name="T26" fmla="*/ 1985 w 2050"/>
                <a:gd name="T27" fmla="*/ 8 h 2051"/>
                <a:gd name="T28" fmla="*/ 1908 w 2050"/>
                <a:gd name="T29" fmla="*/ 6 h 2051"/>
                <a:gd name="T30" fmla="*/ 1699 w 2050"/>
                <a:gd name="T31" fmla="*/ 203 h 2051"/>
                <a:gd name="T32" fmla="*/ 1397 w 2050"/>
                <a:gd name="T33" fmla="*/ 437 h 2051"/>
                <a:gd name="T34" fmla="*/ 1165 w 2050"/>
                <a:gd name="T35" fmla="*/ 499 h 2051"/>
                <a:gd name="T36" fmla="*/ 919 w 2050"/>
                <a:gd name="T37" fmla="*/ 504 h 2051"/>
                <a:gd name="T38" fmla="*/ 684 w 2050"/>
                <a:gd name="T39" fmla="*/ 447 h 2051"/>
                <a:gd name="T40" fmla="*/ 360 w 2050"/>
                <a:gd name="T41" fmla="*/ 212 h 2051"/>
                <a:gd name="T42" fmla="*/ 151 w 2050"/>
                <a:gd name="T43" fmla="*/ 9 h 2051"/>
                <a:gd name="T44" fmla="*/ 74 w 2050"/>
                <a:gd name="T45" fmla="*/ 5 h 2051"/>
                <a:gd name="T46" fmla="*/ 18 w 2050"/>
                <a:gd name="T47" fmla="*/ 48 h 2051"/>
                <a:gd name="T48" fmla="*/ 1 w 2050"/>
                <a:gd name="T49" fmla="*/ 123 h 2051"/>
                <a:gd name="T50" fmla="*/ 29 w 2050"/>
                <a:gd name="T51" fmla="*/ 179 h 2051"/>
                <a:gd name="T52" fmla="*/ 408 w 2050"/>
                <a:gd name="T53" fmla="*/ 578 h 2051"/>
                <a:gd name="T54" fmla="*/ 485 w 2050"/>
                <a:gd name="T55" fmla="*/ 818 h 2051"/>
                <a:gd name="T56" fmla="*/ 511 w 2050"/>
                <a:gd name="T57" fmla="*/ 1065 h 2051"/>
                <a:gd name="T58" fmla="*/ 470 w 2050"/>
                <a:gd name="T59" fmla="*/ 1296 h 2051"/>
                <a:gd name="T60" fmla="*/ 391 w 2050"/>
                <a:gd name="T61" fmla="*/ 1511 h 2051"/>
                <a:gd name="T62" fmla="*/ 20 w 2050"/>
                <a:gd name="T63" fmla="*/ 1881 h 2051"/>
                <a:gd name="T64" fmla="*/ 1 w 2050"/>
                <a:gd name="T65" fmla="*/ 1957 h 2051"/>
                <a:gd name="T66" fmla="*/ 31 w 2050"/>
                <a:gd name="T67" fmla="*/ 2020 h 2051"/>
                <a:gd name="T68" fmla="*/ 107 w 2050"/>
                <a:gd name="T69" fmla="*/ 2051 h 2051"/>
                <a:gd name="T70" fmla="*/ 169 w 2050"/>
                <a:gd name="T71" fmla="*/ 2031 h 2051"/>
                <a:gd name="T72" fmla="*/ 540 w 2050"/>
                <a:gd name="T73" fmla="*/ 1659 h 2051"/>
                <a:gd name="T74" fmla="*/ 753 w 2050"/>
                <a:gd name="T75" fmla="*/ 1582 h 2051"/>
                <a:gd name="T76" fmla="*/ 1000 w 2050"/>
                <a:gd name="T77" fmla="*/ 1540 h 2051"/>
                <a:gd name="T78" fmla="*/ 1233 w 2050"/>
                <a:gd name="T79" fmla="*/ 1561 h 2051"/>
                <a:gd name="T80" fmla="*/ 1450 w 2050"/>
                <a:gd name="T81" fmla="*/ 1630 h 2051"/>
                <a:gd name="T82" fmla="*/ 1147 w 2050"/>
                <a:gd name="T83" fmla="*/ 1329 h 2051"/>
                <a:gd name="T84" fmla="*/ 1010 w 2050"/>
                <a:gd name="T85" fmla="*/ 1325 h 2051"/>
                <a:gd name="T86" fmla="*/ 861 w 2050"/>
                <a:gd name="T87" fmla="*/ 1339 h 2051"/>
                <a:gd name="T88" fmla="*/ 705 w 2050"/>
                <a:gd name="T89" fmla="*/ 1239 h 2051"/>
                <a:gd name="T90" fmla="*/ 726 w 2050"/>
                <a:gd name="T91" fmla="*/ 1040 h 2051"/>
                <a:gd name="T92" fmla="*/ 718 w 2050"/>
                <a:gd name="T93" fmla="*/ 902 h 2051"/>
                <a:gd name="T94" fmla="*/ 668 w 2050"/>
                <a:gd name="T95" fmla="*/ 669 h 2051"/>
                <a:gd name="T96" fmla="*/ 865 w 2050"/>
                <a:gd name="T97" fmla="*/ 714 h 2051"/>
                <a:gd name="T98" fmla="*/ 1040 w 2050"/>
                <a:gd name="T99" fmla="*/ 726 h 2051"/>
                <a:gd name="T100" fmla="*/ 1189 w 2050"/>
                <a:gd name="T101" fmla="*/ 713 h 2051"/>
                <a:gd name="T102" fmla="*/ 1346 w 2050"/>
                <a:gd name="T103" fmla="*/ 811 h 2051"/>
                <a:gd name="T104" fmla="*/ 1324 w 2050"/>
                <a:gd name="T105" fmla="*/ 1011 h 2051"/>
                <a:gd name="T106" fmla="*/ 1331 w 2050"/>
                <a:gd name="T107" fmla="*/ 1149 h 2051"/>
                <a:gd name="T108" fmla="*/ 1379 w 2050"/>
                <a:gd name="T109" fmla="*/ 1375 h 2051"/>
                <a:gd name="T110" fmla="*/ 1181 w 2050"/>
                <a:gd name="T111" fmla="*/ 1333 h 2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0" h="2051">
                  <a:moveTo>
                    <a:pt x="1510" y="1658"/>
                  </a:moveTo>
                  <a:lnTo>
                    <a:pt x="1535" y="1684"/>
                  </a:lnTo>
                  <a:lnTo>
                    <a:pt x="1693" y="1843"/>
                  </a:lnTo>
                  <a:lnTo>
                    <a:pt x="1868" y="2017"/>
                  </a:lnTo>
                  <a:lnTo>
                    <a:pt x="1868" y="2017"/>
                  </a:lnTo>
                  <a:lnTo>
                    <a:pt x="1871" y="2022"/>
                  </a:lnTo>
                  <a:lnTo>
                    <a:pt x="1873" y="2025"/>
                  </a:lnTo>
                  <a:lnTo>
                    <a:pt x="1873" y="2025"/>
                  </a:lnTo>
                  <a:lnTo>
                    <a:pt x="1881" y="2031"/>
                  </a:lnTo>
                  <a:lnTo>
                    <a:pt x="1889" y="2036"/>
                  </a:lnTo>
                  <a:lnTo>
                    <a:pt x="1898" y="2040"/>
                  </a:lnTo>
                  <a:lnTo>
                    <a:pt x="1906" y="2044"/>
                  </a:lnTo>
                  <a:lnTo>
                    <a:pt x="1916" y="2048"/>
                  </a:lnTo>
                  <a:lnTo>
                    <a:pt x="1924" y="2050"/>
                  </a:lnTo>
                  <a:lnTo>
                    <a:pt x="1933" y="2051"/>
                  </a:lnTo>
                  <a:lnTo>
                    <a:pt x="1942" y="2051"/>
                  </a:lnTo>
                  <a:lnTo>
                    <a:pt x="1942" y="2051"/>
                  </a:lnTo>
                  <a:lnTo>
                    <a:pt x="1953" y="2051"/>
                  </a:lnTo>
                  <a:lnTo>
                    <a:pt x="1963" y="2050"/>
                  </a:lnTo>
                  <a:lnTo>
                    <a:pt x="1974" y="2046"/>
                  </a:lnTo>
                  <a:lnTo>
                    <a:pt x="1983" y="2043"/>
                  </a:lnTo>
                  <a:lnTo>
                    <a:pt x="1993" y="2039"/>
                  </a:lnTo>
                  <a:lnTo>
                    <a:pt x="2002" y="2033"/>
                  </a:lnTo>
                  <a:lnTo>
                    <a:pt x="2011" y="2027"/>
                  </a:lnTo>
                  <a:lnTo>
                    <a:pt x="2019" y="2020"/>
                  </a:lnTo>
                  <a:lnTo>
                    <a:pt x="2019" y="2020"/>
                  </a:lnTo>
                  <a:lnTo>
                    <a:pt x="2025" y="2012"/>
                  </a:lnTo>
                  <a:lnTo>
                    <a:pt x="2032" y="2004"/>
                  </a:lnTo>
                  <a:lnTo>
                    <a:pt x="2037" y="1995"/>
                  </a:lnTo>
                  <a:lnTo>
                    <a:pt x="2042" y="1986"/>
                  </a:lnTo>
                  <a:lnTo>
                    <a:pt x="2045" y="1977"/>
                  </a:lnTo>
                  <a:lnTo>
                    <a:pt x="2047" y="1967"/>
                  </a:lnTo>
                  <a:lnTo>
                    <a:pt x="2049" y="1957"/>
                  </a:lnTo>
                  <a:lnTo>
                    <a:pt x="2050" y="1948"/>
                  </a:lnTo>
                  <a:lnTo>
                    <a:pt x="2050" y="1938"/>
                  </a:lnTo>
                  <a:lnTo>
                    <a:pt x="2049" y="1928"/>
                  </a:lnTo>
                  <a:lnTo>
                    <a:pt x="2047" y="1919"/>
                  </a:lnTo>
                  <a:lnTo>
                    <a:pt x="2044" y="1908"/>
                  </a:lnTo>
                  <a:lnTo>
                    <a:pt x="2041" y="1900"/>
                  </a:lnTo>
                  <a:lnTo>
                    <a:pt x="2036" y="1891"/>
                  </a:lnTo>
                  <a:lnTo>
                    <a:pt x="2031" y="1883"/>
                  </a:lnTo>
                  <a:lnTo>
                    <a:pt x="2024" y="1874"/>
                  </a:lnTo>
                  <a:lnTo>
                    <a:pt x="2024" y="1874"/>
                  </a:lnTo>
                  <a:lnTo>
                    <a:pt x="2020" y="1872"/>
                  </a:lnTo>
                  <a:lnTo>
                    <a:pt x="2017" y="1869"/>
                  </a:lnTo>
                  <a:lnTo>
                    <a:pt x="1842" y="1694"/>
                  </a:lnTo>
                  <a:lnTo>
                    <a:pt x="1683" y="1535"/>
                  </a:lnTo>
                  <a:lnTo>
                    <a:pt x="1659" y="1511"/>
                  </a:lnTo>
                  <a:lnTo>
                    <a:pt x="1659" y="1511"/>
                  </a:lnTo>
                  <a:lnTo>
                    <a:pt x="1656" y="1504"/>
                  </a:lnTo>
                  <a:lnTo>
                    <a:pt x="1656" y="1504"/>
                  </a:lnTo>
                  <a:lnTo>
                    <a:pt x="1642" y="1473"/>
                  </a:lnTo>
                  <a:lnTo>
                    <a:pt x="1623" y="1426"/>
                  </a:lnTo>
                  <a:lnTo>
                    <a:pt x="1613" y="1397"/>
                  </a:lnTo>
                  <a:lnTo>
                    <a:pt x="1602" y="1366"/>
                  </a:lnTo>
                  <a:lnTo>
                    <a:pt x="1591" y="1332"/>
                  </a:lnTo>
                  <a:lnTo>
                    <a:pt x="1580" y="1296"/>
                  </a:lnTo>
                  <a:lnTo>
                    <a:pt x="1580" y="1296"/>
                  </a:lnTo>
                  <a:lnTo>
                    <a:pt x="1572" y="1265"/>
                  </a:lnTo>
                  <a:lnTo>
                    <a:pt x="1564" y="1233"/>
                  </a:lnTo>
                  <a:lnTo>
                    <a:pt x="1558" y="1200"/>
                  </a:lnTo>
                  <a:lnTo>
                    <a:pt x="1551" y="1166"/>
                  </a:lnTo>
                  <a:lnTo>
                    <a:pt x="1546" y="1131"/>
                  </a:lnTo>
                  <a:lnTo>
                    <a:pt x="1542" y="1096"/>
                  </a:lnTo>
                  <a:lnTo>
                    <a:pt x="1540" y="1061"/>
                  </a:lnTo>
                  <a:lnTo>
                    <a:pt x="1539" y="1025"/>
                  </a:lnTo>
                  <a:lnTo>
                    <a:pt x="1539" y="1025"/>
                  </a:lnTo>
                  <a:lnTo>
                    <a:pt x="1540" y="990"/>
                  </a:lnTo>
                  <a:lnTo>
                    <a:pt x="1542" y="955"/>
                  </a:lnTo>
                  <a:lnTo>
                    <a:pt x="1546" y="919"/>
                  </a:lnTo>
                  <a:lnTo>
                    <a:pt x="1551" y="885"/>
                  </a:lnTo>
                  <a:lnTo>
                    <a:pt x="1558" y="851"/>
                  </a:lnTo>
                  <a:lnTo>
                    <a:pt x="1565" y="818"/>
                  </a:lnTo>
                  <a:lnTo>
                    <a:pt x="1572" y="786"/>
                  </a:lnTo>
                  <a:lnTo>
                    <a:pt x="1580" y="754"/>
                  </a:lnTo>
                  <a:lnTo>
                    <a:pt x="1580" y="754"/>
                  </a:lnTo>
                  <a:lnTo>
                    <a:pt x="1592" y="718"/>
                  </a:lnTo>
                  <a:lnTo>
                    <a:pt x="1602" y="685"/>
                  </a:lnTo>
                  <a:lnTo>
                    <a:pt x="1613" y="654"/>
                  </a:lnTo>
                  <a:lnTo>
                    <a:pt x="1623" y="625"/>
                  </a:lnTo>
                  <a:lnTo>
                    <a:pt x="1642" y="579"/>
                  </a:lnTo>
                  <a:lnTo>
                    <a:pt x="1656" y="547"/>
                  </a:lnTo>
                  <a:lnTo>
                    <a:pt x="1656" y="547"/>
                  </a:lnTo>
                  <a:lnTo>
                    <a:pt x="1659" y="540"/>
                  </a:lnTo>
                  <a:lnTo>
                    <a:pt x="1688" y="512"/>
                  </a:lnTo>
                  <a:lnTo>
                    <a:pt x="1847" y="352"/>
                  </a:lnTo>
                  <a:lnTo>
                    <a:pt x="2017" y="181"/>
                  </a:lnTo>
                  <a:lnTo>
                    <a:pt x="2017" y="181"/>
                  </a:lnTo>
                  <a:lnTo>
                    <a:pt x="2020" y="179"/>
                  </a:lnTo>
                  <a:lnTo>
                    <a:pt x="2024" y="177"/>
                  </a:lnTo>
                  <a:lnTo>
                    <a:pt x="2024" y="177"/>
                  </a:lnTo>
                  <a:lnTo>
                    <a:pt x="2031" y="169"/>
                  </a:lnTo>
                  <a:lnTo>
                    <a:pt x="2036" y="160"/>
                  </a:lnTo>
                  <a:lnTo>
                    <a:pt x="2041" y="151"/>
                  </a:lnTo>
                  <a:lnTo>
                    <a:pt x="2044" y="142"/>
                  </a:lnTo>
                  <a:lnTo>
                    <a:pt x="2047" y="133"/>
                  </a:lnTo>
                  <a:lnTo>
                    <a:pt x="2049" y="122"/>
                  </a:lnTo>
                  <a:lnTo>
                    <a:pt x="2050" y="113"/>
                  </a:lnTo>
                  <a:lnTo>
                    <a:pt x="2050" y="104"/>
                  </a:lnTo>
                  <a:lnTo>
                    <a:pt x="2049" y="93"/>
                  </a:lnTo>
                  <a:lnTo>
                    <a:pt x="2047" y="84"/>
                  </a:lnTo>
                  <a:lnTo>
                    <a:pt x="2045" y="75"/>
                  </a:lnTo>
                  <a:lnTo>
                    <a:pt x="2042" y="65"/>
                  </a:lnTo>
                  <a:lnTo>
                    <a:pt x="2037" y="56"/>
                  </a:lnTo>
                  <a:lnTo>
                    <a:pt x="2032" y="48"/>
                  </a:lnTo>
                  <a:lnTo>
                    <a:pt x="2027" y="39"/>
                  </a:lnTo>
                  <a:lnTo>
                    <a:pt x="2019" y="31"/>
                  </a:lnTo>
                  <a:lnTo>
                    <a:pt x="2019" y="31"/>
                  </a:lnTo>
                  <a:lnTo>
                    <a:pt x="2011" y="25"/>
                  </a:lnTo>
                  <a:lnTo>
                    <a:pt x="2003" y="19"/>
                  </a:lnTo>
                  <a:lnTo>
                    <a:pt x="1994" y="13"/>
                  </a:lnTo>
                  <a:lnTo>
                    <a:pt x="1985" y="8"/>
                  </a:lnTo>
                  <a:lnTo>
                    <a:pt x="1976" y="5"/>
                  </a:lnTo>
                  <a:lnTo>
                    <a:pt x="1966" y="3"/>
                  </a:lnTo>
                  <a:lnTo>
                    <a:pt x="1957" y="1"/>
                  </a:lnTo>
                  <a:lnTo>
                    <a:pt x="1947" y="0"/>
                  </a:lnTo>
                  <a:lnTo>
                    <a:pt x="1937" y="0"/>
                  </a:lnTo>
                  <a:lnTo>
                    <a:pt x="1927" y="1"/>
                  </a:lnTo>
                  <a:lnTo>
                    <a:pt x="1918" y="3"/>
                  </a:lnTo>
                  <a:lnTo>
                    <a:pt x="1908" y="6"/>
                  </a:lnTo>
                  <a:lnTo>
                    <a:pt x="1899" y="9"/>
                  </a:lnTo>
                  <a:lnTo>
                    <a:pt x="1890" y="14"/>
                  </a:lnTo>
                  <a:lnTo>
                    <a:pt x="1881" y="20"/>
                  </a:lnTo>
                  <a:lnTo>
                    <a:pt x="1873" y="26"/>
                  </a:lnTo>
                  <a:lnTo>
                    <a:pt x="1873" y="26"/>
                  </a:lnTo>
                  <a:lnTo>
                    <a:pt x="1871" y="30"/>
                  </a:lnTo>
                  <a:lnTo>
                    <a:pt x="1868" y="33"/>
                  </a:lnTo>
                  <a:lnTo>
                    <a:pt x="1699" y="203"/>
                  </a:lnTo>
                  <a:lnTo>
                    <a:pt x="1539" y="362"/>
                  </a:lnTo>
                  <a:lnTo>
                    <a:pt x="1511" y="391"/>
                  </a:lnTo>
                  <a:lnTo>
                    <a:pt x="1511" y="391"/>
                  </a:lnTo>
                  <a:lnTo>
                    <a:pt x="1504" y="394"/>
                  </a:lnTo>
                  <a:lnTo>
                    <a:pt x="1504" y="394"/>
                  </a:lnTo>
                  <a:lnTo>
                    <a:pt x="1471" y="408"/>
                  </a:lnTo>
                  <a:lnTo>
                    <a:pt x="1425" y="426"/>
                  </a:lnTo>
                  <a:lnTo>
                    <a:pt x="1397" y="437"/>
                  </a:lnTo>
                  <a:lnTo>
                    <a:pt x="1367" y="447"/>
                  </a:lnTo>
                  <a:lnTo>
                    <a:pt x="1333" y="458"/>
                  </a:lnTo>
                  <a:lnTo>
                    <a:pt x="1297" y="469"/>
                  </a:lnTo>
                  <a:lnTo>
                    <a:pt x="1297" y="469"/>
                  </a:lnTo>
                  <a:lnTo>
                    <a:pt x="1266" y="477"/>
                  </a:lnTo>
                  <a:lnTo>
                    <a:pt x="1233" y="486"/>
                  </a:lnTo>
                  <a:lnTo>
                    <a:pt x="1200" y="493"/>
                  </a:lnTo>
                  <a:lnTo>
                    <a:pt x="1165" y="499"/>
                  </a:lnTo>
                  <a:lnTo>
                    <a:pt x="1130" y="504"/>
                  </a:lnTo>
                  <a:lnTo>
                    <a:pt x="1096" y="508"/>
                  </a:lnTo>
                  <a:lnTo>
                    <a:pt x="1061" y="510"/>
                  </a:lnTo>
                  <a:lnTo>
                    <a:pt x="1025" y="512"/>
                  </a:lnTo>
                  <a:lnTo>
                    <a:pt x="1025" y="512"/>
                  </a:lnTo>
                  <a:lnTo>
                    <a:pt x="990" y="510"/>
                  </a:lnTo>
                  <a:lnTo>
                    <a:pt x="955" y="508"/>
                  </a:lnTo>
                  <a:lnTo>
                    <a:pt x="919" y="504"/>
                  </a:lnTo>
                  <a:lnTo>
                    <a:pt x="885" y="499"/>
                  </a:lnTo>
                  <a:lnTo>
                    <a:pt x="851" y="493"/>
                  </a:lnTo>
                  <a:lnTo>
                    <a:pt x="817" y="486"/>
                  </a:lnTo>
                  <a:lnTo>
                    <a:pt x="785" y="477"/>
                  </a:lnTo>
                  <a:lnTo>
                    <a:pt x="752" y="469"/>
                  </a:lnTo>
                  <a:lnTo>
                    <a:pt x="752" y="469"/>
                  </a:lnTo>
                  <a:lnTo>
                    <a:pt x="717" y="458"/>
                  </a:lnTo>
                  <a:lnTo>
                    <a:pt x="684" y="447"/>
                  </a:lnTo>
                  <a:lnTo>
                    <a:pt x="653" y="437"/>
                  </a:lnTo>
                  <a:lnTo>
                    <a:pt x="625" y="426"/>
                  </a:lnTo>
                  <a:lnTo>
                    <a:pt x="578" y="408"/>
                  </a:lnTo>
                  <a:lnTo>
                    <a:pt x="547" y="394"/>
                  </a:lnTo>
                  <a:lnTo>
                    <a:pt x="547" y="394"/>
                  </a:lnTo>
                  <a:lnTo>
                    <a:pt x="540" y="391"/>
                  </a:lnTo>
                  <a:lnTo>
                    <a:pt x="519" y="370"/>
                  </a:lnTo>
                  <a:lnTo>
                    <a:pt x="360" y="212"/>
                  </a:lnTo>
                  <a:lnTo>
                    <a:pt x="182" y="33"/>
                  </a:lnTo>
                  <a:lnTo>
                    <a:pt x="182" y="33"/>
                  </a:lnTo>
                  <a:lnTo>
                    <a:pt x="180" y="30"/>
                  </a:lnTo>
                  <a:lnTo>
                    <a:pt x="177" y="26"/>
                  </a:lnTo>
                  <a:lnTo>
                    <a:pt x="177" y="26"/>
                  </a:lnTo>
                  <a:lnTo>
                    <a:pt x="168" y="20"/>
                  </a:lnTo>
                  <a:lnTo>
                    <a:pt x="160" y="14"/>
                  </a:lnTo>
                  <a:lnTo>
                    <a:pt x="151" y="9"/>
                  </a:lnTo>
                  <a:lnTo>
                    <a:pt x="142" y="6"/>
                  </a:lnTo>
                  <a:lnTo>
                    <a:pt x="132" y="3"/>
                  </a:lnTo>
                  <a:lnTo>
                    <a:pt x="123" y="1"/>
                  </a:lnTo>
                  <a:lnTo>
                    <a:pt x="113" y="0"/>
                  </a:lnTo>
                  <a:lnTo>
                    <a:pt x="103" y="0"/>
                  </a:lnTo>
                  <a:lnTo>
                    <a:pt x="94" y="1"/>
                  </a:lnTo>
                  <a:lnTo>
                    <a:pt x="84" y="3"/>
                  </a:lnTo>
                  <a:lnTo>
                    <a:pt x="74" y="5"/>
                  </a:lnTo>
                  <a:lnTo>
                    <a:pt x="64" y="8"/>
                  </a:lnTo>
                  <a:lnTo>
                    <a:pt x="56" y="13"/>
                  </a:lnTo>
                  <a:lnTo>
                    <a:pt x="47" y="19"/>
                  </a:lnTo>
                  <a:lnTo>
                    <a:pt x="40" y="25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4" y="39"/>
                  </a:lnTo>
                  <a:lnTo>
                    <a:pt x="18" y="48"/>
                  </a:lnTo>
                  <a:lnTo>
                    <a:pt x="13" y="56"/>
                  </a:lnTo>
                  <a:lnTo>
                    <a:pt x="8" y="65"/>
                  </a:lnTo>
                  <a:lnTo>
                    <a:pt x="5" y="75"/>
                  </a:lnTo>
                  <a:lnTo>
                    <a:pt x="2" y="84"/>
                  </a:lnTo>
                  <a:lnTo>
                    <a:pt x="1" y="93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1" y="123"/>
                  </a:lnTo>
                  <a:lnTo>
                    <a:pt x="3" y="133"/>
                  </a:lnTo>
                  <a:lnTo>
                    <a:pt x="5" y="142"/>
                  </a:lnTo>
                  <a:lnTo>
                    <a:pt x="9" y="151"/>
                  </a:lnTo>
                  <a:lnTo>
                    <a:pt x="14" y="161"/>
                  </a:lnTo>
                  <a:lnTo>
                    <a:pt x="20" y="169"/>
                  </a:lnTo>
                  <a:lnTo>
                    <a:pt x="26" y="177"/>
                  </a:lnTo>
                  <a:lnTo>
                    <a:pt x="26" y="177"/>
                  </a:lnTo>
                  <a:lnTo>
                    <a:pt x="29" y="179"/>
                  </a:lnTo>
                  <a:lnTo>
                    <a:pt x="33" y="181"/>
                  </a:lnTo>
                  <a:lnTo>
                    <a:pt x="212" y="360"/>
                  </a:lnTo>
                  <a:lnTo>
                    <a:pt x="371" y="520"/>
                  </a:lnTo>
                  <a:lnTo>
                    <a:pt x="391" y="540"/>
                  </a:lnTo>
                  <a:lnTo>
                    <a:pt x="391" y="540"/>
                  </a:lnTo>
                  <a:lnTo>
                    <a:pt x="393" y="547"/>
                  </a:lnTo>
                  <a:lnTo>
                    <a:pt x="393" y="547"/>
                  </a:lnTo>
                  <a:lnTo>
                    <a:pt x="408" y="578"/>
                  </a:lnTo>
                  <a:lnTo>
                    <a:pt x="426" y="625"/>
                  </a:lnTo>
                  <a:lnTo>
                    <a:pt x="436" y="653"/>
                  </a:lnTo>
                  <a:lnTo>
                    <a:pt x="446" y="684"/>
                  </a:lnTo>
                  <a:lnTo>
                    <a:pt x="458" y="717"/>
                  </a:lnTo>
                  <a:lnTo>
                    <a:pt x="468" y="752"/>
                  </a:lnTo>
                  <a:lnTo>
                    <a:pt x="468" y="752"/>
                  </a:lnTo>
                  <a:lnTo>
                    <a:pt x="476" y="784"/>
                  </a:lnTo>
                  <a:lnTo>
                    <a:pt x="485" y="818"/>
                  </a:lnTo>
                  <a:lnTo>
                    <a:pt x="492" y="852"/>
                  </a:lnTo>
                  <a:lnTo>
                    <a:pt x="498" y="887"/>
                  </a:lnTo>
                  <a:lnTo>
                    <a:pt x="503" y="922"/>
                  </a:lnTo>
                  <a:lnTo>
                    <a:pt x="508" y="958"/>
                  </a:lnTo>
                  <a:lnTo>
                    <a:pt x="511" y="994"/>
                  </a:lnTo>
                  <a:lnTo>
                    <a:pt x="512" y="1030"/>
                  </a:lnTo>
                  <a:lnTo>
                    <a:pt x="512" y="1030"/>
                  </a:lnTo>
                  <a:lnTo>
                    <a:pt x="511" y="1065"/>
                  </a:lnTo>
                  <a:lnTo>
                    <a:pt x="509" y="1099"/>
                  </a:lnTo>
                  <a:lnTo>
                    <a:pt x="504" y="1133"/>
                  </a:lnTo>
                  <a:lnTo>
                    <a:pt x="499" y="1167"/>
                  </a:lnTo>
                  <a:lnTo>
                    <a:pt x="493" y="1201"/>
                  </a:lnTo>
                  <a:lnTo>
                    <a:pt x="486" y="1234"/>
                  </a:lnTo>
                  <a:lnTo>
                    <a:pt x="478" y="1265"/>
                  </a:lnTo>
                  <a:lnTo>
                    <a:pt x="470" y="1296"/>
                  </a:lnTo>
                  <a:lnTo>
                    <a:pt x="470" y="1296"/>
                  </a:lnTo>
                  <a:lnTo>
                    <a:pt x="460" y="1332"/>
                  </a:lnTo>
                  <a:lnTo>
                    <a:pt x="448" y="1366"/>
                  </a:lnTo>
                  <a:lnTo>
                    <a:pt x="438" y="1397"/>
                  </a:lnTo>
                  <a:lnTo>
                    <a:pt x="428" y="1425"/>
                  </a:lnTo>
                  <a:lnTo>
                    <a:pt x="408" y="1472"/>
                  </a:lnTo>
                  <a:lnTo>
                    <a:pt x="394" y="1504"/>
                  </a:lnTo>
                  <a:lnTo>
                    <a:pt x="394" y="1504"/>
                  </a:lnTo>
                  <a:lnTo>
                    <a:pt x="391" y="1511"/>
                  </a:lnTo>
                  <a:lnTo>
                    <a:pt x="363" y="1539"/>
                  </a:lnTo>
                  <a:lnTo>
                    <a:pt x="204" y="1698"/>
                  </a:lnTo>
                  <a:lnTo>
                    <a:pt x="33" y="1869"/>
                  </a:lnTo>
                  <a:lnTo>
                    <a:pt x="33" y="1869"/>
                  </a:lnTo>
                  <a:lnTo>
                    <a:pt x="29" y="1871"/>
                  </a:lnTo>
                  <a:lnTo>
                    <a:pt x="26" y="1874"/>
                  </a:lnTo>
                  <a:lnTo>
                    <a:pt x="26" y="1874"/>
                  </a:lnTo>
                  <a:lnTo>
                    <a:pt x="20" y="1881"/>
                  </a:lnTo>
                  <a:lnTo>
                    <a:pt x="14" y="1891"/>
                  </a:lnTo>
                  <a:lnTo>
                    <a:pt x="9" y="1899"/>
                  </a:lnTo>
                  <a:lnTo>
                    <a:pt x="5" y="1908"/>
                  </a:lnTo>
                  <a:lnTo>
                    <a:pt x="3" y="1918"/>
                  </a:lnTo>
                  <a:lnTo>
                    <a:pt x="1" y="1928"/>
                  </a:lnTo>
                  <a:lnTo>
                    <a:pt x="0" y="1938"/>
                  </a:lnTo>
                  <a:lnTo>
                    <a:pt x="0" y="1948"/>
                  </a:lnTo>
                  <a:lnTo>
                    <a:pt x="1" y="1957"/>
                  </a:lnTo>
                  <a:lnTo>
                    <a:pt x="2" y="1967"/>
                  </a:lnTo>
                  <a:lnTo>
                    <a:pt x="5" y="1977"/>
                  </a:lnTo>
                  <a:lnTo>
                    <a:pt x="8" y="1986"/>
                  </a:lnTo>
                  <a:lnTo>
                    <a:pt x="13" y="1995"/>
                  </a:lnTo>
                  <a:lnTo>
                    <a:pt x="18" y="2004"/>
                  </a:lnTo>
                  <a:lnTo>
                    <a:pt x="24" y="2012"/>
                  </a:lnTo>
                  <a:lnTo>
                    <a:pt x="31" y="2020"/>
                  </a:lnTo>
                  <a:lnTo>
                    <a:pt x="31" y="2020"/>
                  </a:lnTo>
                  <a:lnTo>
                    <a:pt x="40" y="2027"/>
                  </a:lnTo>
                  <a:lnTo>
                    <a:pt x="48" y="2033"/>
                  </a:lnTo>
                  <a:lnTo>
                    <a:pt x="57" y="2039"/>
                  </a:lnTo>
                  <a:lnTo>
                    <a:pt x="67" y="2043"/>
                  </a:lnTo>
                  <a:lnTo>
                    <a:pt x="77" y="2046"/>
                  </a:lnTo>
                  <a:lnTo>
                    <a:pt x="87" y="2050"/>
                  </a:lnTo>
                  <a:lnTo>
                    <a:pt x="97" y="2051"/>
                  </a:lnTo>
                  <a:lnTo>
                    <a:pt x="107" y="2051"/>
                  </a:lnTo>
                  <a:lnTo>
                    <a:pt x="107" y="2051"/>
                  </a:lnTo>
                  <a:lnTo>
                    <a:pt x="116" y="2051"/>
                  </a:lnTo>
                  <a:lnTo>
                    <a:pt x="126" y="2050"/>
                  </a:lnTo>
                  <a:lnTo>
                    <a:pt x="135" y="2048"/>
                  </a:lnTo>
                  <a:lnTo>
                    <a:pt x="144" y="2044"/>
                  </a:lnTo>
                  <a:lnTo>
                    <a:pt x="153" y="2041"/>
                  </a:lnTo>
                  <a:lnTo>
                    <a:pt x="161" y="2036"/>
                  </a:lnTo>
                  <a:lnTo>
                    <a:pt x="169" y="2031"/>
                  </a:lnTo>
                  <a:lnTo>
                    <a:pt x="177" y="2025"/>
                  </a:lnTo>
                  <a:lnTo>
                    <a:pt x="177" y="2025"/>
                  </a:lnTo>
                  <a:lnTo>
                    <a:pt x="180" y="2022"/>
                  </a:lnTo>
                  <a:lnTo>
                    <a:pt x="182" y="2017"/>
                  </a:lnTo>
                  <a:lnTo>
                    <a:pt x="353" y="1847"/>
                  </a:lnTo>
                  <a:lnTo>
                    <a:pt x="512" y="1687"/>
                  </a:lnTo>
                  <a:lnTo>
                    <a:pt x="540" y="1659"/>
                  </a:lnTo>
                  <a:lnTo>
                    <a:pt x="540" y="1659"/>
                  </a:lnTo>
                  <a:lnTo>
                    <a:pt x="547" y="1656"/>
                  </a:lnTo>
                  <a:lnTo>
                    <a:pt x="547" y="1656"/>
                  </a:lnTo>
                  <a:lnTo>
                    <a:pt x="578" y="1643"/>
                  </a:lnTo>
                  <a:lnTo>
                    <a:pt x="624" y="1624"/>
                  </a:lnTo>
                  <a:lnTo>
                    <a:pt x="652" y="1614"/>
                  </a:lnTo>
                  <a:lnTo>
                    <a:pt x="683" y="1603"/>
                  </a:lnTo>
                  <a:lnTo>
                    <a:pt x="717" y="1592"/>
                  </a:lnTo>
                  <a:lnTo>
                    <a:pt x="753" y="1582"/>
                  </a:lnTo>
                  <a:lnTo>
                    <a:pt x="753" y="1582"/>
                  </a:lnTo>
                  <a:lnTo>
                    <a:pt x="786" y="1573"/>
                  </a:lnTo>
                  <a:lnTo>
                    <a:pt x="819" y="1565"/>
                  </a:lnTo>
                  <a:lnTo>
                    <a:pt x="853" y="1558"/>
                  </a:lnTo>
                  <a:lnTo>
                    <a:pt x="889" y="1551"/>
                  </a:lnTo>
                  <a:lnTo>
                    <a:pt x="926" y="1546"/>
                  </a:lnTo>
                  <a:lnTo>
                    <a:pt x="962" y="1543"/>
                  </a:lnTo>
                  <a:lnTo>
                    <a:pt x="1000" y="1540"/>
                  </a:lnTo>
                  <a:lnTo>
                    <a:pt x="1038" y="1539"/>
                  </a:lnTo>
                  <a:lnTo>
                    <a:pt x="1038" y="1539"/>
                  </a:lnTo>
                  <a:lnTo>
                    <a:pt x="1072" y="1540"/>
                  </a:lnTo>
                  <a:lnTo>
                    <a:pt x="1106" y="1542"/>
                  </a:lnTo>
                  <a:lnTo>
                    <a:pt x="1138" y="1545"/>
                  </a:lnTo>
                  <a:lnTo>
                    <a:pt x="1171" y="1549"/>
                  </a:lnTo>
                  <a:lnTo>
                    <a:pt x="1202" y="1555"/>
                  </a:lnTo>
                  <a:lnTo>
                    <a:pt x="1233" y="1561"/>
                  </a:lnTo>
                  <a:lnTo>
                    <a:pt x="1262" y="1568"/>
                  </a:lnTo>
                  <a:lnTo>
                    <a:pt x="1290" y="1574"/>
                  </a:lnTo>
                  <a:lnTo>
                    <a:pt x="1290" y="1574"/>
                  </a:lnTo>
                  <a:lnTo>
                    <a:pt x="1328" y="1586"/>
                  </a:lnTo>
                  <a:lnTo>
                    <a:pt x="1364" y="1597"/>
                  </a:lnTo>
                  <a:lnTo>
                    <a:pt x="1396" y="1609"/>
                  </a:lnTo>
                  <a:lnTo>
                    <a:pt x="1425" y="1620"/>
                  </a:lnTo>
                  <a:lnTo>
                    <a:pt x="1450" y="1630"/>
                  </a:lnTo>
                  <a:lnTo>
                    <a:pt x="1471" y="1640"/>
                  </a:lnTo>
                  <a:lnTo>
                    <a:pt x="1502" y="1654"/>
                  </a:lnTo>
                  <a:lnTo>
                    <a:pt x="1502" y="1654"/>
                  </a:lnTo>
                  <a:lnTo>
                    <a:pt x="1510" y="1658"/>
                  </a:lnTo>
                  <a:lnTo>
                    <a:pt x="1510" y="1658"/>
                  </a:lnTo>
                  <a:close/>
                  <a:moveTo>
                    <a:pt x="1181" y="1333"/>
                  </a:moveTo>
                  <a:lnTo>
                    <a:pt x="1181" y="1333"/>
                  </a:lnTo>
                  <a:lnTo>
                    <a:pt x="1147" y="1329"/>
                  </a:lnTo>
                  <a:lnTo>
                    <a:pt x="1111" y="1326"/>
                  </a:lnTo>
                  <a:lnTo>
                    <a:pt x="1075" y="1324"/>
                  </a:lnTo>
                  <a:lnTo>
                    <a:pt x="1039" y="1324"/>
                  </a:lnTo>
                  <a:lnTo>
                    <a:pt x="1039" y="1324"/>
                  </a:lnTo>
                  <a:lnTo>
                    <a:pt x="1038" y="1323"/>
                  </a:lnTo>
                  <a:lnTo>
                    <a:pt x="1038" y="1323"/>
                  </a:lnTo>
                  <a:lnTo>
                    <a:pt x="1024" y="1324"/>
                  </a:lnTo>
                  <a:lnTo>
                    <a:pt x="1010" y="1325"/>
                  </a:lnTo>
                  <a:lnTo>
                    <a:pt x="1010" y="1325"/>
                  </a:lnTo>
                  <a:lnTo>
                    <a:pt x="973" y="1326"/>
                  </a:lnTo>
                  <a:lnTo>
                    <a:pt x="936" y="1329"/>
                  </a:lnTo>
                  <a:lnTo>
                    <a:pt x="901" y="1332"/>
                  </a:lnTo>
                  <a:lnTo>
                    <a:pt x="865" y="1338"/>
                  </a:lnTo>
                  <a:lnTo>
                    <a:pt x="865" y="1338"/>
                  </a:lnTo>
                  <a:lnTo>
                    <a:pt x="861" y="1339"/>
                  </a:lnTo>
                  <a:lnTo>
                    <a:pt x="861" y="1339"/>
                  </a:lnTo>
                  <a:lnTo>
                    <a:pt x="810" y="1347"/>
                  </a:lnTo>
                  <a:lnTo>
                    <a:pt x="761" y="1357"/>
                  </a:lnTo>
                  <a:lnTo>
                    <a:pt x="714" y="1369"/>
                  </a:lnTo>
                  <a:lnTo>
                    <a:pt x="670" y="1380"/>
                  </a:lnTo>
                  <a:lnTo>
                    <a:pt x="670" y="1380"/>
                  </a:lnTo>
                  <a:lnTo>
                    <a:pt x="683" y="1336"/>
                  </a:lnTo>
                  <a:lnTo>
                    <a:pt x="694" y="1289"/>
                  </a:lnTo>
                  <a:lnTo>
                    <a:pt x="705" y="1239"/>
                  </a:lnTo>
                  <a:lnTo>
                    <a:pt x="714" y="1188"/>
                  </a:lnTo>
                  <a:lnTo>
                    <a:pt x="714" y="1188"/>
                  </a:lnTo>
                  <a:lnTo>
                    <a:pt x="714" y="1184"/>
                  </a:lnTo>
                  <a:lnTo>
                    <a:pt x="714" y="1184"/>
                  </a:lnTo>
                  <a:lnTo>
                    <a:pt x="719" y="1149"/>
                  </a:lnTo>
                  <a:lnTo>
                    <a:pt x="723" y="1112"/>
                  </a:lnTo>
                  <a:lnTo>
                    <a:pt x="725" y="1076"/>
                  </a:lnTo>
                  <a:lnTo>
                    <a:pt x="726" y="1040"/>
                  </a:lnTo>
                  <a:lnTo>
                    <a:pt x="726" y="1040"/>
                  </a:lnTo>
                  <a:lnTo>
                    <a:pt x="727" y="1030"/>
                  </a:lnTo>
                  <a:lnTo>
                    <a:pt x="727" y="1030"/>
                  </a:lnTo>
                  <a:lnTo>
                    <a:pt x="726" y="1011"/>
                  </a:lnTo>
                  <a:lnTo>
                    <a:pt x="726" y="1011"/>
                  </a:lnTo>
                  <a:lnTo>
                    <a:pt x="724" y="974"/>
                  </a:lnTo>
                  <a:lnTo>
                    <a:pt x="722" y="937"/>
                  </a:lnTo>
                  <a:lnTo>
                    <a:pt x="718" y="902"/>
                  </a:lnTo>
                  <a:lnTo>
                    <a:pt x="713" y="865"/>
                  </a:lnTo>
                  <a:lnTo>
                    <a:pt x="713" y="865"/>
                  </a:lnTo>
                  <a:lnTo>
                    <a:pt x="712" y="861"/>
                  </a:lnTo>
                  <a:lnTo>
                    <a:pt x="712" y="861"/>
                  </a:lnTo>
                  <a:lnTo>
                    <a:pt x="703" y="810"/>
                  </a:lnTo>
                  <a:lnTo>
                    <a:pt x="692" y="761"/>
                  </a:lnTo>
                  <a:lnTo>
                    <a:pt x="681" y="714"/>
                  </a:lnTo>
                  <a:lnTo>
                    <a:pt x="668" y="669"/>
                  </a:lnTo>
                  <a:lnTo>
                    <a:pt x="668" y="669"/>
                  </a:lnTo>
                  <a:lnTo>
                    <a:pt x="713" y="682"/>
                  </a:lnTo>
                  <a:lnTo>
                    <a:pt x="761" y="693"/>
                  </a:lnTo>
                  <a:lnTo>
                    <a:pt x="810" y="704"/>
                  </a:lnTo>
                  <a:lnTo>
                    <a:pt x="861" y="713"/>
                  </a:lnTo>
                  <a:lnTo>
                    <a:pt x="861" y="713"/>
                  </a:lnTo>
                  <a:lnTo>
                    <a:pt x="865" y="714"/>
                  </a:lnTo>
                  <a:lnTo>
                    <a:pt x="865" y="714"/>
                  </a:lnTo>
                  <a:lnTo>
                    <a:pt x="902" y="718"/>
                  </a:lnTo>
                  <a:lnTo>
                    <a:pt x="937" y="722"/>
                  </a:lnTo>
                  <a:lnTo>
                    <a:pt x="973" y="725"/>
                  </a:lnTo>
                  <a:lnTo>
                    <a:pt x="1011" y="726"/>
                  </a:lnTo>
                  <a:lnTo>
                    <a:pt x="1011" y="726"/>
                  </a:lnTo>
                  <a:lnTo>
                    <a:pt x="1025" y="727"/>
                  </a:lnTo>
                  <a:lnTo>
                    <a:pt x="1025" y="727"/>
                  </a:lnTo>
                  <a:lnTo>
                    <a:pt x="1040" y="726"/>
                  </a:lnTo>
                  <a:lnTo>
                    <a:pt x="1040" y="726"/>
                  </a:lnTo>
                  <a:lnTo>
                    <a:pt x="1076" y="725"/>
                  </a:lnTo>
                  <a:lnTo>
                    <a:pt x="1112" y="722"/>
                  </a:lnTo>
                  <a:lnTo>
                    <a:pt x="1149" y="718"/>
                  </a:lnTo>
                  <a:lnTo>
                    <a:pt x="1185" y="714"/>
                  </a:lnTo>
                  <a:lnTo>
                    <a:pt x="1185" y="714"/>
                  </a:lnTo>
                  <a:lnTo>
                    <a:pt x="1189" y="713"/>
                  </a:lnTo>
                  <a:lnTo>
                    <a:pt x="1189" y="713"/>
                  </a:lnTo>
                  <a:lnTo>
                    <a:pt x="1239" y="704"/>
                  </a:lnTo>
                  <a:lnTo>
                    <a:pt x="1289" y="693"/>
                  </a:lnTo>
                  <a:lnTo>
                    <a:pt x="1336" y="682"/>
                  </a:lnTo>
                  <a:lnTo>
                    <a:pt x="1380" y="669"/>
                  </a:lnTo>
                  <a:lnTo>
                    <a:pt x="1380" y="669"/>
                  </a:lnTo>
                  <a:lnTo>
                    <a:pt x="1368" y="714"/>
                  </a:lnTo>
                  <a:lnTo>
                    <a:pt x="1356" y="762"/>
                  </a:lnTo>
                  <a:lnTo>
                    <a:pt x="1346" y="811"/>
                  </a:lnTo>
                  <a:lnTo>
                    <a:pt x="1338" y="862"/>
                  </a:lnTo>
                  <a:lnTo>
                    <a:pt x="1338" y="862"/>
                  </a:lnTo>
                  <a:lnTo>
                    <a:pt x="1337" y="866"/>
                  </a:lnTo>
                  <a:lnTo>
                    <a:pt x="1337" y="866"/>
                  </a:lnTo>
                  <a:lnTo>
                    <a:pt x="1331" y="902"/>
                  </a:lnTo>
                  <a:lnTo>
                    <a:pt x="1328" y="938"/>
                  </a:lnTo>
                  <a:lnTo>
                    <a:pt x="1325" y="974"/>
                  </a:lnTo>
                  <a:lnTo>
                    <a:pt x="1324" y="1011"/>
                  </a:lnTo>
                  <a:lnTo>
                    <a:pt x="1324" y="1011"/>
                  </a:lnTo>
                  <a:lnTo>
                    <a:pt x="1323" y="1025"/>
                  </a:lnTo>
                  <a:lnTo>
                    <a:pt x="1323" y="1025"/>
                  </a:lnTo>
                  <a:lnTo>
                    <a:pt x="1324" y="1040"/>
                  </a:lnTo>
                  <a:lnTo>
                    <a:pt x="1324" y="1040"/>
                  </a:lnTo>
                  <a:lnTo>
                    <a:pt x="1325" y="1076"/>
                  </a:lnTo>
                  <a:lnTo>
                    <a:pt x="1328" y="1112"/>
                  </a:lnTo>
                  <a:lnTo>
                    <a:pt x="1331" y="1149"/>
                  </a:lnTo>
                  <a:lnTo>
                    <a:pt x="1337" y="1184"/>
                  </a:lnTo>
                  <a:lnTo>
                    <a:pt x="1337" y="1184"/>
                  </a:lnTo>
                  <a:lnTo>
                    <a:pt x="1337" y="1188"/>
                  </a:lnTo>
                  <a:lnTo>
                    <a:pt x="1337" y="1188"/>
                  </a:lnTo>
                  <a:lnTo>
                    <a:pt x="1346" y="1238"/>
                  </a:lnTo>
                  <a:lnTo>
                    <a:pt x="1355" y="1286"/>
                  </a:lnTo>
                  <a:lnTo>
                    <a:pt x="1367" y="1331"/>
                  </a:lnTo>
                  <a:lnTo>
                    <a:pt x="1379" y="1375"/>
                  </a:lnTo>
                  <a:lnTo>
                    <a:pt x="1379" y="1375"/>
                  </a:lnTo>
                  <a:lnTo>
                    <a:pt x="1334" y="1364"/>
                  </a:lnTo>
                  <a:lnTo>
                    <a:pt x="1287" y="1352"/>
                  </a:lnTo>
                  <a:lnTo>
                    <a:pt x="1237" y="1343"/>
                  </a:lnTo>
                  <a:lnTo>
                    <a:pt x="1185" y="1335"/>
                  </a:lnTo>
                  <a:lnTo>
                    <a:pt x="1185" y="1335"/>
                  </a:lnTo>
                  <a:lnTo>
                    <a:pt x="1181" y="1333"/>
                  </a:lnTo>
                  <a:lnTo>
                    <a:pt x="1181" y="1333"/>
                  </a:lnTo>
                  <a:close/>
                </a:path>
              </a:pathLst>
            </a:custGeom>
            <a:grpFill/>
            <a:ln w="1588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300" name="TextBox 299"/>
          <p:cNvSpPr txBox="1"/>
          <p:nvPr/>
        </p:nvSpPr>
        <p:spPr>
          <a:xfrm>
            <a:off x="3758792" y="4798876"/>
            <a:ext cx="289978" cy="1687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900" spc="-6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IIoT</a:t>
            </a:r>
            <a:r>
              <a:rPr lang="en-US" altLang="ko-KR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게이트웨이</a:t>
            </a:r>
            <a:endParaRPr lang="en-US" altLang="ko-KR" sz="900" spc="-6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301" name="그룹 300">
            <a:extLst>
              <a:ext uri="{FF2B5EF4-FFF2-40B4-BE49-F238E27FC236}">
                <a16:creationId xmlns:a16="http://schemas.microsoft.com/office/drawing/2014/main" id="{A0C51988-7B67-472B-ADD2-9CEAFAC467A3}"/>
              </a:ext>
            </a:extLst>
          </p:cNvPr>
          <p:cNvGrpSpPr>
            <a:grpSpLocks noChangeAspect="1"/>
          </p:cNvGrpSpPr>
          <p:nvPr/>
        </p:nvGrpSpPr>
        <p:grpSpPr>
          <a:xfrm>
            <a:off x="1347967" y="4911473"/>
            <a:ext cx="169335" cy="169056"/>
            <a:chOff x="6794500" y="7708900"/>
            <a:chExt cx="963613" cy="962025"/>
          </a:xfrm>
          <a:solidFill>
            <a:srgbClr val="00B0F0"/>
          </a:solidFill>
        </p:grpSpPr>
        <p:sp>
          <p:nvSpPr>
            <p:cNvPr id="302" name="Freeform 26">
              <a:extLst>
                <a:ext uri="{FF2B5EF4-FFF2-40B4-BE49-F238E27FC236}">
                  <a16:creationId xmlns:a16="http://schemas.microsoft.com/office/drawing/2014/main" id="{10020C3F-D536-4EF0-8137-7C55FE149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38" y="7880350"/>
              <a:ext cx="617538" cy="619125"/>
            </a:xfrm>
            <a:custGeom>
              <a:avLst/>
              <a:gdLst>
                <a:gd name="T0" fmla="*/ 1660 w 1948"/>
                <a:gd name="T1" fmla="*/ 56 h 1949"/>
                <a:gd name="T2" fmla="*/ 1604 w 1948"/>
                <a:gd name="T3" fmla="*/ 19 h 1949"/>
                <a:gd name="T4" fmla="*/ 1550 w 1948"/>
                <a:gd name="T5" fmla="*/ 3 h 1949"/>
                <a:gd name="T6" fmla="*/ 1515 w 1948"/>
                <a:gd name="T7" fmla="*/ 0 h 1949"/>
                <a:gd name="T8" fmla="*/ 420 w 1948"/>
                <a:gd name="T9" fmla="*/ 0 h 1949"/>
                <a:gd name="T10" fmla="*/ 386 w 1948"/>
                <a:gd name="T11" fmla="*/ 5 h 1949"/>
                <a:gd name="T12" fmla="*/ 323 w 1948"/>
                <a:gd name="T13" fmla="*/ 30 h 1949"/>
                <a:gd name="T14" fmla="*/ 272 w 1948"/>
                <a:gd name="T15" fmla="*/ 71 h 1949"/>
                <a:gd name="T16" fmla="*/ 55 w 1948"/>
                <a:gd name="T17" fmla="*/ 288 h 1949"/>
                <a:gd name="T18" fmla="*/ 18 w 1948"/>
                <a:gd name="T19" fmla="*/ 344 h 1949"/>
                <a:gd name="T20" fmla="*/ 2 w 1948"/>
                <a:gd name="T21" fmla="*/ 398 h 1949"/>
                <a:gd name="T22" fmla="*/ 0 w 1948"/>
                <a:gd name="T23" fmla="*/ 432 h 1949"/>
                <a:gd name="T24" fmla="*/ 0 w 1948"/>
                <a:gd name="T25" fmla="*/ 1516 h 1949"/>
                <a:gd name="T26" fmla="*/ 2 w 1948"/>
                <a:gd name="T27" fmla="*/ 1551 h 1949"/>
                <a:gd name="T28" fmla="*/ 18 w 1948"/>
                <a:gd name="T29" fmla="*/ 1605 h 1949"/>
                <a:gd name="T30" fmla="*/ 56 w 1948"/>
                <a:gd name="T31" fmla="*/ 1661 h 1949"/>
                <a:gd name="T32" fmla="*/ 273 w 1948"/>
                <a:gd name="T33" fmla="*/ 1877 h 1949"/>
                <a:gd name="T34" fmla="*/ 305 w 1948"/>
                <a:gd name="T35" fmla="*/ 1907 h 1949"/>
                <a:gd name="T36" fmla="*/ 364 w 1948"/>
                <a:gd name="T37" fmla="*/ 1938 h 1949"/>
                <a:gd name="T38" fmla="*/ 409 w 1948"/>
                <a:gd name="T39" fmla="*/ 1948 h 1949"/>
                <a:gd name="T40" fmla="*/ 432 w 1948"/>
                <a:gd name="T41" fmla="*/ 1949 h 1949"/>
                <a:gd name="T42" fmla="*/ 1552 w 1948"/>
                <a:gd name="T43" fmla="*/ 1947 h 1949"/>
                <a:gd name="T44" fmla="*/ 1628 w 1948"/>
                <a:gd name="T45" fmla="*/ 1937 h 1949"/>
                <a:gd name="T46" fmla="*/ 1678 w 1948"/>
                <a:gd name="T47" fmla="*/ 1921 h 1949"/>
                <a:gd name="T48" fmla="*/ 1710 w 1948"/>
                <a:gd name="T49" fmla="*/ 1898 h 1949"/>
                <a:gd name="T50" fmla="*/ 1724 w 1948"/>
                <a:gd name="T51" fmla="*/ 1869 h 1949"/>
                <a:gd name="T52" fmla="*/ 1728 w 1948"/>
                <a:gd name="T53" fmla="*/ 1836 h 1949"/>
                <a:gd name="T54" fmla="*/ 1708 w 1948"/>
                <a:gd name="T55" fmla="*/ 1691 h 1949"/>
                <a:gd name="T56" fmla="*/ 1675 w 1948"/>
                <a:gd name="T57" fmla="*/ 1707 h 1949"/>
                <a:gd name="T58" fmla="*/ 1616 w 1948"/>
                <a:gd name="T59" fmla="*/ 1725 h 1949"/>
                <a:gd name="T60" fmla="*/ 1534 w 1948"/>
                <a:gd name="T61" fmla="*/ 1732 h 1949"/>
                <a:gd name="T62" fmla="*/ 324 w 1948"/>
                <a:gd name="T63" fmla="*/ 1732 h 1949"/>
                <a:gd name="T64" fmla="*/ 292 w 1948"/>
                <a:gd name="T65" fmla="*/ 1728 h 1949"/>
                <a:gd name="T66" fmla="*/ 263 w 1948"/>
                <a:gd name="T67" fmla="*/ 1714 h 1949"/>
                <a:gd name="T68" fmla="*/ 240 w 1948"/>
                <a:gd name="T69" fmla="*/ 1692 h 1949"/>
                <a:gd name="T70" fmla="*/ 225 w 1948"/>
                <a:gd name="T71" fmla="*/ 1666 h 1949"/>
                <a:gd name="T72" fmla="*/ 217 w 1948"/>
                <a:gd name="T73" fmla="*/ 1635 h 1949"/>
                <a:gd name="T74" fmla="*/ 216 w 1948"/>
                <a:gd name="T75" fmla="*/ 325 h 1949"/>
                <a:gd name="T76" fmla="*/ 217 w 1948"/>
                <a:gd name="T77" fmla="*/ 313 h 1949"/>
                <a:gd name="T78" fmla="*/ 225 w 1948"/>
                <a:gd name="T79" fmla="*/ 283 h 1949"/>
                <a:gd name="T80" fmla="*/ 240 w 1948"/>
                <a:gd name="T81" fmla="*/ 256 h 1949"/>
                <a:gd name="T82" fmla="*/ 263 w 1948"/>
                <a:gd name="T83" fmla="*/ 235 h 1949"/>
                <a:gd name="T84" fmla="*/ 292 w 1948"/>
                <a:gd name="T85" fmla="*/ 221 h 1949"/>
                <a:gd name="T86" fmla="*/ 324 w 1948"/>
                <a:gd name="T87" fmla="*/ 217 h 1949"/>
                <a:gd name="T88" fmla="*/ 1634 w 1948"/>
                <a:gd name="T89" fmla="*/ 217 h 1949"/>
                <a:gd name="T90" fmla="*/ 1665 w 1948"/>
                <a:gd name="T91" fmla="*/ 225 h 1949"/>
                <a:gd name="T92" fmla="*/ 1692 w 1948"/>
                <a:gd name="T93" fmla="*/ 242 h 1949"/>
                <a:gd name="T94" fmla="*/ 1713 w 1948"/>
                <a:gd name="T95" fmla="*/ 264 h 1949"/>
                <a:gd name="T96" fmla="*/ 1726 w 1948"/>
                <a:gd name="T97" fmla="*/ 292 h 1949"/>
                <a:gd name="T98" fmla="*/ 1731 w 1948"/>
                <a:gd name="T99" fmla="*/ 325 h 1949"/>
                <a:gd name="T100" fmla="*/ 1731 w 1948"/>
                <a:gd name="T101" fmla="*/ 1516 h 1949"/>
                <a:gd name="T102" fmla="*/ 1887 w 1948"/>
                <a:gd name="T103" fmla="*/ 1515 h 1949"/>
                <a:gd name="T104" fmla="*/ 1907 w 1948"/>
                <a:gd name="T105" fmla="*/ 1511 h 1949"/>
                <a:gd name="T106" fmla="*/ 1928 w 1948"/>
                <a:gd name="T107" fmla="*/ 1495 h 1949"/>
                <a:gd name="T108" fmla="*/ 1940 w 1948"/>
                <a:gd name="T109" fmla="*/ 1480 h 1949"/>
                <a:gd name="T110" fmla="*/ 1946 w 1948"/>
                <a:gd name="T111" fmla="*/ 1461 h 1949"/>
                <a:gd name="T112" fmla="*/ 1948 w 1948"/>
                <a:gd name="T113" fmla="*/ 432 h 1949"/>
                <a:gd name="T114" fmla="*/ 1946 w 1948"/>
                <a:gd name="T115" fmla="*/ 410 h 1949"/>
                <a:gd name="T116" fmla="*/ 1937 w 1948"/>
                <a:gd name="T117" fmla="*/ 364 h 1949"/>
                <a:gd name="T118" fmla="*/ 1906 w 1948"/>
                <a:gd name="T119" fmla="*/ 305 h 1949"/>
                <a:gd name="T120" fmla="*/ 1877 w 1948"/>
                <a:gd name="T121" fmla="*/ 272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1949">
                  <a:moveTo>
                    <a:pt x="1675" y="71"/>
                  </a:moveTo>
                  <a:lnTo>
                    <a:pt x="1675" y="71"/>
                  </a:lnTo>
                  <a:lnTo>
                    <a:pt x="1660" y="56"/>
                  </a:lnTo>
                  <a:lnTo>
                    <a:pt x="1642" y="41"/>
                  </a:lnTo>
                  <a:lnTo>
                    <a:pt x="1624" y="30"/>
                  </a:lnTo>
                  <a:lnTo>
                    <a:pt x="1604" y="19"/>
                  </a:lnTo>
                  <a:lnTo>
                    <a:pt x="1583" y="11"/>
                  </a:lnTo>
                  <a:lnTo>
                    <a:pt x="1561" y="5"/>
                  </a:lnTo>
                  <a:lnTo>
                    <a:pt x="1550" y="3"/>
                  </a:lnTo>
                  <a:lnTo>
                    <a:pt x="1538" y="1"/>
                  </a:lnTo>
                  <a:lnTo>
                    <a:pt x="1527" y="0"/>
                  </a:lnTo>
                  <a:lnTo>
                    <a:pt x="1515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20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1"/>
                  </a:lnTo>
                  <a:lnTo>
                    <a:pt x="343" y="19"/>
                  </a:lnTo>
                  <a:lnTo>
                    <a:pt x="323" y="30"/>
                  </a:lnTo>
                  <a:lnTo>
                    <a:pt x="305" y="42"/>
                  </a:lnTo>
                  <a:lnTo>
                    <a:pt x="287" y="56"/>
                  </a:lnTo>
                  <a:lnTo>
                    <a:pt x="272" y="71"/>
                  </a:lnTo>
                  <a:lnTo>
                    <a:pt x="70" y="273"/>
                  </a:lnTo>
                  <a:lnTo>
                    <a:pt x="70" y="273"/>
                  </a:lnTo>
                  <a:lnTo>
                    <a:pt x="55" y="288"/>
                  </a:lnTo>
                  <a:lnTo>
                    <a:pt x="41" y="306"/>
                  </a:lnTo>
                  <a:lnTo>
                    <a:pt x="29" y="325"/>
                  </a:lnTo>
                  <a:lnTo>
                    <a:pt x="18" y="344"/>
                  </a:lnTo>
                  <a:lnTo>
                    <a:pt x="10" y="365"/>
                  </a:lnTo>
                  <a:lnTo>
                    <a:pt x="4" y="387"/>
                  </a:lnTo>
                  <a:lnTo>
                    <a:pt x="2" y="398"/>
                  </a:lnTo>
                  <a:lnTo>
                    <a:pt x="1" y="410"/>
                  </a:lnTo>
                  <a:lnTo>
                    <a:pt x="0" y="421"/>
                  </a:lnTo>
                  <a:lnTo>
                    <a:pt x="0" y="432"/>
                  </a:lnTo>
                  <a:lnTo>
                    <a:pt x="0" y="1191"/>
                  </a:lnTo>
                  <a:lnTo>
                    <a:pt x="0" y="1516"/>
                  </a:lnTo>
                  <a:lnTo>
                    <a:pt x="0" y="1516"/>
                  </a:lnTo>
                  <a:lnTo>
                    <a:pt x="0" y="1527"/>
                  </a:lnTo>
                  <a:lnTo>
                    <a:pt x="1" y="1540"/>
                  </a:lnTo>
                  <a:lnTo>
                    <a:pt x="2" y="1551"/>
                  </a:lnTo>
                  <a:lnTo>
                    <a:pt x="4" y="1563"/>
                  </a:lnTo>
                  <a:lnTo>
                    <a:pt x="10" y="1585"/>
                  </a:lnTo>
                  <a:lnTo>
                    <a:pt x="18" y="1605"/>
                  </a:lnTo>
                  <a:lnTo>
                    <a:pt x="29" y="1625"/>
                  </a:lnTo>
                  <a:lnTo>
                    <a:pt x="41" y="1644"/>
                  </a:lnTo>
                  <a:lnTo>
                    <a:pt x="56" y="1661"/>
                  </a:lnTo>
                  <a:lnTo>
                    <a:pt x="71" y="1677"/>
                  </a:lnTo>
                  <a:lnTo>
                    <a:pt x="71" y="1677"/>
                  </a:lnTo>
                  <a:lnTo>
                    <a:pt x="273" y="1877"/>
                  </a:lnTo>
                  <a:lnTo>
                    <a:pt x="273" y="1877"/>
                  </a:lnTo>
                  <a:lnTo>
                    <a:pt x="288" y="1893"/>
                  </a:lnTo>
                  <a:lnTo>
                    <a:pt x="305" y="1907"/>
                  </a:lnTo>
                  <a:lnTo>
                    <a:pt x="323" y="1920"/>
                  </a:lnTo>
                  <a:lnTo>
                    <a:pt x="343" y="1930"/>
                  </a:lnTo>
                  <a:lnTo>
                    <a:pt x="364" y="1938"/>
                  </a:lnTo>
                  <a:lnTo>
                    <a:pt x="386" y="1944"/>
                  </a:lnTo>
                  <a:lnTo>
                    <a:pt x="397" y="1947"/>
                  </a:lnTo>
                  <a:lnTo>
                    <a:pt x="409" y="1948"/>
                  </a:lnTo>
                  <a:lnTo>
                    <a:pt x="420" y="1949"/>
                  </a:lnTo>
                  <a:lnTo>
                    <a:pt x="432" y="1949"/>
                  </a:lnTo>
                  <a:lnTo>
                    <a:pt x="432" y="1949"/>
                  </a:lnTo>
                  <a:lnTo>
                    <a:pt x="1522" y="1949"/>
                  </a:lnTo>
                  <a:lnTo>
                    <a:pt x="1522" y="1949"/>
                  </a:lnTo>
                  <a:lnTo>
                    <a:pt x="1552" y="1947"/>
                  </a:lnTo>
                  <a:lnTo>
                    <a:pt x="1580" y="1945"/>
                  </a:lnTo>
                  <a:lnTo>
                    <a:pt x="1605" y="1942"/>
                  </a:lnTo>
                  <a:lnTo>
                    <a:pt x="1628" y="1937"/>
                  </a:lnTo>
                  <a:lnTo>
                    <a:pt x="1646" y="1932"/>
                  </a:lnTo>
                  <a:lnTo>
                    <a:pt x="1664" y="1927"/>
                  </a:lnTo>
                  <a:lnTo>
                    <a:pt x="1678" y="1921"/>
                  </a:lnTo>
                  <a:lnTo>
                    <a:pt x="1690" y="1914"/>
                  </a:lnTo>
                  <a:lnTo>
                    <a:pt x="1700" y="1906"/>
                  </a:lnTo>
                  <a:lnTo>
                    <a:pt x="1710" y="1898"/>
                  </a:lnTo>
                  <a:lnTo>
                    <a:pt x="1716" y="1889"/>
                  </a:lnTo>
                  <a:lnTo>
                    <a:pt x="1721" y="1879"/>
                  </a:lnTo>
                  <a:lnTo>
                    <a:pt x="1724" y="1869"/>
                  </a:lnTo>
                  <a:lnTo>
                    <a:pt x="1727" y="1858"/>
                  </a:lnTo>
                  <a:lnTo>
                    <a:pt x="1728" y="1847"/>
                  </a:lnTo>
                  <a:lnTo>
                    <a:pt x="1728" y="1836"/>
                  </a:lnTo>
                  <a:lnTo>
                    <a:pt x="1728" y="1678"/>
                  </a:lnTo>
                  <a:lnTo>
                    <a:pt x="1728" y="1678"/>
                  </a:lnTo>
                  <a:lnTo>
                    <a:pt x="1708" y="1691"/>
                  </a:lnTo>
                  <a:lnTo>
                    <a:pt x="1708" y="1691"/>
                  </a:lnTo>
                  <a:lnTo>
                    <a:pt x="1692" y="1700"/>
                  </a:lnTo>
                  <a:lnTo>
                    <a:pt x="1675" y="1707"/>
                  </a:lnTo>
                  <a:lnTo>
                    <a:pt x="1658" y="1714"/>
                  </a:lnTo>
                  <a:lnTo>
                    <a:pt x="1638" y="1719"/>
                  </a:lnTo>
                  <a:lnTo>
                    <a:pt x="1616" y="1725"/>
                  </a:lnTo>
                  <a:lnTo>
                    <a:pt x="1592" y="1728"/>
                  </a:lnTo>
                  <a:lnTo>
                    <a:pt x="1565" y="1731"/>
                  </a:lnTo>
                  <a:lnTo>
                    <a:pt x="1534" y="1732"/>
                  </a:lnTo>
                  <a:lnTo>
                    <a:pt x="1534" y="1732"/>
                  </a:lnTo>
                  <a:lnTo>
                    <a:pt x="324" y="1732"/>
                  </a:lnTo>
                  <a:lnTo>
                    <a:pt x="324" y="1732"/>
                  </a:lnTo>
                  <a:lnTo>
                    <a:pt x="313" y="1732"/>
                  </a:lnTo>
                  <a:lnTo>
                    <a:pt x="303" y="1730"/>
                  </a:lnTo>
                  <a:lnTo>
                    <a:pt x="292" y="1728"/>
                  </a:lnTo>
                  <a:lnTo>
                    <a:pt x="282" y="1724"/>
                  </a:lnTo>
                  <a:lnTo>
                    <a:pt x="273" y="1719"/>
                  </a:lnTo>
                  <a:lnTo>
                    <a:pt x="263" y="1714"/>
                  </a:lnTo>
                  <a:lnTo>
                    <a:pt x="255" y="1708"/>
                  </a:lnTo>
                  <a:lnTo>
                    <a:pt x="248" y="1701"/>
                  </a:lnTo>
                  <a:lnTo>
                    <a:pt x="240" y="1692"/>
                  </a:lnTo>
                  <a:lnTo>
                    <a:pt x="234" y="1684"/>
                  </a:lnTo>
                  <a:lnTo>
                    <a:pt x="229" y="1676"/>
                  </a:lnTo>
                  <a:lnTo>
                    <a:pt x="225" y="1666"/>
                  </a:lnTo>
                  <a:lnTo>
                    <a:pt x="221" y="1656"/>
                  </a:lnTo>
                  <a:lnTo>
                    <a:pt x="219" y="1646"/>
                  </a:lnTo>
                  <a:lnTo>
                    <a:pt x="217" y="1635"/>
                  </a:lnTo>
                  <a:lnTo>
                    <a:pt x="217" y="1624"/>
                  </a:lnTo>
                  <a:lnTo>
                    <a:pt x="216" y="1624"/>
                  </a:lnTo>
                  <a:lnTo>
                    <a:pt x="216" y="325"/>
                  </a:lnTo>
                  <a:lnTo>
                    <a:pt x="217" y="325"/>
                  </a:lnTo>
                  <a:lnTo>
                    <a:pt x="217" y="325"/>
                  </a:lnTo>
                  <a:lnTo>
                    <a:pt x="217" y="313"/>
                  </a:lnTo>
                  <a:lnTo>
                    <a:pt x="219" y="303"/>
                  </a:lnTo>
                  <a:lnTo>
                    <a:pt x="221" y="292"/>
                  </a:lnTo>
                  <a:lnTo>
                    <a:pt x="225" y="283"/>
                  </a:lnTo>
                  <a:lnTo>
                    <a:pt x="229" y="273"/>
                  </a:lnTo>
                  <a:lnTo>
                    <a:pt x="234" y="264"/>
                  </a:lnTo>
                  <a:lnTo>
                    <a:pt x="240" y="256"/>
                  </a:lnTo>
                  <a:lnTo>
                    <a:pt x="248" y="248"/>
                  </a:lnTo>
                  <a:lnTo>
                    <a:pt x="255" y="242"/>
                  </a:lnTo>
                  <a:lnTo>
                    <a:pt x="263" y="235"/>
                  </a:lnTo>
                  <a:lnTo>
                    <a:pt x="273" y="229"/>
                  </a:lnTo>
                  <a:lnTo>
                    <a:pt x="282" y="225"/>
                  </a:lnTo>
                  <a:lnTo>
                    <a:pt x="292" y="221"/>
                  </a:lnTo>
                  <a:lnTo>
                    <a:pt x="303" y="219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1624" y="217"/>
                  </a:lnTo>
                  <a:lnTo>
                    <a:pt x="1624" y="217"/>
                  </a:lnTo>
                  <a:lnTo>
                    <a:pt x="1634" y="217"/>
                  </a:lnTo>
                  <a:lnTo>
                    <a:pt x="1645" y="219"/>
                  </a:lnTo>
                  <a:lnTo>
                    <a:pt x="1656" y="221"/>
                  </a:lnTo>
                  <a:lnTo>
                    <a:pt x="1665" y="225"/>
                  </a:lnTo>
                  <a:lnTo>
                    <a:pt x="1674" y="229"/>
                  </a:lnTo>
                  <a:lnTo>
                    <a:pt x="1684" y="235"/>
                  </a:lnTo>
                  <a:lnTo>
                    <a:pt x="1692" y="242"/>
                  </a:lnTo>
                  <a:lnTo>
                    <a:pt x="1699" y="248"/>
                  </a:lnTo>
                  <a:lnTo>
                    <a:pt x="1707" y="256"/>
                  </a:lnTo>
                  <a:lnTo>
                    <a:pt x="1713" y="264"/>
                  </a:lnTo>
                  <a:lnTo>
                    <a:pt x="1718" y="273"/>
                  </a:lnTo>
                  <a:lnTo>
                    <a:pt x="1723" y="283"/>
                  </a:lnTo>
                  <a:lnTo>
                    <a:pt x="1726" y="292"/>
                  </a:lnTo>
                  <a:lnTo>
                    <a:pt x="1729" y="303"/>
                  </a:lnTo>
                  <a:lnTo>
                    <a:pt x="1730" y="313"/>
                  </a:lnTo>
                  <a:lnTo>
                    <a:pt x="1731" y="325"/>
                  </a:lnTo>
                  <a:lnTo>
                    <a:pt x="1731" y="325"/>
                  </a:lnTo>
                  <a:lnTo>
                    <a:pt x="1731" y="1516"/>
                  </a:lnTo>
                  <a:lnTo>
                    <a:pt x="1731" y="1516"/>
                  </a:lnTo>
                  <a:lnTo>
                    <a:pt x="1880" y="1516"/>
                  </a:lnTo>
                  <a:lnTo>
                    <a:pt x="1880" y="1516"/>
                  </a:lnTo>
                  <a:lnTo>
                    <a:pt x="1887" y="1515"/>
                  </a:lnTo>
                  <a:lnTo>
                    <a:pt x="1893" y="1514"/>
                  </a:lnTo>
                  <a:lnTo>
                    <a:pt x="1901" y="1513"/>
                  </a:lnTo>
                  <a:lnTo>
                    <a:pt x="1907" y="1511"/>
                  </a:lnTo>
                  <a:lnTo>
                    <a:pt x="1912" y="1508"/>
                  </a:lnTo>
                  <a:lnTo>
                    <a:pt x="1918" y="1504"/>
                  </a:lnTo>
                  <a:lnTo>
                    <a:pt x="1928" y="1495"/>
                  </a:lnTo>
                  <a:lnTo>
                    <a:pt x="1933" y="1491"/>
                  </a:lnTo>
                  <a:lnTo>
                    <a:pt x="1936" y="1486"/>
                  </a:lnTo>
                  <a:lnTo>
                    <a:pt x="1940" y="1480"/>
                  </a:lnTo>
                  <a:lnTo>
                    <a:pt x="1943" y="1474"/>
                  </a:lnTo>
                  <a:lnTo>
                    <a:pt x="1945" y="1468"/>
                  </a:lnTo>
                  <a:lnTo>
                    <a:pt x="1946" y="1461"/>
                  </a:lnTo>
                  <a:lnTo>
                    <a:pt x="1947" y="1455"/>
                  </a:lnTo>
                  <a:lnTo>
                    <a:pt x="1948" y="1448"/>
                  </a:lnTo>
                  <a:lnTo>
                    <a:pt x="1948" y="432"/>
                  </a:lnTo>
                  <a:lnTo>
                    <a:pt x="1948" y="432"/>
                  </a:lnTo>
                  <a:lnTo>
                    <a:pt x="1947" y="421"/>
                  </a:lnTo>
                  <a:lnTo>
                    <a:pt x="1946" y="410"/>
                  </a:lnTo>
                  <a:lnTo>
                    <a:pt x="1945" y="398"/>
                  </a:lnTo>
                  <a:lnTo>
                    <a:pt x="1943" y="387"/>
                  </a:lnTo>
                  <a:lnTo>
                    <a:pt x="1937" y="364"/>
                  </a:lnTo>
                  <a:lnTo>
                    <a:pt x="1929" y="343"/>
                  </a:lnTo>
                  <a:lnTo>
                    <a:pt x="1918" y="324"/>
                  </a:lnTo>
                  <a:lnTo>
                    <a:pt x="1906" y="305"/>
                  </a:lnTo>
                  <a:lnTo>
                    <a:pt x="1892" y="288"/>
                  </a:lnTo>
                  <a:lnTo>
                    <a:pt x="1877" y="272"/>
                  </a:lnTo>
                  <a:lnTo>
                    <a:pt x="1877" y="272"/>
                  </a:lnTo>
                  <a:lnTo>
                    <a:pt x="1675" y="71"/>
                  </a:lnTo>
                  <a:lnTo>
                    <a:pt x="167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3" name="Freeform 27">
              <a:extLst>
                <a:ext uri="{FF2B5EF4-FFF2-40B4-BE49-F238E27FC236}">
                  <a16:creationId xmlns:a16="http://schemas.microsoft.com/office/drawing/2014/main" id="{2CF791B2-A3D8-4405-AD64-6ED24F5B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7708900"/>
              <a:ext cx="69850" cy="136525"/>
            </a:xfrm>
            <a:custGeom>
              <a:avLst/>
              <a:gdLst>
                <a:gd name="T0" fmla="*/ 149 w 217"/>
                <a:gd name="T1" fmla="*/ 434 h 434"/>
                <a:gd name="T2" fmla="*/ 156 w 217"/>
                <a:gd name="T3" fmla="*/ 433 h 434"/>
                <a:gd name="T4" fmla="*/ 169 w 217"/>
                <a:gd name="T5" fmla="*/ 431 h 434"/>
                <a:gd name="T6" fmla="*/ 181 w 217"/>
                <a:gd name="T7" fmla="*/ 425 h 434"/>
                <a:gd name="T8" fmla="*/ 196 w 217"/>
                <a:gd name="T9" fmla="*/ 413 h 434"/>
                <a:gd name="T10" fmla="*/ 205 w 217"/>
                <a:gd name="T11" fmla="*/ 404 h 434"/>
                <a:gd name="T12" fmla="*/ 212 w 217"/>
                <a:gd name="T13" fmla="*/ 392 h 434"/>
                <a:gd name="T14" fmla="*/ 215 w 217"/>
                <a:gd name="T15" fmla="*/ 379 h 434"/>
                <a:gd name="T16" fmla="*/ 217 w 217"/>
                <a:gd name="T17" fmla="*/ 365 h 434"/>
                <a:gd name="T18" fmla="*/ 217 w 217"/>
                <a:gd name="T19" fmla="*/ 68 h 434"/>
                <a:gd name="T20" fmla="*/ 215 w 217"/>
                <a:gd name="T21" fmla="*/ 55 h 434"/>
                <a:gd name="T22" fmla="*/ 212 w 217"/>
                <a:gd name="T23" fmla="*/ 41 h 434"/>
                <a:gd name="T24" fmla="*/ 205 w 217"/>
                <a:gd name="T25" fmla="*/ 30 h 434"/>
                <a:gd name="T26" fmla="*/ 196 w 217"/>
                <a:gd name="T27" fmla="*/ 20 h 434"/>
                <a:gd name="T28" fmla="*/ 181 w 217"/>
                <a:gd name="T29" fmla="*/ 8 h 434"/>
                <a:gd name="T30" fmla="*/ 169 w 217"/>
                <a:gd name="T31" fmla="*/ 3 h 434"/>
                <a:gd name="T32" fmla="*/ 156 w 217"/>
                <a:gd name="T33" fmla="*/ 1 h 434"/>
                <a:gd name="T34" fmla="*/ 68 w 217"/>
                <a:gd name="T35" fmla="*/ 0 h 434"/>
                <a:gd name="T36" fmla="*/ 62 w 217"/>
                <a:gd name="T37" fmla="*/ 1 h 434"/>
                <a:gd name="T38" fmla="*/ 48 w 217"/>
                <a:gd name="T39" fmla="*/ 3 h 434"/>
                <a:gd name="T40" fmla="*/ 36 w 217"/>
                <a:gd name="T41" fmla="*/ 8 h 434"/>
                <a:gd name="T42" fmla="*/ 20 w 217"/>
                <a:gd name="T43" fmla="*/ 20 h 434"/>
                <a:gd name="T44" fmla="*/ 9 w 217"/>
                <a:gd name="T45" fmla="*/ 36 h 434"/>
                <a:gd name="T46" fmla="*/ 3 w 217"/>
                <a:gd name="T47" fmla="*/ 48 h 434"/>
                <a:gd name="T48" fmla="*/ 0 w 217"/>
                <a:gd name="T49" fmla="*/ 61 h 434"/>
                <a:gd name="T50" fmla="*/ 0 w 217"/>
                <a:gd name="T51" fmla="*/ 365 h 434"/>
                <a:gd name="T52" fmla="*/ 0 w 217"/>
                <a:gd name="T53" fmla="*/ 373 h 434"/>
                <a:gd name="T54" fmla="*/ 3 w 217"/>
                <a:gd name="T55" fmla="*/ 386 h 434"/>
                <a:gd name="T56" fmla="*/ 9 w 217"/>
                <a:gd name="T57" fmla="*/ 397 h 434"/>
                <a:gd name="T58" fmla="*/ 16 w 217"/>
                <a:gd name="T59" fmla="*/ 409 h 434"/>
                <a:gd name="T60" fmla="*/ 30 w 217"/>
                <a:gd name="T61" fmla="*/ 421 h 434"/>
                <a:gd name="T62" fmla="*/ 42 w 217"/>
                <a:gd name="T63" fmla="*/ 429 h 434"/>
                <a:gd name="T64" fmla="*/ 54 w 217"/>
                <a:gd name="T65" fmla="*/ 432 h 434"/>
                <a:gd name="T66" fmla="*/ 68 w 217"/>
                <a:gd name="T67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4">
                  <a:moveTo>
                    <a:pt x="68" y="434"/>
                  </a:moveTo>
                  <a:lnTo>
                    <a:pt x="149" y="434"/>
                  </a:lnTo>
                  <a:lnTo>
                    <a:pt x="149" y="434"/>
                  </a:lnTo>
                  <a:lnTo>
                    <a:pt x="156" y="433"/>
                  </a:lnTo>
                  <a:lnTo>
                    <a:pt x="162" y="432"/>
                  </a:lnTo>
                  <a:lnTo>
                    <a:pt x="169" y="431"/>
                  </a:lnTo>
                  <a:lnTo>
                    <a:pt x="176" y="429"/>
                  </a:lnTo>
                  <a:lnTo>
                    <a:pt x="181" y="425"/>
                  </a:lnTo>
                  <a:lnTo>
                    <a:pt x="187" y="421"/>
                  </a:lnTo>
                  <a:lnTo>
                    <a:pt x="196" y="413"/>
                  </a:lnTo>
                  <a:lnTo>
                    <a:pt x="202" y="409"/>
                  </a:lnTo>
                  <a:lnTo>
                    <a:pt x="205" y="404"/>
                  </a:lnTo>
                  <a:lnTo>
                    <a:pt x="209" y="397"/>
                  </a:lnTo>
                  <a:lnTo>
                    <a:pt x="212" y="392"/>
                  </a:lnTo>
                  <a:lnTo>
                    <a:pt x="214" y="386"/>
                  </a:lnTo>
                  <a:lnTo>
                    <a:pt x="215" y="379"/>
                  </a:lnTo>
                  <a:lnTo>
                    <a:pt x="216" y="373"/>
                  </a:lnTo>
                  <a:lnTo>
                    <a:pt x="217" y="365"/>
                  </a:lnTo>
                  <a:lnTo>
                    <a:pt x="217" y="68"/>
                  </a:lnTo>
                  <a:lnTo>
                    <a:pt x="217" y="68"/>
                  </a:lnTo>
                  <a:lnTo>
                    <a:pt x="216" y="61"/>
                  </a:lnTo>
                  <a:lnTo>
                    <a:pt x="215" y="55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6"/>
                  </a:lnTo>
                  <a:lnTo>
                    <a:pt x="205" y="30"/>
                  </a:lnTo>
                  <a:lnTo>
                    <a:pt x="202" y="25"/>
                  </a:lnTo>
                  <a:lnTo>
                    <a:pt x="196" y="20"/>
                  </a:lnTo>
                  <a:lnTo>
                    <a:pt x="187" y="11"/>
                  </a:lnTo>
                  <a:lnTo>
                    <a:pt x="181" y="8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2" y="2"/>
                  </a:lnTo>
                  <a:lnTo>
                    <a:pt x="156" y="1"/>
                  </a:lnTo>
                  <a:lnTo>
                    <a:pt x="149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2" y="1"/>
                  </a:lnTo>
                  <a:lnTo>
                    <a:pt x="54" y="2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9" y="36"/>
                  </a:lnTo>
                  <a:lnTo>
                    <a:pt x="6" y="41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1" y="379"/>
                  </a:lnTo>
                  <a:lnTo>
                    <a:pt x="3" y="386"/>
                  </a:lnTo>
                  <a:lnTo>
                    <a:pt x="6" y="392"/>
                  </a:lnTo>
                  <a:lnTo>
                    <a:pt x="9" y="397"/>
                  </a:lnTo>
                  <a:lnTo>
                    <a:pt x="12" y="404"/>
                  </a:lnTo>
                  <a:lnTo>
                    <a:pt x="16" y="409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5"/>
                  </a:lnTo>
                  <a:lnTo>
                    <a:pt x="42" y="429"/>
                  </a:lnTo>
                  <a:lnTo>
                    <a:pt x="48" y="431"/>
                  </a:lnTo>
                  <a:lnTo>
                    <a:pt x="54" y="432"/>
                  </a:lnTo>
                  <a:lnTo>
                    <a:pt x="62" y="433"/>
                  </a:lnTo>
                  <a:lnTo>
                    <a:pt x="68" y="434"/>
                  </a:lnTo>
                  <a:lnTo>
                    <a:pt x="68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4" name="Freeform 28">
              <a:extLst>
                <a:ext uri="{FF2B5EF4-FFF2-40B4-BE49-F238E27FC236}">
                  <a16:creationId xmlns:a16="http://schemas.microsoft.com/office/drawing/2014/main" id="{7832EF0C-ED1A-4297-AFAF-16412E6D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7708900"/>
              <a:ext cx="68263" cy="136525"/>
            </a:xfrm>
            <a:custGeom>
              <a:avLst/>
              <a:gdLst>
                <a:gd name="T0" fmla="*/ 149 w 217"/>
                <a:gd name="T1" fmla="*/ 434 h 434"/>
                <a:gd name="T2" fmla="*/ 156 w 217"/>
                <a:gd name="T3" fmla="*/ 433 h 434"/>
                <a:gd name="T4" fmla="*/ 169 w 217"/>
                <a:gd name="T5" fmla="*/ 431 h 434"/>
                <a:gd name="T6" fmla="*/ 182 w 217"/>
                <a:gd name="T7" fmla="*/ 425 h 434"/>
                <a:gd name="T8" fmla="*/ 192 w 217"/>
                <a:gd name="T9" fmla="*/ 418 h 434"/>
                <a:gd name="T10" fmla="*/ 201 w 217"/>
                <a:gd name="T11" fmla="*/ 409 h 434"/>
                <a:gd name="T12" fmla="*/ 209 w 217"/>
                <a:gd name="T13" fmla="*/ 397 h 434"/>
                <a:gd name="T14" fmla="*/ 214 w 217"/>
                <a:gd name="T15" fmla="*/ 386 h 434"/>
                <a:gd name="T16" fmla="*/ 217 w 217"/>
                <a:gd name="T17" fmla="*/ 373 h 434"/>
                <a:gd name="T18" fmla="*/ 217 w 217"/>
                <a:gd name="T19" fmla="*/ 68 h 434"/>
                <a:gd name="T20" fmla="*/ 217 w 217"/>
                <a:gd name="T21" fmla="*/ 61 h 434"/>
                <a:gd name="T22" fmla="*/ 214 w 217"/>
                <a:gd name="T23" fmla="*/ 48 h 434"/>
                <a:gd name="T24" fmla="*/ 209 w 217"/>
                <a:gd name="T25" fmla="*/ 36 h 434"/>
                <a:gd name="T26" fmla="*/ 197 w 217"/>
                <a:gd name="T27" fmla="*/ 20 h 434"/>
                <a:gd name="T28" fmla="*/ 187 w 217"/>
                <a:gd name="T29" fmla="*/ 11 h 434"/>
                <a:gd name="T30" fmla="*/ 175 w 217"/>
                <a:gd name="T31" fmla="*/ 5 h 434"/>
                <a:gd name="T32" fmla="*/ 163 w 217"/>
                <a:gd name="T33" fmla="*/ 2 h 434"/>
                <a:gd name="T34" fmla="*/ 149 w 217"/>
                <a:gd name="T35" fmla="*/ 0 h 434"/>
                <a:gd name="T36" fmla="*/ 69 w 217"/>
                <a:gd name="T37" fmla="*/ 0 h 434"/>
                <a:gd name="T38" fmla="*/ 55 w 217"/>
                <a:gd name="T39" fmla="*/ 2 h 434"/>
                <a:gd name="T40" fmla="*/ 42 w 217"/>
                <a:gd name="T41" fmla="*/ 5 h 434"/>
                <a:gd name="T42" fmla="*/ 30 w 217"/>
                <a:gd name="T43" fmla="*/ 11 h 434"/>
                <a:gd name="T44" fmla="*/ 20 w 217"/>
                <a:gd name="T45" fmla="*/ 20 h 434"/>
                <a:gd name="T46" fmla="*/ 8 w 217"/>
                <a:gd name="T47" fmla="*/ 36 h 434"/>
                <a:gd name="T48" fmla="*/ 3 w 217"/>
                <a:gd name="T49" fmla="*/ 48 h 434"/>
                <a:gd name="T50" fmla="*/ 1 w 217"/>
                <a:gd name="T51" fmla="*/ 61 h 434"/>
                <a:gd name="T52" fmla="*/ 0 w 217"/>
                <a:gd name="T53" fmla="*/ 365 h 434"/>
                <a:gd name="T54" fmla="*/ 1 w 217"/>
                <a:gd name="T55" fmla="*/ 373 h 434"/>
                <a:gd name="T56" fmla="*/ 3 w 217"/>
                <a:gd name="T57" fmla="*/ 386 h 434"/>
                <a:gd name="T58" fmla="*/ 8 w 217"/>
                <a:gd name="T59" fmla="*/ 397 h 434"/>
                <a:gd name="T60" fmla="*/ 16 w 217"/>
                <a:gd name="T61" fmla="*/ 409 h 434"/>
                <a:gd name="T62" fmla="*/ 25 w 217"/>
                <a:gd name="T63" fmla="*/ 418 h 434"/>
                <a:gd name="T64" fmla="*/ 36 w 217"/>
                <a:gd name="T65" fmla="*/ 425 h 434"/>
                <a:gd name="T66" fmla="*/ 48 w 217"/>
                <a:gd name="T67" fmla="*/ 431 h 434"/>
                <a:gd name="T68" fmla="*/ 61 w 217"/>
                <a:gd name="T69" fmla="*/ 433 h 434"/>
                <a:gd name="T70" fmla="*/ 69 w 217"/>
                <a:gd name="T7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434">
                  <a:moveTo>
                    <a:pt x="69" y="434"/>
                  </a:moveTo>
                  <a:lnTo>
                    <a:pt x="149" y="434"/>
                  </a:lnTo>
                  <a:lnTo>
                    <a:pt x="149" y="434"/>
                  </a:lnTo>
                  <a:lnTo>
                    <a:pt x="156" y="433"/>
                  </a:lnTo>
                  <a:lnTo>
                    <a:pt x="163" y="432"/>
                  </a:lnTo>
                  <a:lnTo>
                    <a:pt x="169" y="431"/>
                  </a:lnTo>
                  <a:lnTo>
                    <a:pt x="175" y="429"/>
                  </a:lnTo>
                  <a:lnTo>
                    <a:pt x="182" y="425"/>
                  </a:lnTo>
                  <a:lnTo>
                    <a:pt x="187" y="421"/>
                  </a:lnTo>
                  <a:lnTo>
                    <a:pt x="192" y="418"/>
                  </a:lnTo>
                  <a:lnTo>
                    <a:pt x="197" y="413"/>
                  </a:lnTo>
                  <a:lnTo>
                    <a:pt x="201" y="409"/>
                  </a:lnTo>
                  <a:lnTo>
                    <a:pt x="205" y="404"/>
                  </a:lnTo>
                  <a:lnTo>
                    <a:pt x="209" y="397"/>
                  </a:lnTo>
                  <a:lnTo>
                    <a:pt x="212" y="392"/>
                  </a:lnTo>
                  <a:lnTo>
                    <a:pt x="214" y="386"/>
                  </a:lnTo>
                  <a:lnTo>
                    <a:pt x="216" y="379"/>
                  </a:lnTo>
                  <a:lnTo>
                    <a:pt x="217" y="373"/>
                  </a:lnTo>
                  <a:lnTo>
                    <a:pt x="217" y="365"/>
                  </a:lnTo>
                  <a:lnTo>
                    <a:pt x="217" y="68"/>
                  </a:lnTo>
                  <a:lnTo>
                    <a:pt x="217" y="68"/>
                  </a:lnTo>
                  <a:lnTo>
                    <a:pt x="217" y="61"/>
                  </a:lnTo>
                  <a:lnTo>
                    <a:pt x="216" y="55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6"/>
                  </a:lnTo>
                  <a:lnTo>
                    <a:pt x="205" y="30"/>
                  </a:lnTo>
                  <a:lnTo>
                    <a:pt x="197" y="20"/>
                  </a:lnTo>
                  <a:lnTo>
                    <a:pt x="192" y="16"/>
                  </a:lnTo>
                  <a:lnTo>
                    <a:pt x="187" y="11"/>
                  </a:lnTo>
                  <a:lnTo>
                    <a:pt x="182" y="8"/>
                  </a:lnTo>
                  <a:lnTo>
                    <a:pt x="175" y="5"/>
                  </a:lnTo>
                  <a:lnTo>
                    <a:pt x="169" y="3"/>
                  </a:lnTo>
                  <a:lnTo>
                    <a:pt x="163" y="2"/>
                  </a:lnTo>
                  <a:lnTo>
                    <a:pt x="156" y="1"/>
                  </a:lnTo>
                  <a:lnTo>
                    <a:pt x="149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1"/>
                  </a:lnTo>
                  <a:lnTo>
                    <a:pt x="55" y="2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5"/>
                  </a:lnTo>
                  <a:lnTo>
                    <a:pt x="1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" y="373"/>
                  </a:lnTo>
                  <a:lnTo>
                    <a:pt x="2" y="379"/>
                  </a:lnTo>
                  <a:lnTo>
                    <a:pt x="3" y="386"/>
                  </a:lnTo>
                  <a:lnTo>
                    <a:pt x="5" y="392"/>
                  </a:lnTo>
                  <a:lnTo>
                    <a:pt x="8" y="397"/>
                  </a:lnTo>
                  <a:lnTo>
                    <a:pt x="11" y="404"/>
                  </a:lnTo>
                  <a:lnTo>
                    <a:pt x="16" y="409"/>
                  </a:lnTo>
                  <a:lnTo>
                    <a:pt x="20" y="413"/>
                  </a:lnTo>
                  <a:lnTo>
                    <a:pt x="25" y="418"/>
                  </a:lnTo>
                  <a:lnTo>
                    <a:pt x="30" y="421"/>
                  </a:lnTo>
                  <a:lnTo>
                    <a:pt x="36" y="425"/>
                  </a:lnTo>
                  <a:lnTo>
                    <a:pt x="42" y="429"/>
                  </a:lnTo>
                  <a:lnTo>
                    <a:pt x="48" y="431"/>
                  </a:lnTo>
                  <a:lnTo>
                    <a:pt x="55" y="432"/>
                  </a:lnTo>
                  <a:lnTo>
                    <a:pt x="61" y="433"/>
                  </a:lnTo>
                  <a:lnTo>
                    <a:pt x="69" y="434"/>
                  </a:lnTo>
                  <a:lnTo>
                    <a:pt x="69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5" name="Freeform 29">
              <a:extLst>
                <a:ext uri="{FF2B5EF4-FFF2-40B4-BE49-F238E27FC236}">
                  <a16:creationId xmlns:a16="http://schemas.microsoft.com/office/drawing/2014/main" id="{3497E71C-091C-44FE-93FB-E88294CD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288" y="7708900"/>
              <a:ext cx="68263" cy="136525"/>
            </a:xfrm>
            <a:custGeom>
              <a:avLst/>
              <a:gdLst>
                <a:gd name="T0" fmla="*/ 148 w 216"/>
                <a:gd name="T1" fmla="*/ 434 h 434"/>
                <a:gd name="T2" fmla="*/ 155 w 216"/>
                <a:gd name="T3" fmla="*/ 433 h 434"/>
                <a:gd name="T4" fmla="*/ 168 w 216"/>
                <a:gd name="T5" fmla="*/ 431 h 434"/>
                <a:gd name="T6" fmla="*/ 180 w 216"/>
                <a:gd name="T7" fmla="*/ 425 h 434"/>
                <a:gd name="T8" fmla="*/ 192 w 216"/>
                <a:gd name="T9" fmla="*/ 418 h 434"/>
                <a:gd name="T10" fmla="*/ 200 w 216"/>
                <a:gd name="T11" fmla="*/ 409 h 434"/>
                <a:gd name="T12" fmla="*/ 207 w 216"/>
                <a:gd name="T13" fmla="*/ 397 h 434"/>
                <a:gd name="T14" fmla="*/ 212 w 216"/>
                <a:gd name="T15" fmla="*/ 386 h 434"/>
                <a:gd name="T16" fmla="*/ 216 w 216"/>
                <a:gd name="T17" fmla="*/ 373 h 434"/>
                <a:gd name="T18" fmla="*/ 216 w 216"/>
                <a:gd name="T19" fmla="*/ 68 h 434"/>
                <a:gd name="T20" fmla="*/ 216 w 216"/>
                <a:gd name="T21" fmla="*/ 61 h 434"/>
                <a:gd name="T22" fmla="*/ 212 w 216"/>
                <a:gd name="T23" fmla="*/ 48 h 434"/>
                <a:gd name="T24" fmla="*/ 207 w 216"/>
                <a:gd name="T25" fmla="*/ 36 h 434"/>
                <a:gd name="T26" fmla="*/ 200 w 216"/>
                <a:gd name="T27" fmla="*/ 25 h 434"/>
                <a:gd name="T28" fmla="*/ 192 w 216"/>
                <a:gd name="T29" fmla="*/ 16 h 434"/>
                <a:gd name="T30" fmla="*/ 180 w 216"/>
                <a:gd name="T31" fmla="*/ 8 h 434"/>
                <a:gd name="T32" fmla="*/ 168 w 216"/>
                <a:gd name="T33" fmla="*/ 3 h 434"/>
                <a:gd name="T34" fmla="*/ 155 w 216"/>
                <a:gd name="T35" fmla="*/ 1 h 434"/>
                <a:gd name="T36" fmla="*/ 67 w 216"/>
                <a:gd name="T37" fmla="*/ 0 h 434"/>
                <a:gd name="T38" fmla="*/ 60 w 216"/>
                <a:gd name="T39" fmla="*/ 1 h 434"/>
                <a:gd name="T40" fmla="*/ 47 w 216"/>
                <a:gd name="T41" fmla="*/ 3 h 434"/>
                <a:gd name="T42" fmla="*/ 35 w 216"/>
                <a:gd name="T43" fmla="*/ 8 h 434"/>
                <a:gd name="T44" fmla="*/ 19 w 216"/>
                <a:gd name="T45" fmla="*/ 20 h 434"/>
                <a:gd name="T46" fmla="*/ 11 w 216"/>
                <a:gd name="T47" fmla="*/ 30 h 434"/>
                <a:gd name="T48" fmla="*/ 5 w 216"/>
                <a:gd name="T49" fmla="*/ 41 h 434"/>
                <a:gd name="T50" fmla="*/ 1 w 216"/>
                <a:gd name="T51" fmla="*/ 55 h 434"/>
                <a:gd name="T52" fmla="*/ 0 w 216"/>
                <a:gd name="T53" fmla="*/ 68 h 434"/>
                <a:gd name="T54" fmla="*/ 0 w 216"/>
                <a:gd name="T55" fmla="*/ 365 h 434"/>
                <a:gd name="T56" fmla="*/ 1 w 216"/>
                <a:gd name="T57" fmla="*/ 379 h 434"/>
                <a:gd name="T58" fmla="*/ 5 w 216"/>
                <a:gd name="T59" fmla="*/ 392 h 434"/>
                <a:gd name="T60" fmla="*/ 11 w 216"/>
                <a:gd name="T61" fmla="*/ 404 h 434"/>
                <a:gd name="T62" fmla="*/ 19 w 216"/>
                <a:gd name="T63" fmla="*/ 413 h 434"/>
                <a:gd name="T64" fmla="*/ 35 w 216"/>
                <a:gd name="T65" fmla="*/ 425 h 434"/>
                <a:gd name="T66" fmla="*/ 47 w 216"/>
                <a:gd name="T67" fmla="*/ 431 h 434"/>
                <a:gd name="T68" fmla="*/ 60 w 216"/>
                <a:gd name="T69" fmla="*/ 433 h 434"/>
                <a:gd name="T70" fmla="*/ 67 w 216"/>
                <a:gd name="T7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434">
                  <a:moveTo>
                    <a:pt x="67" y="434"/>
                  </a:moveTo>
                  <a:lnTo>
                    <a:pt x="148" y="434"/>
                  </a:lnTo>
                  <a:lnTo>
                    <a:pt x="148" y="434"/>
                  </a:lnTo>
                  <a:lnTo>
                    <a:pt x="155" y="433"/>
                  </a:lnTo>
                  <a:lnTo>
                    <a:pt x="162" y="432"/>
                  </a:lnTo>
                  <a:lnTo>
                    <a:pt x="168" y="431"/>
                  </a:lnTo>
                  <a:lnTo>
                    <a:pt x="174" y="429"/>
                  </a:lnTo>
                  <a:lnTo>
                    <a:pt x="180" y="425"/>
                  </a:lnTo>
                  <a:lnTo>
                    <a:pt x="185" y="421"/>
                  </a:lnTo>
                  <a:lnTo>
                    <a:pt x="192" y="418"/>
                  </a:lnTo>
                  <a:lnTo>
                    <a:pt x="196" y="413"/>
                  </a:lnTo>
                  <a:lnTo>
                    <a:pt x="200" y="409"/>
                  </a:lnTo>
                  <a:lnTo>
                    <a:pt x="204" y="404"/>
                  </a:lnTo>
                  <a:lnTo>
                    <a:pt x="207" y="397"/>
                  </a:lnTo>
                  <a:lnTo>
                    <a:pt x="210" y="392"/>
                  </a:lnTo>
                  <a:lnTo>
                    <a:pt x="212" y="386"/>
                  </a:lnTo>
                  <a:lnTo>
                    <a:pt x="215" y="379"/>
                  </a:lnTo>
                  <a:lnTo>
                    <a:pt x="216" y="373"/>
                  </a:lnTo>
                  <a:lnTo>
                    <a:pt x="216" y="365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16" y="61"/>
                  </a:lnTo>
                  <a:lnTo>
                    <a:pt x="215" y="55"/>
                  </a:lnTo>
                  <a:lnTo>
                    <a:pt x="212" y="48"/>
                  </a:lnTo>
                  <a:lnTo>
                    <a:pt x="210" y="41"/>
                  </a:lnTo>
                  <a:lnTo>
                    <a:pt x="207" y="36"/>
                  </a:lnTo>
                  <a:lnTo>
                    <a:pt x="204" y="30"/>
                  </a:lnTo>
                  <a:lnTo>
                    <a:pt x="200" y="25"/>
                  </a:lnTo>
                  <a:lnTo>
                    <a:pt x="196" y="20"/>
                  </a:lnTo>
                  <a:lnTo>
                    <a:pt x="192" y="16"/>
                  </a:lnTo>
                  <a:lnTo>
                    <a:pt x="185" y="11"/>
                  </a:lnTo>
                  <a:lnTo>
                    <a:pt x="180" y="8"/>
                  </a:lnTo>
                  <a:lnTo>
                    <a:pt x="174" y="5"/>
                  </a:lnTo>
                  <a:lnTo>
                    <a:pt x="168" y="3"/>
                  </a:lnTo>
                  <a:lnTo>
                    <a:pt x="162" y="2"/>
                  </a:lnTo>
                  <a:lnTo>
                    <a:pt x="155" y="1"/>
                  </a:lnTo>
                  <a:lnTo>
                    <a:pt x="148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0" y="1"/>
                  </a:lnTo>
                  <a:lnTo>
                    <a:pt x="54" y="2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19" y="20"/>
                  </a:lnTo>
                  <a:lnTo>
                    <a:pt x="15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1" y="379"/>
                  </a:lnTo>
                  <a:lnTo>
                    <a:pt x="3" y="386"/>
                  </a:lnTo>
                  <a:lnTo>
                    <a:pt x="5" y="392"/>
                  </a:lnTo>
                  <a:lnTo>
                    <a:pt x="8" y="397"/>
                  </a:lnTo>
                  <a:lnTo>
                    <a:pt x="11" y="404"/>
                  </a:lnTo>
                  <a:lnTo>
                    <a:pt x="15" y="409"/>
                  </a:lnTo>
                  <a:lnTo>
                    <a:pt x="19" y="413"/>
                  </a:lnTo>
                  <a:lnTo>
                    <a:pt x="30" y="421"/>
                  </a:lnTo>
                  <a:lnTo>
                    <a:pt x="35" y="425"/>
                  </a:lnTo>
                  <a:lnTo>
                    <a:pt x="41" y="429"/>
                  </a:lnTo>
                  <a:lnTo>
                    <a:pt x="47" y="431"/>
                  </a:lnTo>
                  <a:lnTo>
                    <a:pt x="54" y="432"/>
                  </a:lnTo>
                  <a:lnTo>
                    <a:pt x="60" y="433"/>
                  </a:lnTo>
                  <a:lnTo>
                    <a:pt x="67" y="434"/>
                  </a:lnTo>
                  <a:lnTo>
                    <a:pt x="67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6" name="Freeform 30">
              <a:extLst>
                <a:ext uri="{FF2B5EF4-FFF2-40B4-BE49-F238E27FC236}">
                  <a16:creationId xmlns:a16="http://schemas.microsoft.com/office/drawing/2014/main" id="{C6F8F428-B3E2-4756-996F-0A36111E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8534400"/>
              <a:ext cx="69850" cy="136525"/>
            </a:xfrm>
            <a:custGeom>
              <a:avLst/>
              <a:gdLst>
                <a:gd name="T0" fmla="*/ 68 w 217"/>
                <a:gd name="T1" fmla="*/ 0 h 433"/>
                <a:gd name="T2" fmla="*/ 62 w 217"/>
                <a:gd name="T3" fmla="*/ 0 h 433"/>
                <a:gd name="T4" fmla="*/ 48 w 217"/>
                <a:gd name="T5" fmla="*/ 2 h 433"/>
                <a:gd name="T6" fmla="*/ 36 w 217"/>
                <a:gd name="T7" fmla="*/ 7 h 433"/>
                <a:gd name="T8" fmla="*/ 20 w 217"/>
                <a:gd name="T9" fmla="*/ 19 h 433"/>
                <a:gd name="T10" fmla="*/ 9 w 217"/>
                <a:gd name="T11" fmla="*/ 35 h 433"/>
                <a:gd name="T12" fmla="*/ 3 w 217"/>
                <a:gd name="T13" fmla="*/ 48 h 433"/>
                <a:gd name="T14" fmla="*/ 0 w 217"/>
                <a:gd name="T15" fmla="*/ 60 h 433"/>
                <a:gd name="T16" fmla="*/ 0 w 217"/>
                <a:gd name="T17" fmla="*/ 364 h 433"/>
                <a:gd name="T18" fmla="*/ 0 w 217"/>
                <a:gd name="T19" fmla="*/ 371 h 433"/>
                <a:gd name="T20" fmla="*/ 3 w 217"/>
                <a:gd name="T21" fmla="*/ 385 h 433"/>
                <a:gd name="T22" fmla="*/ 9 w 217"/>
                <a:gd name="T23" fmla="*/ 396 h 433"/>
                <a:gd name="T24" fmla="*/ 20 w 217"/>
                <a:gd name="T25" fmla="*/ 413 h 433"/>
                <a:gd name="T26" fmla="*/ 36 w 217"/>
                <a:gd name="T27" fmla="*/ 424 h 433"/>
                <a:gd name="T28" fmla="*/ 48 w 217"/>
                <a:gd name="T29" fmla="*/ 429 h 433"/>
                <a:gd name="T30" fmla="*/ 62 w 217"/>
                <a:gd name="T31" fmla="*/ 432 h 433"/>
                <a:gd name="T32" fmla="*/ 149 w 217"/>
                <a:gd name="T33" fmla="*/ 433 h 433"/>
                <a:gd name="T34" fmla="*/ 156 w 217"/>
                <a:gd name="T35" fmla="*/ 432 h 433"/>
                <a:gd name="T36" fmla="*/ 169 w 217"/>
                <a:gd name="T37" fmla="*/ 429 h 433"/>
                <a:gd name="T38" fmla="*/ 181 w 217"/>
                <a:gd name="T39" fmla="*/ 424 h 433"/>
                <a:gd name="T40" fmla="*/ 196 w 217"/>
                <a:gd name="T41" fmla="*/ 413 h 433"/>
                <a:gd name="T42" fmla="*/ 205 w 217"/>
                <a:gd name="T43" fmla="*/ 402 h 433"/>
                <a:gd name="T44" fmla="*/ 212 w 217"/>
                <a:gd name="T45" fmla="*/ 391 h 433"/>
                <a:gd name="T46" fmla="*/ 215 w 217"/>
                <a:gd name="T47" fmla="*/ 379 h 433"/>
                <a:gd name="T48" fmla="*/ 217 w 217"/>
                <a:gd name="T49" fmla="*/ 364 h 433"/>
                <a:gd name="T50" fmla="*/ 217 w 217"/>
                <a:gd name="T51" fmla="*/ 67 h 433"/>
                <a:gd name="T52" fmla="*/ 215 w 217"/>
                <a:gd name="T53" fmla="*/ 54 h 433"/>
                <a:gd name="T54" fmla="*/ 212 w 217"/>
                <a:gd name="T55" fmla="*/ 41 h 433"/>
                <a:gd name="T56" fmla="*/ 205 w 217"/>
                <a:gd name="T57" fmla="*/ 29 h 433"/>
                <a:gd name="T58" fmla="*/ 196 w 217"/>
                <a:gd name="T59" fmla="*/ 19 h 433"/>
                <a:gd name="T60" fmla="*/ 181 w 217"/>
                <a:gd name="T61" fmla="*/ 7 h 433"/>
                <a:gd name="T62" fmla="*/ 169 w 217"/>
                <a:gd name="T63" fmla="*/ 2 h 433"/>
                <a:gd name="T64" fmla="*/ 156 w 217"/>
                <a:gd name="T65" fmla="*/ 0 h 433"/>
                <a:gd name="T66" fmla="*/ 149 w 217"/>
                <a:gd name="T6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3">
                  <a:moveTo>
                    <a:pt x="149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7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29"/>
                  </a:lnTo>
                  <a:lnTo>
                    <a:pt x="9" y="35"/>
                  </a:lnTo>
                  <a:lnTo>
                    <a:pt x="6" y="41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71"/>
                  </a:lnTo>
                  <a:lnTo>
                    <a:pt x="1" y="379"/>
                  </a:lnTo>
                  <a:lnTo>
                    <a:pt x="3" y="385"/>
                  </a:lnTo>
                  <a:lnTo>
                    <a:pt x="6" y="391"/>
                  </a:lnTo>
                  <a:lnTo>
                    <a:pt x="9" y="396"/>
                  </a:lnTo>
                  <a:lnTo>
                    <a:pt x="12" y="402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4"/>
                  </a:lnTo>
                  <a:lnTo>
                    <a:pt x="42" y="427"/>
                  </a:lnTo>
                  <a:lnTo>
                    <a:pt x="48" y="429"/>
                  </a:lnTo>
                  <a:lnTo>
                    <a:pt x="54" y="430"/>
                  </a:lnTo>
                  <a:lnTo>
                    <a:pt x="62" y="432"/>
                  </a:lnTo>
                  <a:lnTo>
                    <a:pt x="68" y="433"/>
                  </a:lnTo>
                  <a:lnTo>
                    <a:pt x="149" y="433"/>
                  </a:lnTo>
                  <a:lnTo>
                    <a:pt x="149" y="433"/>
                  </a:lnTo>
                  <a:lnTo>
                    <a:pt x="156" y="432"/>
                  </a:lnTo>
                  <a:lnTo>
                    <a:pt x="162" y="430"/>
                  </a:lnTo>
                  <a:lnTo>
                    <a:pt x="169" y="429"/>
                  </a:lnTo>
                  <a:lnTo>
                    <a:pt x="176" y="427"/>
                  </a:lnTo>
                  <a:lnTo>
                    <a:pt x="181" y="424"/>
                  </a:lnTo>
                  <a:lnTo>
                    <a:pt x="187" y="421"/>
                  </a:lnTo>
                  <a:lnTo>
                    <a:pt x="196" y="413"/>
                  </a:lnTo>
                  <a:lnTo>
                    <a:pt x="202" y="408"/>
                  </a:lnTo>
                  <a:lnTo>
                    <a:pt x="205" y="402"/>
                  </a:lnTo>
                  <a:lnTo>
                    <a:pt x="209" y="396"/>
                  </a:lnTo>
                  <a:lnTo>
                    <a:pt x="212" y="391"/>
                  </a:lnTo>
                  <a:lnTo>
                    <a:pt x="214" y="385"/>
                  </a:lnTo>
                  <a:lnTo>
                    <a:pt x="215" y="379"/>
                  </a:lnTo>
                  <a:lnTo>
                    <a:pt x="216" y="371"/>
                  </a:lnTo>
                  <a:lnTo>
                    <a:pt x="217" y="364"/>
                  </a:lnTo>
                  <a:lnTo>
                    <a:pt x="217" y="67"/>
                  </a:lnTo>
                  <a:lnTo>
                    <a:pt x="217" y="67"/>
                  </a:lnTo>
                  <a:lnTo>
                    <a:pt x="216" y="60"/>
                  </a:lnTo>
                  <a:lnTo>
                    <a:pt x="215" y="54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5"/>
                  </a:lnTo>
                  <a:lnTo>
                    <a:pt x="205" y="29"/>
                  </a:lnTo>
                  <a:lnTo>
                    <a:pt x="202" y="24"/>
                  </a:lnTo>
                  <a:lnTo>
                    <a:pt x="196" y="19"/>
                  </a:lnTo>
                  <a:lnTo>
                    <a:pt x="187" y="11"/>
                  </a:lnTo>
                  <a:lnTo>
                    <a:pt x="181" y="7"/>
                  </a:lnTo>
                  <a:lnTo>
                    <a:pt x="176" y="5"/>
                  </a:lnTo>
                  <a:lnTo>
                    <a:pt x="169" y="2"/>
                  </a:lnTo>
                  <a:lnTo>
                    <a:pt x="162" y="1"/>
                  </a:lnTo>
                  <a:lnTo>
                    <a:pt x="156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7" name="Freeform 31">
              <a:extLst>
                <a:ext uri="{FF2B5EF4-FFF2-40B4-BE49-F238E27FC236}">
                  <a16:creationId xmlns:a16="http://schemas.microsoft.com/office/drawing/2014/main" id="{061DC780-999D-4E8E-8AE0-779C7BEA2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8534400"/>
              <a:ext cx="68263" cy="136525"/>
            </a:xfrm>
            <a:custGeom>
              <a:avLst/>
              <a:gdLst>
                <a:gd name="T0" fmla="*/ 69 w 217"/>
                <a:gd name="T1" fmla="*/ 0 h 433"/>
                <a:gd name="T2" fmla="*/ 61 w 217"/>
                <a:gd name="T3" fmla="*/ 0 h 433"/>
                <a:gd name="T4" fmla="*/ 48 w 217"/>
                <a:gd name="T5" fmla="*/ 2 h 433"/>
                <a:gd name="T6" fmla="*/ 36 w 217"/>
                <a:gd name="T7" fmla="*/ 7 h 433"/>
                <a:gd name="T8" fmla="*/ 25 w 217"/>
                <a:gd name="T9" fmla="*/ 15 h 433"/>
                <a:gd name="T10" fmla="*/ 11 w 217"/>
                <a:gd name="T11" fmla="*/ 29 h 433"/>
                <a:gd name="T12" fmla="*/ 5 w 217"/>
                <a:gd name="T13" fmla="*/ 41 h 433"/>
                <a:gd name="T14" fmla="*/ 2 w 217"/>
                <a:gd name="T15" fmla="*/ 54 h 433"/>
                <a:gd name="T16" fmla="*/ 0 w 217"/>
                <a:gd name="T17" fmla="*/ 67 h 433"/>
                <a:gd name="T18" fmla="*/ 0 w 217"/>
                <a:gd name="T19" fmla="*/ 364 h 433"/>
                <a:gd name="T20" fmla="*/ 2 w 217"/>
                <a:gd name="T21" fmla="*/ 379 h 433"/>
                <a:gd name="T22" fmla="*/ 5 w 217"/>
                <a:gd name="T23" fmla="*/ 391 h 433"/>
                <a:gd name="T24" fmla="*/ 11 w 217"/>
                <a:gd name="T25" fmla="*/ 402 h 433"/>
                <a:gd name="T26" fmla="*/ 30 w 217"/>
                <a:gd name="T27" fmla="*/ 421 h 433"/>
                <a:gd name="T28" fmla="*/ 42 w 217"/>
                <a:gd name="T29" fmla="*/ 427 h 433"/>
                <a:gd name="T30" fmla="*/ 55 w 217"/>
                <a:gd name="T31" fmla="*/ 430 h 433"/>
                <a:gd name="T32" fmla="*/ 69 w 217"/>
                <a:gd name="T33" fmla="*/ 433 h 433"/>
                <a:gd name="T34" fmla="*/ 149 w 217"/>
                <a:gd name="T35" fmla="*/ 433 h 433"/>
                <a:gd name="T36" fmla="*/ 163 w 217"/>
                <a:gd name="T37" fmla="*/ 430 h 433"/>
                <a:gd name="T38" fmla="*/ 175 w 217"/>
                <a:gd name="T39" fmla="*/ 427 h 433"/>
                <a:gd name="T40" fmla="*/ 187 w 217"/>
                <a:gd name="T41" fmla="*/ 421 h 433"/>
                <a:gd name="T42" fmla="*/ 205 w 217"/>
                <a:gd name="T43" fmla="*/ 402 h 433"/>
                <a:gd name="T44" fmla="*/ 212 w 217"/>
                <a:gd name="T45" fmla="*/ 391 h 433"/>
                <a:gd name="T46" fmla="*/ 216 w 217"/>
                <a:gd name="T47" fmla="*/ 379 h 433"/>
                <a:gd name="T48" fmla="*/ 217 w 217"/>
                <a:gd name="T49" fmla="*/ 364 h 433"/>
                <a:gd name="T50" fmla="*/ 217 w 217"/>
                <a:gd name="T51" fmla="*/ 67 h 433"/>
                <a:gd name="T52" fmla="*/ 216 w 217"/>
                <a:gd name="T53" fmla="*/ 54 h 433"/>
                <a:gd name="T54" fmla="*/ 212 w 217"/>
                <a:gd name="T55" fmla="*/ 41 h 433"/>
                <a:gd name="T56" fmla="*/ 205 w 217"/>
                <a:gd name="T57" fmla="*/ 29 h 433"/>
                <a:gd name="T58" fmla="*/ 192 w 217"/>
                <a:gd name="T59" fmla="*/ 15 h 433"/>
                <a:gd name="T60" fmla="*/ 182 w 217"/>
                <a:gd name="T61" fmla="*/ 7 h 433"/>
                <a:gd name="T62" fmla="*/ 169 w 217"/>
                <a:gd name="T63" fmla="*/ 2 h 433"/>
                <a:gd name="T64" fmla="*/ 156 w 217"/>
                <a:gd name="T65" fmla="*/ 0 h 433"/>
                <a:gd name="T66" fmla="*/ 149 w 217"/>
                <a:gd name="T6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3">
                  <a:moveTo>
                    <a:pt x="149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7"/>
                  </a:lnTo>
                  <a:lnTo>
                    <a:pt x="30" y="11"/>
                  </a:lnTo>
                  <a:lnTo>
                    <a:pt x="25" y="15"/>
                  </a:lnTo>
                  <a:lnTo>
                    <a:pt x="20" y="19"/>
                  </a:lnTo>
                  <a:lnTo>
                    <a:pt x="11" y="29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" y="371"/>
                  </a:lnTo>
                  <a:lnTo>
                    <a:pt x="2" y="379"/>
                  </a:lnTo>
                  <a:lnTo>
                    <a:pt x="3" y="385"/>
                  </a:lnTo>
                  <a:lnTo>
                    <a:pt x="5" y="391"/>
                  </a:lnTo>
                  <a:lnTo>
                    <a:pt x="8" y="396"/>
                  </a:lnTo>
                  <a:lnTo>
                    <a:pt x="11" y="402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4"/>
                  </a:lnTo>
                  <a:lnTo>
                    <a:pt x="42" y="427"/>
                  </a:lnTo>
                  <a:lnTo>
                    <a:pt x="48" y="429"/>
                  </a:lnTo>
                  <a:lnTo>
                    <a:pt x="55" y="430"/>
                  </a:lnTo>
                  <a:lnTo>
                    <a:pt x="61" y="432"/>
                  </a:lnTo>
                  <a:lnTo>
                    <a:pt x="69" y="433"/>
                  </a:lnTo>
                  <a:lnTo>
                    <a:pt x="149" y="433"/>
                  </a:lnTo>
                  <a:lnTo>
                    <a:pt x="149" y="433"/>
                  </a:lnTo>
                  <a:lnTo>
                    <a:pt x="156" y="432"/>
                  </a:lnTo>
                  <a:lnTo>
                    <a:pt x="163" y="430"/>
                  </a:lnTo>
                  <a:lnTo>
                    <a:pt x="169" y="429"/>
                  </a:lnTo>
                  <a:lnTo>
                    <a:pt x="175" y="427"/>
                  </a:lnTo>
                  <a:lnTo>
                    <a:pt x="182" y="424"/>
                  </a:lnTo>
                  <a:lnTo>
                    <a:pt x="187" y="421"/>
                  </a:lnTo>
                  <a:lnTo>
                    <a:pt x="197" y="413"/>
                  </a:lnTo>
                  <a:lnTo>
                    <a:pt x="205" y="402"/>
                  </a:lnTo>
                  <a:lnTo>
                    <a:pt x="209" y="396"/>
                  </a:lnTo>
                  <a:lnTo>
                    <a:pt x="212" y="391"/>
                  </a:lnTo>
                  <a:lnTo>
                    <a:pt x="214" y="385"/>
                  </a:lnTo>
                  <a:lnTo>
                    <a:pt x="216" y="379"/>
                  </a:lnTo>
                  <a:lnTo>
                    <a:pt x="217" y="371"/>
                  </a:lnTo>
                  <a:lnTo>
                    <a:pt x="217" y="364"/>
                  </a:lnTo>
                  <a:lnTo>
                    <a:pt x="217" y="67"/>
                  </a:lnTo>
                  <a:lnTo>
                    <a:pt x="217" y="67"/>
                  </a:lnTo>
                  <a:lnTo>
                    <a:pt x="217" y="60"/>
                  </a:lnTo>
                  <a:lnTo>
                    <a:pt x="216" y="54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5"/>
                  </a:lnTo>
                  <a:lnTo>
                    <a:pt x="205" y="29"/>
                  </a:lnTo>
                  <a:lnTo>
                    <a:pt x="197" y="19"/>
                  </a:lnTo>
                  <a:lnTo>
                    <a:pt x="192" y="15"/>
                  </a:lnTo>
                  <a:lnTo>
                    <a:pt x="187" y="11"/>
                  </a:lnTo>
                  <a:lnTo>
                    <a:pt x="182" y="7"/>
                  </a:lnTo>
                  <a:lnTo>
                    <a:pt x="175" y="5"/>
                  </a:lnTo>
                  <a:lnTo>
                    <a:pt x="169" y="2"/>
                  </a:lnTo>
                  <a:lnTo>
                    <a:pt x="163" y="1"/>
                  </a:lnTo>
                  <a:lnTo>
                    <a:pt x="156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8" name="Freeform 32">
              <a:extLst>
                <a:ext uri="{FF2B5EF4-FFF2-40B4-BE49-F238E27FC236}">
                  <a16:creationId xmlns:a16="http://schemas.microsoft.com/office/drawing/2014/main" id="{9F4E5010-A335-4CC1-92BD-5CA5BC1BB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288" y="8534400"/>
              <a:ext cx="68263" cy="136525"/>
            </a:xfrm>
            <a:custGeom>
              <a:avLst/>
              <a:gdLst>
                <a:gd name="T0" fmla="*/ 67 w 216"/>
                <a:gd name="T1" fmla="*/ 0 h 433"/>
                <a:gd name="T2" fmla="*/ 60 w 216"/>
                <a:gd name="T3" fmla="*/ 0 h 433"/>
                <a:gd name="T4" fmla="*/ 47 w 216"/>
                <a:gd name="T5" fmla="*/ 2 h 433"/>
                <a:gd name="T6" fmla="*/ 35 w 216"/>
                <a:gd name="T7" fmla="*/ 7 h 433"/>
                <a:gd name="T8" fmla="*/ 19 w 216"/>
                <a:gd name="T9" fmla="*/ 19 h 433"/>
                <a:gd name="T10" fmla="*/ 11 w 216"/>
                <a:gd name="T11" fmla="*/ 29 h 433"/>
                <a:gd name="T12" fmla="*/ 5 w 216"/>
                <a:gd name="T13" fmla="*/ 41 h 433"/>
                <a:gd name="T14" fmla="*/ 1 w 216"/>
                <a:gd name="T15" fmla="*/ 54 h 433"/>
                <a:gd name="T16" fmla="*/ 0 w 216"/>
                <a:gd name="T17" fmla="*/ 67 h 433"/>
                <a:gd name="T18" fmla="*/ 0 w 216"/>
                <a:gd name="T19" fmla="*/ 364 h 433"/>
                <a:gd name="T20" fmla="*/ 1 w 216"/>
                <a:gd name="T21" fmla="*/ 379 h 433"/>
                <a:gd name="T22" fmla="*/ 5 w 216"/>
                <a:gd name="T23" fmla="*/ 391 h 433"/>
                <a:gd name="T24" fmla="*/ 11 w 216"/>
                <a:gd name="T25" fmla="*/ 402 h 433"/>
                <a:gd name="T26" fmla="*/ 19 w 216"/>
                <a:gd name="T27" fmla="*/ 413 h 433"/>
                <a:gd name="T28" fmla="*/ 35 w 216"/>
                <a:gd name="T29" fmla="*/ 424 h 433"/>
                <a:gd name="T30" fmla="*/ 47 w 216"/>
                <a:gd name="T31" fmla="*/ 429 h 433"/>
                <a:gd name="T32" fmla="*/ 60 w 216"/>
                <a:gd name="T33" fmla="*/ 432 h 433"/>
                <a:gd name="T34" fmla="*/ 148 w 216"/>
                <a:gd name="T35" fmla="*/ 433 h 433"/>
                <a:gd name="T36" fmla="*/ 155 w 216"/>
                <a:gd name="T37" fmla="*/ 432 h 433"/>
                <a:gd name="T38" fmla="*/ 168 w 216"/>
                <a:gd name="T39" fmla="*/ 429 h 433"/>
                <a:gd name="T40" fmla="*/ 180 w 216"/>
                <a:gd name="T41" fmla="*/ 424 h 433"/>
                <a:gd name="T42" fmla="*/ 196 w 216"/>
                <a:gd name="T43" fmla="*/ 413 h 433"/>
                <a:gd name="T44" fmla="*/ 207 w 216"/>
                <a:gd name="T45" fmla="*/ 396 h 433"/>
                <a:gd name="T46" fmla="*/ 212 w 216"/>
                <a:gd name="T47" fmla="*/ 385 h 433"/>
                <a:gd name="T48" fmla="*/ 216 w 216"/>
                <a:gd name="T49" fmla="*/ 371 h 433"/>
                <a:gd name="T50" fmla="*/ 216 w 216"/>
                <a:gd name="T51" fmla="*/ 67 h 433"/>
                <a:gd name="T52" fmla="*/ 216 w 216"/>
                <a:gd name="T53" fmla="*/ 60 h 433"/>
                <a:gd name="T54" fmla="*/ 212 w 216"/>
                <a:gd name="T55" fmla="*/ 48 h 433"/>
                <a:gd name="T56" fmla="*/ 207 w 216"/>
                <a:gd name="T57" fmla="*/ 35 h 433"/>
                <a:gd name="T58" fmla="*/ 200 w 216"/>
                <a:gd name="T59" fmla="*/ 24 h 433"/>
                <a:gd name="T60" fmla="*/ 192 w 216"/>
                <a:gd name="T61" fmla="*/ 15 h 433"/>
                <a:gd name="T62" fmla="*/ 180 w 216"/>
                <a:gd name="T63" fmla="*/ 7 h 433"/>
                <a:gd name="T64" fmla="*/ 168 w 216"/>
                <a:gd name="T65" fmla="*/ 2 h 433"/>
                <a:gd name="T66" fmla="*/ 155 w 216"/>
                <a:gd name="T67" fmla="*/ 0 h 433"/>
                <a:gd name="T68" fmla="*/ 148 w 216"/>
                <a:gd name="T69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433">
                  <a:moveTo>
                    <a:pt x="148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19" y="19"/>
                  </a:lnTo>
                  <a:lnTo>
                    <a:pt x="15" y="24"/>
                  </a:lnTo>
                  <a:lnTo>
                    <a:pt x="11" y="29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71"/>
                  </a:lnTo>
                  <a:lnTo>
                    <a:pt x="1" y="379"/>
                  </a:lnTo>
                  <a:lnTo>
                    <a:pt x="3" y="385"/>
                  </a:lnTo>
                  <a:lnTo>
                    <a:pt x="5" y="391"/>
                  </a:lnTo>
                  <a:lnTo>
                    <a:pt x="8" y="396"/>
                  </a:lnTo>
                  <a:lnTo>
                    <a:pt x="11" y="402"/>
                  </a:lnTo>
                  <a:lnTo>
                    <a:pt x="15" y="408"/>
                  </a:lnTo>
                  <a:lnTo>
                    <a:pt x="19" y="413"/>
                  </a:lnTo>
                  <a:lnTo>
                    <a:pt x="30" y="421"/>
                  </a:lnTo>
                  <a:lnTo>
                    <a:pt x="35" y="424"/>
                  </a:lnTo>
                  <a:lnTo>
                    <a:pt x="41" y="427"/>
                  </a:lnTo>
                  <a:lnTo>
                    <a:pt x="47" y="429"/>
                  </a:lnTo>
                  <a:lnTo>
                    <a:pt x="54" y="430"/>
                  </a:lnTo>
                  <a:lnTo>
                    <a:pt x="60" y="432"/>
                  </a:lnTo>
                  <a:lnTo>
                    <a:pt x="67" y="433"/>
                  </a:lnTo>
                  <a:lnTo>
                    <a:pt x="148" y="433"/>
                  </a:lnTo>
                  <a:lnTo>
                    <a:pt x="148" y="433"/>
                  </a:lnTo>
                  <a:lnTo>
                    <a:pt x="155" y="432"/>
                  </a:lnTo>
                  <a:lnTo>
                    <a:pt x="162" y="430"/>
                  </a:lnTo>
                  <a:lnTo>
                    <a:pt x="168" y="429"/>
                  </a:lnTo>
                  <a:lnTo>
                    <a:pt x="174" y="427"/>
                  </a:lnTo>
                  <a:lnTo>
                    <a:pt x="180" y="424"/>
                  </a:lnTo>
                  <a:lnTo>
                    <a:pt x="185" y="421"/>
                  </a:lnTo>
                  <a:lnTo>
                    <a:pt x="196" y="413"/>
                  </a:lnTo>
                  <a:lnTo>
                    <a:pt x="204" y="402"/>
                  </a:lnTo>
                  <a:lnTo>
                    <a:pt x="207" y="396"/>
                  </a:lnTo>
                  <a:lnTo>
                    <a:pt x="210" y="391"/>
                  </a:lnTo>
                  <a:lnTo>
                    <a:pt x="212" y="385"/>
                  </a:lnTo>
                  <a:lnTo>
                    <a:pt x="215" y="379"/>
                  </a:lnTo>
                  <a:lnTo>
                    <a:pt x="216" y="371"/>
                  </a:lnTo>
                  <a:lnTo>
                    <a:pt x="216" y="364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6" y="60"/>
                  </a:lnTo>
                  <a:lnTo>
                    <a:pt x="215" y="54"/>
                  </a:lnTo>
                  <a:lnTo>
                    <a:pt x="212" y="48"/>
                  </a:lnTo>
                  <a:lnTo>
                    <a:pt x="210" y="41"/>
                  </a:lnTo>
                  <a:lnTo>
                    <a:pt x="207" y="35"/>
                  </a:lnTo>
                  <a:lnTo>
                    <a:pt x="204" y="29"/>
                  </a:lnTo>
                  <a:lnTo>
                    <a:pt x="200" y="24"/>
                  </a:lnTo>
                  <a:lnTo>
                    <a:pt x="196" y="19"/>
                  </a:lnTo>
                  <a:lnTo>
                    <a:pt x="192" y="15"/>
                  </a:lnTo>
                  <a:lnTo>
                    <a:pt x="185" y="11"/>
                  </a:lnTo>
                  <a:lnTo>
                    <a:pt x="180" y="7"/>
                  </a:lnTo>
                  <a:lnTo>
                    <a:pt x="174" y="5"/>
                  </a:lnTo>
                  <a:lnTo>
                    <a:pt x="168" y="2"/>
                  </a:lnTo>
                  <a:lnTo>
                    <a:pt x="162" y="1"/>
                  </a:lnTo>
                  <a:lnTo>
                    <a:pt x="155" y="0"/>
                  </a:lnTo>
                  <a:lnTo>
                    <a:pt x="148" y="0"/>
                  </a:lnTo>
                  <a:lnTo>
                    <a:pt x="1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09" name="Freeform 33">
              <a:extLst>
                <a:ext uri="{FF2B5EF4-FFF2-40B4-BE49-F238E27FC236}">
                  <a16:creationId xmlns:a16="http://schemas.microsoft.com/office/drawing/2014/main" id="{AB1F3AA7-EEC0-4E42-A71C-496ECC2E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293100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61 w 433"/>
                <a:gd name="T3" fmla="*/ 0 h 217"/>
                <a:gd name="T4" fmla="*/ 48 w 433"/>
                <a:gd name="T5" fmla="*/ 3 h 217"/>
                <a:gd name="T6" fmla="*/ 35 w 433"/>
                <a:gd name="T7" fmla="*/ 8 h 217"/>
                <a:gd name="T8" fmla="*/ 25 w 433"/>
                <a:gd name="T9" fmla="*/ 16 h 217"/>
                <a:gd name="T10" fmla="*/ 16 w 433"/>
                <a:gd name="T11" fmla="*/ 25 h 217"/>
                <a:gd name="T12" fmla="*/ 8 w 433"/>
                <a:gd name="T13" fmla="*/ 35 h 217"/>
                <a:gd name="T14" fmla="*/ 3 w 433"/>
                <a:gd name="T15" fmla="*/ 48 h 217"/>
                <a:gd name="T16" fmla="*/ 0 w 433"/>
                <a:gd name="T17" fmla="*/ 61 h 217"/>
                <a:gd name="T18" fmla="*/ 0 w 433"/>
                <a:gd name="T19" fmla="*/ 149 h 217"/>
                <a:gd name="T20" fmla="*/ 0 w 433"/>
                <a:gd name="T21" fmla="*/ 156 h 217"/>
                <a:gd name="T22" fmla="*/ 3 w 433"/>
                <a:gd name="T23" fmla="*/ 169 h 217"/>
                <a:gd name="T24" fmla="*/ 8 w 433"/>
                <a:gd name="T25" fmla="*/ 181 h 217"/>
                <a:gd name="T26" fmla="*/ 16 w 433"/>
                <a:gd name="T27" fmla="*/ 192 h 217"/>
                <a:gd name="T28" fmla="*/ 25 w 433"/>
                <a:gd name="T29" fmla="*/ 201 h 217"/>
                <a:gd name="T30" fmla="*/ 35 w 433"/>
                <a:gd name="T31" fmla="*/ 209 h 217"/>
                <a:gd name="T32" fmla="*/ 48 w 433"/>
                <a:gd name="T33" fmla="*/ 214 h 217"/>
                <a:gd name="T34" fmla="*/ 61 w 433"/>
                <a:gd name="T35" fmla="*/ 216 h 217"/>
                <a:gd name="T36" fmla="*/ 365 w 433"/>
                <a:gd name="T37" fmla="*/ 217 h 217"/>
                <a:gd name="T38" fmla="*/ 372 w 433"/>
                <a:gd name="T39" fmla="*/ 216 h 217"/>
                <a:gd name="T40" fmla="*/ 385 w 433"/>
                <a:gd name="T41" fmla="*/ 214 h 217"/>
                <a:gd name="T42" fmla="*/ 397 w 433"/>
                <a:gd name="T43" fmla="*/ 209 h 217"/>
                <a:gd name="T44" fmla="*/ 413 w 433"/>
                <a:gd name="T45" fmla="*/ 196 h 217"/>
                <a:gd name="T46" fmla="*/ 424 w 433"/>
                <a:gd name="T47" fmla="*/ 181 h 217"/>
                <a:gd name="T48" fmla="*/ 430 w 433"/>
                <a:gd name="T49" fmla="*/ 169 h 217"/>
                <a:gd name="T50" fmla="*/ 433 w 433"/>
                <a:gd name="T51" fmla="*/ 156 h 217"/>
                <a:gd name="T52" fmla="*/ 433 w 433"/>
                <a:gd name="T53" fmla="*/ 69 h 217"/>
                <a:gd name="T54" fmla="*/ 433 w 433"/>
                <a:gd name="T55" fmla="*/ 61 h 217"/>
                <a:gd name="T56" fmla="*/ 430 w 433"/>
                <a:gd name="T57" fmla="*/ 48 h 217"/>
                <a:gd name="T58" fmla="*/ 424 w 433"/>
                <a:gd name="T59" fmla="*/ 35 h 217"/>
                <a:gd name="T60" fmla="*/ 413 w 433"/>
                <a:gd name="T61" fmla="*/ 20 h 217"/>
                <a:gd name="T62" fmla="*/ 397 w 433"/>
                <a:gd name="T63" fmla="*/ 8 h 217"/>
                <a:gd name="T64" fmla="*/ 385 w 433"/>
                <a:gd name="T65" fmla="*/ 3 h 217"/>
                <a:gd name="T66" fmla="*/ 372 w 433"/>
                <a:gd name="T67" fmla="*/ 0 h 217"/>
                <a:gd name="T68" fmla="*/ 365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1" y="187"/>
                  </a:lnTo>
                  <a:lnTo>
                    <a:pt x="424" y="181"/>
                  </a:lnTo>
                  <a:lnTo>
                    <a:pt x="428" y="175"/>
                  </a:lnTo>
                  <a:lnTo>
                    <a:pt x="430" y="169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5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0" name="Freeform 34">
              <a:extLst>
                <a:ext uri="{FF2B5EF4-FFF2-40B4-BE49-F238E27FC236}">
                  <a16:creationId xmlns:a16="http://schemas.microsoft.com/office/drawing/2014/main" id="{C07501E8-7712-456D-BD4A-11BF9B502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154988"/>
              <a:ext cx="138113" cy="68263"/>
            </a:xfrm>
            <a:custGeom>
              <a:avLst/>
              <a:gdLst>
                <a:gd name="T0" fmla="*/ 68 w 433"/>
                <a:gd name="T1" fmla="*/ 0 h 216"/>
                <a:gd name="T2" fmla="*/ 61 w 433"/>
                <a:gd name="T3" fmla="*/ 0 h 216"/>
                <a:gd name="T4" fmla="*/ 48 w 433"/>
                <a:gd name="T5" fmla="*/ 3 h 216"/>
                <a:gd name="T6" fmla="*/ 35 w 433"/>
                <a:gd name="T7" fmla="*/ 9 h 216"/>
                <a:gd name="T8" fmla="*/ 25 w 433"/>
                <a:gd name="T9" fmla="*/ 16 h 216"/>
                <a:gd name="T10" fmla="*/ 16 w 433"/>
                <a:gd name="T11" fmla="*/ 25 h 216"/>
                <a:gd name="T12" fmla="*/ 8 w 433"/>
                <a:gd name="T13" fmla="*/ 36 h 216"/>
                <a:gd name="T14" fmla="*/ 3 w 433"/>
                <a:gd name="T15" fmla="*/ 48 h 216"/>
                <a:gd name="T16" fmla="*/ 0 w 433"/>
                <a:gd name="T17" fmla="*/ 61 h 216"/>
                <a:gd name="T18" fmla="*/ 0 w 433"/>
                <a:gd name="T19" fmla="*/ 149 h 216"/>
                <a:gd name="T20" fmla="*/ 0 w 433"/>
                <a:gd name="T21" fmla="*/ 156 h 216"/>
                <a:gd name="T22" fmla="*/ 3 w 433"/>
                <a:gd name="T23" fmla="*/ 168 h 216"/>
                <a:gd name="T24" fmla="*/ 8 w 433"/>
                <a:gd name="T25" fmla="*/ 181 h 216"/>
                <a:gd name="T26" fmla="*/ 16 w 433"/>
                <a:gd name="T27" fmla="*/ 192 h 216"/>
                <a:gd name="T28" fmla="*/ 25 w 433"/>
                <a:gd name="T29" fmla="*/ 201 h 216"/>
                <a:gd name="T30" fmla="*/ 35 w 433"/>
                <a:gd name="T31" fmla="*/ 208 h 216"/>
                <a:gd name="T32" fmla="*/ 48 w 433"/>
                <a:gd name="T33" fmla="*/ 213 h 216"/>
                <a:gd name="T34" fmla="*/ 61 w 433"/>
                <a:gd name="T35" fmla="*/ 216 h 216"/>
                <a:gd name="T36" fmla="*/ 365 w 433"/>
                <a:gd name="T37" fmla="*/ 216 h 216"/>
                <a:gd name="T38" fmla="*/ 372 w 433"/>
                <a:gd name="T39" fmla="*/ 216 h 216"/>
                <a:gd name="T40" fmla="*/ 385 w 433"/>
                <a:gd name="T41" fmla="*/ 213 h 216"/>
                <a:gd name="T42" fmla="*/ 397 w 433"/>
                <a:gd name="T43" fmla="*/ 208 h 216"/>
                <a:gd name="T44" fmla="*/ 408 w 433"/>
                <a:gd name="T45" fmla="*/ 201 h 216"/>
                <a:gd name="T46" fmla="*/ 421 w 433"/>
                <a:gd name="T47" fmla="*/ 186 h 216"/>
                <a:gd name="T48" fmla="*/ 428 w 433"/>
                <a:gd name="T49" fmla="*/ 175 h 216"/>
                <a:gd name="T50" fmla="*/ 432 w 433"/>
                <a:gd name="T51" fmla="*/ 162 h 216"/>
                <a:gd name="T52" fmla="*/ 433 w 433"/>
                <a:gd name="T53" fmla="*/ 149 h 216"/>
                <a:gd name="T54" fmla="*/ 433 w 433"/>
                <a:gd name="T55" fmla="*/ 68 h 216"/>
                <a:gd name="T56" fmla="*/ 432 w 433"/>
                <a:gd name="T57" fmla="*/ 54 h 216"/>
                <a:gd name="T58" fmla="*/ 428 w 433"/>
                <a:gd name="T59" fmla="*/ 42 h 216"/>
                <a:gd name="T60" fmla="*/ 421 w 433"/>
                <a:gd name="T61" fmla="*/ 30 h 216"/>
                <a:gd name="T62" fmla="*/ 403 w 433"/>
                <a:gd name="T63" fmla="*/ 12 h 216"/>
                <a:gd name="T64" fmla="*/ 391 w 433"/>
                <a:gd name="T65" fmla="*/ 5 h 216"/>
                <a:gd name="T66" fmla="*/ 379 w 433"/>
                <a:gd name="T67" fmla="*/ 1 h 216"/>
                <a:gd name="T68" fmla="*/ 365 w 433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6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6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2" y="211"/>
                  </a:lnTo>
                  <a:lnTo>
                    <a:pt x="48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8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2" y="216"/>
                  </a:lnTo>
                  <a:lnTo>
                    <a:pt x="379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08" y="201"/>
                  </a:lnTo>
                  <a:lnTo>
                    <a:pt x="413" y="196"/>
                  </a:lnTo>
                  <a:lnTo>
                    <a:pt x="421" y="186"/>
                  </a:lnTo>
                  <a:lnTo>
                    <a:pt x="424" y="181"/>
                  </a:lnTo>
                  <a:lnTo>
                    <a:pt x="428" y="175"/>
                  </a:lnTo>
                  <a:lnTo>
                    <a:pt x="430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1" name="Freeform 35">
              <a:extLst>
                <a:ext uri="{FF2B5EF4-FFF2-40B4-BE49-F238E27FC236}">
                  <a16:creationId xmlns:a16="http://schemas.microsoft.com/office/drawing/2014/main" id="{36263FDC-C7CC-4633-AF1E-0038C3BD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016875"/>
              <a:ext cx="138113" cy="69850"/>
            </a:xfrm>
            <a:custGeom>
              <a:avLst/>
              <a:gdLst>
                <a:gd name="T0" fmla="*/ 68 w 433"/>
                <a:gd name="T1" fmla="*/ 0 h 217"/>
                <a:gd name="T2" fmla="*/ 61 w 433"/>
                <a:gd name="T3" fmla="*/ 2 h 217"/>
                <a:gd name="T4" fmla="*/ 48 w 433"/>
                <a:gd name="T5" fmla="*/ 4 h 217"/>
                <a:gd name="T6" fmla="*/ 35 w 433"/>
                <a:gd name="T7" fmla="*/ 9 h 217"/>
                <a:gd name="T8" fmla="*/ 25 w 433"/>
                <a:gd name="T9" fmla="*/ 16 h 217"/>
                <a:gd name="T10" fmla="*/ 16 w 433"/>
                <a:gd name="T11" fmla="*/ 25 h 217"/>
                <a:gd name="T12" fmla="*/ 8 w 433"/>
                <a:gd name="T13" fmla="*/ 37 h 217"/>
                <a:gd name="T14" fmla="*/ 3 w 433"/>
                <a:gd name="T15" fmla="*/ 48 h 217"/>
                <a:gd name="T16" fmla="*/ 0 w 433"/>
                <a:gd name="T17" fmla="*/ 62 h 217"/>
                <a:gd name="T18" fmla="*/ 0 w 433"/>
                <a:gd name="T19" fmla="*/ 150 h 217"/>
                <a:gd name="T20" fmla="*/ 0 w 433"/>
                <a:gd name="T21" fmla="*/ 156 h 217"/>
                <a:gd name="T22" fmla="*/ 3 w 433"/>
                <a:gd name="T23" fmla="*/ 170 h 217"/>
                <a:gd name="T24" fmla="*/ 8 w 433"/>
                <a:gd name="T25" fmla="*/ 182 h 217"/>
                <a:gd name="T26" fmla="*/ 16 w 433"/>
                <a:gd name="T27" fmla="*/ 192 h 217"/>
                <a:gd name="T28" fmla="*/ 25 w 433"/>
                <a:gd name="T29" fmla="*/ 202 h 217"/>
                <a:gd name="T30" fmla="*/ 35 w 433"/>
                <a:gd name="T31" fmla="*/ 209 h 217"/>
                <a:gd name="T32" fmla="*/ 48 w 433"/>
                <a:gd name="T33" fmla="*/ 214 h 217"/>
                <a:gd name="T34" fmla="*/ 61 w 433"/>
                <a:gd name="T35" fmla="*/ 217 h 217"/>
                <a:gd name="T36" fmla="*/ 365 w 433"/>
                <a:gd name="T37" fmla="*/ 217 h 217"/>
                <a:gd name="T38" fmla="*/ 372 w 433"/>
                <a:gd name="T39" fmla="*/ 217 h 217"/>
                <a:gd name="T40" fmla="*/ 385 w 433"/>
                <a:gd name="T41" fmla="*/ 214 h 217"/>
                <a:gd name="T42" fmla="*/ 397 w 433"/>
                <a:gd name="T43" fmla="*/ 209 h 217"/>
                <a:gd name="T44" fmla="*/ 413 w 433"/>
                <a:gd name="T45" fmla="*/ 198 h 217"/>
                <a:gd name="T46" fmla="*/ 424 w 433"/>
                <a:gd name="T47" fmla="*/ 182 h 217"/>
                <a:gd name="T48" fmla="*/ 430 w 433"/>
                <a:gd name="T49" fmla="*/ 170 h 217"/>
                <a:gd name="T50" fmla="*/ 433 w 433"/>
                <a:gd name="T51" fmla="*/ 156 h 217"/>
                <a:gd name="T52" fmla="*/ 433 w 433"/>
                <a:gd name="T53" fmla="*/ 69 h 217"/>
                <a:gd name="T54" fmla="*/ 433 w 433"/>
                <a:gd name="T55" fmla="*/ 62 h 217"/>
                <a:gd name="T56" fmla="*/ 430 w 433"/>
                <a:gd name="T57" fmla="*/ 48 h 217"/>
                <a:gd name="T58" fmla="*/ 424 w 433"/>
                <a:gd name="T59" fmla="*/ 37 h 217"/>
                <a:gd name="T60" fmla="*/ 413 w 433"/>
                <a:gd name="T61" fmla="*/ 21 h 217"/>
                <a:gd name="T62" fmla="*/ 397 w 433"/>
                <a:gd name="T63" fmla="*/ 9 h 217"/>
                <a:gd name="T64" fmla="*/ 385 w 433"/>
                <a:gd name="T65" fmla="*/ 4 h 217"/>
                <a:gd name="T66" fmla="*/ 372 w 433"/>
                <a:gd name="T67" fmla="*/ 2 h 217"/>
                <a:gd name="T68" fmla="*/ 365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5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6" y="25"/>
                  </a:lnTo>
                  <a:lnTo>
                    <a:pt x="11" y="31"/>
                  </a:lnTo>
                  <a:lnTo>
                    <a:pt x="8" y="37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2"/>
                  </a:lnTo>
                  <a:lnTo>
                    <a:pt x="11" y="187"/>
                  </a:lnTo>
                  <a:lnTo>
                    <a:pt x="16" y="192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6"/>
                  </a:lnTo>
                  <a:lnTo>
                    <a:pt x="413" y="198"/>
                  </a:lnTo>
                  <a:lnTo>
                    <a:pt x="421" y="187"/>
                  </a:lnTo>
                  <a:lnTo>
                    <a:pt x="424" y="182"/>
                  </a:lnTo>
                  <a:lnTo>
                    <a:pt x="428" y="176"/>
                  </a:lnTo>
                  <a:lnTo>
                    <a:pt x="430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3" y="150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7"/>
                  </a:lnTo>
                  <a:lnTo>
                    <a:pt x="421" y="31"/>
                  </a:lnTo>
                  <a:lnTo>
                    <a:pt x="413" y="21"/>
                  </a:lnTo>
                  <a:lnTo>
                    <a:pt x="403" y="13"/>
                  </a:lnTo>
                  <a:lnTo>
                    <a:pt x="397" y="9"/>
                  </a:lnTo>
                  <a:lnTo>
                    <a:pt x="391" y="7"/>
                  </a:lnTo>
                  <a:lnTo>
                    <a:pt x="385" y="4"/>
                  </a:lnTo>
                  <a:lnTo>
                    <a:pt x="379" y="3"/>
                  </a:lnTo>
                  <a:lnTo>
                    <a:pt x="372" y="2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2" name="Freeform 36">
              <a:extLst>
                <a:ext uri="{FF2B5EF4-FFF2-40B4-BE49-F238E27FC236}">
                  <a16:creationId xmlns:a16="http://schemas.microsoft.com/office/drawing/2014/main" id="{75E42528-646E-40A7-9223-695AB593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293100"/>
              <a:ext cx="138113" cy="68263"/>
            </a:xfrm>
            <a:custGeom>
              <a:avLst/>
              <a:gdLst>
                <a:gd name="T0" fmla="*/ 69 w 434"/>
                <a:gd name="T1" fmla="*/ 0 h 217"/>
                <a:gd name="T2" fmla="*/ 61 w 434"/>
                <a:gd name="T3" fmla="*/ 0 h 217"/>
                <a:gd name="T4" fmla="*/ 48 w 434"/>
                <a:gd name="T5" fmla="*/ 3 h 217"/>
                <a:gd name="T6" fmla="*/ 35 w 434"/>
                <a:gd name="T7" fmla="*/ 8 h 217"/>
                <a:gd name="T8" fmla="*/ 25 w 434"/>
                <a:gd name="T9" fmla="*/ 16 h 217"/>
                <a:gd name="T10" fmla="*/ 12 w 434"/>
                <a:gd name="T11" fmla="*/ 30 h 217"/>
                <a:gd name="T12" fmla="*/ 5 w 434"/>
                <a:gd name="T13" fmla="*/ 42 h 217"/>
                <a:gd name="T14" fmla="*/ 1 w 434"/>
                <a:gd name="T15" fmla="*/ 54 h 217"/>
                <a:gd name="T16" fmla="*/ 0 w 434"/>
                <a:gd name="T17" fmla="*/ 69 h 217"/>
                <a:gd name="T18" fmla="*/ 0 w 434"/>
                <a:gd name="T19" fmla="*/ 149 h 217"/>
                <a:gd name="T20" fmla="*/ 1 w 434"/>
                <a:gd name="T21" fmla="*/ 162 h 217"/>
                <a:gd name="T22" fmla="*/ 5 w 434"/>
                <a:gd name="T23" fmla="*/ 175 h 217"/>
                <a:gd name="T24" fmla="*/ 12 w 434"/>
                <a:gd name="T25" fmla="*/ 187 h 217"/>
                <a:gd name="T26" fmla="*/ 25 w 434"/>
                <a:gd name="T27" fmla="*/ 201 h 217"/>
                <a:gd name="T28" fmla="*/ 35 w 434"/>
                <a:gd name="T29" fmla="*/ 209 h 217"/>
                <a:gd name="T30" fmla="*/ 48 w 434"/>
                <a:gd name="T31" fmla="*/ 214 h 217"/>
                <a:gd name="T32" fmla="*/ 61 w 434"/>
                <a:gd name="T33" fmla="*/ 216 h 217"/>
                <a:gd name="T34" fmla="*/ 365 w 434"/>
                <a:gd name="T35" fmla="*/ 217 h 217"/>
                <a:gd name="T36" fmla="*/ 373 w 434"/>
                <a:gd name="T37" fmla="*/ 216 h 217"/>
                <a:gd name="T38" fmla="*/ 385 w 434"/>
                <a:gd name="T39" fmla="*/ 214 h 217"/>
                <a:gd name="T40" fmla="*/ 398 w 434"/>
                <a:gd name="T41" fmla="*/ 209 h 217"/>
                <a:gd name="T42" fmla="*/ 413 w 434"/>
                <a:gd name="T43" fmla="*/ 196 h 217"/>
                <a:gd name="T44" fmla="*/ 421 w 434"/>
                <a:gd name="T45" fmla="*/ 187 h 217"/>
                <a:gd name="T46" fmla="*/ 428 w 434"/>
                <a:gd name="T47" fmla="*/ 175 h 217"/>
                <a:gd name="T48" fmla="*/ 432 w 434"/>
                <a:gd name="T49" fmla="*/ 162 h 217"/>
                <a:gd name="T50" fmla="*/ 434 w 434"/>
                <a:gd name="T51" fmla="*/ 149 h 217"/>
                <a:gd name="T52" fmla="*/ 434 w 434"/>
                <a:gd name="T53" fmla="*/ 69 h 217"/>
                <a:gd name="T54" fmla="*/ 432 w 434"/>
                <a:gd name="T55" fmla="*/ 54 h 217"/>
                <a:gd name="T56" fmla="*/ 428 w 434"/>
                <a:gd name="T57" fmla="*/ 42 h 217"/>
                <a:gd name="T58" fmla="*/ 421 w 434"/>
                <a:gd name="T59" fmla="*/ 30 h 217"/>
                <a:gd name="T60" fmla="*/ 404 w 434"/>
                <a:gd name="T61" fmla="*/ 12 h 217"/>
                <a:gd name="T62" fmla="*/ 391 w 434"/>
                <a:gd name="T63" fmla="*/ 5 h 217"/>
                <a:gd name="T64" fmla="*/ 379 w 434"/>
                <a:gd name="T65" fmla="*/ 1 h 217"/>
                <a:gd name="T66" fmla="*/ 365 w 434"/>
                <a:gd name="T6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217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2" y="187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9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8" y="209"/>
                  </a:lnTo>
                  <a:lnTo>
                    <a:pt x="404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6" y="181"/>
                  </a:lnTo>
                  <a:lnTo>
                    <a:pt x="428" y="175"/>
                  </a:lnTo>
                  <a:lnTo>
                    <a:pt x="431" y="169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4" y="149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4" y="12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3" name="Freeform 37">
              <a:extLst>
                <a:ext uri="{FF2B5EF4-FFF2-40B4-BE49-F238E27FC236}">
                  <a16:creationId xmlns:a16="http://schemas.microsoft.com/office/drawing/2014/main" id="{FB835543-A3FC-4087-B64E-65821A24C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154988"/>
              <a:ext cx="138113" cy="68263"/>
            </a:xfrm>
            <a:custGeom>
              <a:avLst/>
              <a:gdLst>
                <a:gd name="T0" fmla="*/ 69 w 434"/>
                <a:gd name="T1" fmla="*/ 0 h 216"/>
                <a:gd name="T2" fmla="*/ 61 w 434"/>
                <a:gd name="T3" fmla="*/ 0 h 216"/>
                <a:gd name="T4" fmla="*/ 48 w 434"/>
                <a:gd name="T5" fmla="*/ 3 h 216"/>
                <a:gd name="T6" fmla="*/ 35 w 434"/>
                <a:gd name="T7" fmla="*/ 9 h 216"/>
                <a:gd name="T8" fmla="*/ 25 w 434"/>
                <a:gd name="T9" fmla="*/ 16 h 216"/>
                <a:gd name="T10" fmla="*/ 12 w 434"/>
                <a:gd name="T11" fmla="*/ 30 h 216"/>
                <a:gd name="T12" fmla="*/ 5 w 434"/>
                <a:gd name="T13" fmla="*/ 42 h 216"/>
                <a:gd name="T14" fmla="*/ 1 w 434"/>
                <a:gd name="T15" fmla="*/ 54 h 216"/>
                <a:gd name="T16" fmla="*/ 0 w 434"/>
                <a:gd name="T17" fmla="*/ 68 h 216"/>
                <a:gd name="T18" fmla="*/ 0 w 434"/>
                <a:gd name="T19" fmla="*/ 149 h 216"/>
                <a:gd name="T20" fmla="*/ 1 w 434"/>
                <a:gd name="T21" fmla="*/ 162 h 216"/>
                <a:gd name="T22" fmla="*/ 5 w 434"/>
                <a:gd name="T23" fmla="*/ 175 h 216"/>
                <a:gd name="T24" fmla="*/ 12 w 434"/>
                <a:gd name="T25" fmla="*/ 186 h 216"/>
                <a:gd name="T26" fmla="*/ 20 w 434"/>
                <a:gd name="T27" fmla="*/ 196 h 216"/>
                <a:gd name="T28" fmla="*/ 30 w 434"/>
                <a:gd name="T29" fmla="*/ 205 h 216"/>
                <a:gd name="T30" fmla="*/ 42 w 434"/>
                <a:gd name="T31" fmla="*/ 211 h 216"/>
                <a:gd name="T32" fmla="*/ 54 w 434"/>
                <a:gd name="T33" fmla="*/ 215 h 216"/>
                <a:gd name="T34" fmla="*/ 69 w 434"/>
                <a:gd name="T35" fmla="*/ 216 h 216"/>
                <a:gd name="T36" fmla="*/ 365 w 434"/>
                <a:gd name="T37" fmla="*/ 216 h 216"/>
                <a:gd name="T38" fmla="*/ 379 w 434"/>
                <a:gd name="T39" fmla="*/ 215 h 216"/>
                <a:gd name="T40" fmla="*/ 391 w 434"/>
                <a:gd name="T41" fmla="*/ 211 h 216"/>
                <a:gd name="T42" fmla="*/ 404 w 434"/>
                <a:gd name="T43" fmla="*/ 205 h 216"/>
                <a:gd name="T44" fmla="*/ 417 w 434"/>
                <a:gd name="T45" fmla="*/ 192 h 216"/>
                <a:gd name="T46" fmla="*/ 426 w 434"/>
                <a:gd name="T47" fmla="*/ 181 h 216"/>
                <a:gd name="T48" fmla="*/ 431 w 434"/>
                <a:gd name="T49" fmla="*/ 168 h 216"/>
                <a:gd name="T50" fmla="*/ 433 w 434"/>
                <a:gd name="T51" fmla="*/ 156 h 216"/>
                <a:gd name="T52" fmla="*/ 434 w 434"/>
                <a:gd name="T53" fmla="*/ 68 h 216"/>
                <a:gd name="T54" fmla="*/ 433 w 434"/>
                <a:gd name="T55" fmla="*/ 61 h 216"/>
                <a:gd name="T56" fmla="*/ 431 w 434"/>
                <a:gd name="T57" fmla="*/ 48 h 216"/>
                <a:gd name="T58" fmla="*/ 426 w 434"/>
                <a:gd name="T59" fmla="*/ 36 h 216"/>
                <a:gd name="T60" fmla="*/ 413 w 434"/>
                <a:gd name="T61" fmla="*/ 20 h 216"/>
                <a:gd name="T62" fmla="*/ 398 w 434"/>
                <a:gd name="T63" fmla="*/ 9 h 216"/>
                <a:gd name="T64" fmla="*/ 385 w 434"/>
                <a:gd name="T65" fmla="*/ 3 h 216"/>
                <a:gd name="T66" fmla="*/ 373 w 434"/>
                <a:gd name="T67" fmla="*/ 0 h 216"/>
                <a:gd name="T68" fmla="*/ 365 w 434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2" y="186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2" y="211"/>
                  </a:lnTo>
                  <a:lnTo>
                    <a:pt x="48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8" y="208"/>
                  </a:lnTo>
                  <a:lnTo>
                    <a:pt x="404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6"/>
                  </a:lnTo>
                  <a:lnTo>
                    <a:pt x="426" y="181"/>
                  </a:lnTo>
                  <a:lnTo>
                    <a:pt x="428" y="175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4" y="149"/>
                  </a:lnTo>
                  <a:lnTo>
                    <a:pt x="434" y="68"/>
                  </a:lnTo>
                  <a:lnTo>
                    <a:pt x="434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4" y="12"/>
                  </a:lnTo>
                  <a:lnTo>
                    <a:pt x="398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4" name="Freeform 38">
              <a:extLst>
                <a:ext uri="{FF2B5EF4-FFF2-40B4-BE49-F238E27FC236}">
                  <a16:creationId xmlns:a16="http://schemas.microsoft.com/office/drawing/2014/main" id="{21565716-F9ED-42BA-84BB-053C0C438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016875"/>
              <a:ext cx="138113" cy="69850"/>
            </a:xfrm>
            <a:custGeom>
              <a:avLst/>
              <a:gdLst>
                <a:gd name="T0" fmla="*/ 69 w 434"/>
                <a:gd name="T1" fmla="*/ 0 h 217"/>
                <a:gd name="T2" fmla="*/ 61 w 434"/>
                <a:gd name="T3" fmla="*/ 2 h 217"/>
                <a:gd name="T4" fmla="*/ 48 w 434"/>
                <a:gd name="T5" fmla="*/ 4 h 217"/>
                <a:gd name="T6" fmla="*/ 35 w 434"/>
                <a:gd name="T7" fmla="*/ 9 h 217"/>
                <a:gd name="T8" fmla="*/ 25 w 434"/>
                <a:gd name="T9" fmla="*/ 16 h 217"/>
                <a:gd name="T10" fmla="*/ 12 w 434"/>
                <a:gd name="T11" fmla="*/ 31 h 217"/>
                <a:gd name="T12" fmla="*/ 5 w 434"/>
                <a:gd name="T13" fmla="*/ 42 h 217"/>
                <a:gd name="T14" fmla="*/ 1 w 434"/>
                <a:gd name="T15" fmla="*/ 55 h 217"/>
                <a:gd name="T16" fmla="*/ 0 w 434"/>
                <a:gd name="T17" fmla="*/ 69 h 217"/>
                <a:gd name="T18" fmla="*/ 0 w 434"/>
                <a:gd name="T19" fmla="*/ 150 h 217"/>
                <a:gd name="T20" fmla="*/ 1 w 434"/>
                <a:gd name="T21" fmla="*/ 163 h 217"/>
                <a:gd name="T22" fmla="*/ 5 w 434"/>
                <a:gd name="T23" fmla="*/ 176 h 217"/>
                <a:gd name="T24" fmla="*/ 12 w 434"/>
                <a:gd name="T25" fmla="*/ 187 h 217"/>
                <a:gd name="T26" fmla="*/ 25 w 434"/>
                <a:gd name="T27" fmla="*/ 202 h 217"/>
                <a:gd name="T28" fmla="*/ 35 w 434"/>
                <a:gd name="T29" fmla="*/ 209 h 217"/>
                <a:gd name="T30" fmla="*/ 48 w 434"/>
                <a:gd name="T31" fmla="*/ 214 h 217"/>
                <a:gd name="T32" fmla="*/ 61 w 434"/>
                <a:gd name="T33" fmla="*/ 217 h 217"/>
                <a:gd name="T34" fmla="*/ 365 w 434"/>
                <a:gd name="T35" fmla="*/ 217 h 217"/>
                <a:gd name="T36" fmla="*/ 373 w 434"/>
                <a:gd name="T37" fmla="*/ 217 h 217"/>
                <a:gd name="T38" fmla="*/ 385 w 434"/>
                <a:gd name="T39" fmla="*/ 214 h 217"/>
                <a:gd name="T40" fmla="*/ 398 w 434"/>
                <a:gd name="T41" fmla="*/ 209 h 217"/>
                <a:gd name="T42" fmla="*/ 413 w 434"/>
                <a:gd name="T43" fmla="*/ 198 h 217"/>
                <a:gd name="T44" fmla="*/ 421 w 434"/>
                <a:gd name="T45" fmla="*/ 187 h 217"/>
                <a:gd name="T46" fmla="*/ 428 w 434"/>
                <a:gd name="T47" fmla="*/ 176 h 217"/>
                <a:gd name="T48" fmla="*/ 432 w 434"/>
                <a:gd name="T49" fmla="*/ 163 h 217"/>
                <a:gd name="T50" fmla="*/ 434 w 434"/>
                <a:gd name="T51" fmla="*/ 150 h 217"/>
                <a:gd name="T52" fmla="*/ 434 w 434"/>
                <a:gd name="T53" fmla="*/ 69 h 217"/>
                <a:gd name="T54" fmla="*/ 432 w 434"/>
                <a:gd name="T55" fmla="*/ 55 h 217"/>
                <a:gd name="T56" fmla="*/ 428 w 434"/>
                <a:gd name="T57" fmla="*/ 42 h 217"/>
                <a:gd name="T58" fmla="*/ 421 w 434"/>
                <a:gd name="T59" fmla="*/ 31 h 217"/>
                <a:gd name="T60" fmla="*/ 413 w 434"/>
                <a:gd name="T61" fmla="*/ 21 h 217"/>
                <a:gd name="T62" fmla="*/ 398 w 434"/>
                <a:gd name="T63" fmla="*/ 9 h 217"/>
                <a:gd name="T64" fmla="*/ 385 w 434"/>
                <a:gd name="T65" fmla="*/ 4 h 217"/>
                <a:gd name="T66" fmla="*/ 373 w 434"/>
                <a:gd name="T67" fmla="*/ 2 h 217"/>
                <a:gd name="T68" fmla="*/ 365 w 434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4" h="217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5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2" y="31"/>
                  </a:lnTo>
                  <a:lnTo>
                    <a:pt x="8" y="37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9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3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8" y="209"/>
                  </a:lnTo>
                  <a:lnTo>
                    <a:pt x="404" y="206"/>
                  </a:lnTo>
                  <a:lnTo>
                    <a:pt x="413" y="198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6" y="182"/>
                  </a:lnTo>
                  <a:lnTo>
                    <a:pt x="428" y="176"/>
                  </a:lnTo>
                  <a:lnTo>
                    <a:pt x="431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4" y="150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7"/>
                  </a:lnTo>
                  <a:lnTo>
                    <a:pt x="421" y="31"/>
                  </a:lnTo>
                  <a:lnTo>
                    <a:pt x="417" y="25"/>
                  </a:lnTo>
                  <a:lnTo>
                    <a:pt x="413" y="21"/>
                  </a:lnTo>
                  <a:lnTo>
                    <a:pt x="404" y="13"/>
                  </a:lnTo>
                  <a:lnTo>
                    <a:pt x="398" y="9"/>
                  </a:lnTo>
                  <a:lnTo>
                    <a:pt x="391" y="7"/>
                  </a:lnTo>
                  <a:lnTo>
                    <a:pt x="385" y="4"/>
                  </a:lnTo>
                  <a:lnTo>
                    <a:pt x="379" y="3"/>
                  </a:lnTo>
                  <a:lnTo>
                    <a:pt x="373" y="2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cxnSp>
        <p:nvCxnSpPr>
          <p:cNvPr id="315" name="직선 연결선 314"/>
          <p:cNvCxnSpPr>
            <a:endCxn id="314" idx="2"/>
          </p:cNvCxnSpPr>
          <p:nvPr/>
        </p:nvCxnSpPr>
        <p:spPr>
          <a:xfrm flipH="1">
            <a:off x="1495716" y="4677484"/>
            <a:ext cx="456668" cy="288336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직선 연결선 315"/>
          <p:cNvCxnSpPr>
            <a:endCxn id="312" idx="16"/>
          </p:cNvCxnSpPr>
          <p:nvPr/>
        </p:nvCxnSpPr>
        <p:spPr>
          <a:xfrm flipH="1" flipV="1">
            <a:off x="1496443" y="5026075"/>
            <a:ext cx="409303" cy="211544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직선 연결선 316"/>
          <p:cNvCxnSpPr/>
          <p:nvPr/>
        </p:nvCxnSpPr>
        <p:spPr>
          <a:xfrm flipV="1">
            <a:off x="2246279" y="4653589"/>
            <a:ext cx="2499121" cy="738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3721610" y="5468868"/>
            <a:ext cx="289978" cy="1687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ICS </a:t>
            </a:r>
            <a:r>
              <a:rPr lang="ko-KR" altLang="en-US" sz="900" spc="-6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히스토리언</a:t>
            </a:r>
            <a:endParaRPr lang="en-US" altLang="ko-KR" sz="900" spc="-6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322" name="그룹 321">
            <a:extLst>
              <a:ext uri="{FF2B5EF4-FFF2-40B4-BE49-F238E27FC236}">
                <a16:creationId xmlns:a16="http://schemas.microsoft.com/office/drawing/2014/main" id="{ADF9E509-BB65-4D4D-8AAA-F2507B630220}"/>
              </a:ext>
            </a:extLst>
          </p:cNvPr>
          <p:cNvGrpSpPr>
            <a:grpSpLocks noChangeAspect="1"/>
          </p:cNvGrpSpPr>
          <p:nvPr/>
        </p:nvGrpSpPr>
        <p:grpSpPr>
          <a:xfrm>
            <a:off x="3754705" y="5184020"/>
            <a:ext cx="281821" cy="250099"/>
            <a:chOff x="6789738" y="9593263"/>
            <a:chExt cx="973138" cy="863601"/>
          </a:xfrm>
          <a:solidFill>
            <a:schemeClr val="bg1"/>
          </a:solidFill>
        </p:grpSpPr>
        <p:sp>
          <p:nvSpPr>
            <p:cNvPr id="323" name="Freeform 42">
              <a:extLst>
                <a:ext uri="{FF2B5EF4-FFF2-40B4-BE49-F238E27FC236}">
                  <a16:creationId xmlns:a16="http://schemas.microsoft.com/office/drawing/2014/main" id="{285EBB00-F572-4D4A-91CA-EA77DE1D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9969501"/>
              <a:ext cx="887413" cy="487363"/>
            </a:xfrm>
            <a:custGeom>
              <a:avLst/>
              <a:gdLst>
                <a:gd name="T0" fmla="*/ 2600 w 2791"/>
                <a:gd name="T1" fmla="*/ 516 h 1535"/>
                <a:gd name="T2" fmla="*/ 2587 w 2791"/>
                <a:gd name="T3" fmla="*/ 596 h 1535"/>
                <a:gd name="T4" fmla="*/ 2543 w 2791"/>
                <a:gd name="T5" fmla="*/ 704 h 1535"/>
                <a:gd name="T6" fmla="*/ 2465 w 2791"/>
                <a:gd name="T7" fmla="*/ 832 h 1535"/>
                <a:gd name="T8" fmla="*/ 2397 w 2791"/>
                <a:gd name="T9" fmla="*/ 920 h 1535"/>
                <a:gd name="T10" fmla="*/ 2345 w 2791"/>
                <a:gd name="T11" fmla="*/ 976 h 1535"/>
                <a:gd name="T12" fmla="*/ 2262 w 2791"/>
                <a:gd name="T13" fmla="*/ 1052 h 1535"/>
                <a:gd name="T14" fmla="*/ 2194 w 2791"/>
                <a:gd name="T15" fmla="*/ 1105 h 1535"/>
                <a:gd name="T16" fmla="*/ 2109 w 2791"/>
                <a:gd name="T17" fmla="*/ 1160 h 1535"/>
                <a:gd name="T18" fmla="*/ 1914 w 2791"/>
                <a:gd name="T19" fmla="*/ 1252 h 1535"/>
                <a:gd name="T20" fmla="*/ 1704 w 2791"/>
                <a:gd name="T21" fmla="*/ 1306 h 1535"/>
                <a:gd name="T22" fmla="*/ 1531 w 2791"/>
                <a:gd name="T23" fmla="*/ 1319 h 1535"/>
                <a:gd name="T24" fmla="*/ 1394 w 2791"/>
                <a:gd name="T25" fmla="*/ 1311 h 1535"/>
                <a:gd name="T26" fmla="*/ 1262 w 2791"/>
                <a:gd name="T27" fmla="*/ 1287 h 1535"/>
                <a:gd name="T28" fmla="*/ 1063 w 2791"/>
                <a:gd name="T29" fmla="*/ 1218 h 1535"/>
                <a:gd name="T30" fmla="*/ 841 w 2791"/>
                <a:gd name="T31" fmla="*/ 1087 h 1535"/>
                <a:gd name="T32" fmla="*/ 655 w 2791"/>
                <a:gd name="T33" fmla="*/ 909 h 1535"/>
                <a:gd name="T34" fmla="*/ 512 w 2791"/>
                <a:gd name="T35" fmla="*/ 693 h 1535"/>
                <a:gd name="T36" fmla="*/ 421 w 2791"/>
                <a:gd name="T37" fmla="*/ 448 h 1535"/>
                <a:gd name="T38" fmla="*/ 397 w 2791"/>
                <a:gd name="T39" fmla="*/ 317 h 1535"/>
                <a:gd name="T40" fmla="*/ 559 w 2791"/>
                <a:gd name="T41" fmla="*/ 285 h 1535"/>
                <a:gd name="T42" fmla="*/ 571 w 2791"/>
                <a:gd name="T43" fmla="*/ 272 h 1535"/>
                <a:gd name="T44" fmla="*/ 557 w 2791"/>
                <a:gd name="T45" fmla="*/ 242 h 1535"/>
                <a:gd name="T46" fmla="*/ 302 w 2791"/>
                <a:gd name="T47" fmla="*/ 1 h 1535"/>
                <a:gd name="T48" fmla="*/ 245 w 2791"/>
                <a:gd name="T49" fmla="*/ 13 h 1535"/>
                <a:gd name="T50" fmla="*/ 7 w 2791"/>
                <a:gd name="T51" fmla="*/ 251 h 1535"/>
                <a:gd name="T52" fmla="*/ 1 w 2791"/>
                <a:gd name="T53" fmla="*/ 275 h 1535"/>
                <a:gd name="T54" fmla="*/ 22 w 2791"/>
                <a:gd name="T55" fmla="*/ 289 h 1535"/>
                <a:gd name="T56" fmla="*/ 184 w 2791"/>
                <a:gd name="T57" fmla="*/ 354 h 1535"/>
                <a:gd name="T58" fmla="*/ 215 w 2791"/>
                <a:gd name="T59" fmla="*/ 513 h 1535"/>
                <a:gd name="T60" fmla="*/ 263 w 2791"/>
                <a:gd name="T61" fmla="*/ 663 h 1535"/>
                <a:gd name="T62" fmla="*/ 327 w 2791"/>
                <a:gd name="T63" fmla="*/ 806 h 1535"/>
                <a:gd name="T64" fmla="*/ 407 w 2791"/>
                <a:gd name="T65" fmla="*/ 939 h 1535"/>
                <a:gd name="T66" fmla="*/ 502 w 2791"/>
                <a:gd name="T67" fmla="*/ 1062 h 1535"/>
                <a:gd name="T68" fmla="*/ 609 w 2791"/>
                <a:gd name="T69" fmla="*/ 1174 h 1535"/>
                <a:gd name="T70" fmla="*/ 728 w 2791"/>
                <a:gd name="T71" fmla="*/ 1272 h 1535"/>
                <a:gd name="T72" fmla="*/ 859 w 2791"/>
                <a:gd name="T73" fmla="*/ 1356 h 1535"/>
                <a:gd name="T74" fmla="*/ 998 w 2791"/>
                <a:gd name="T75" fmla="*/ 1426 h 1535"/>
                <a:gd name="T76" fmla="*/ 1146 w 2791"/>
                <a:gd name="T77" fmla="*/ 1480 h 1535"/>
                <a:gd name="T78" fmla="*/ 1302 w 2791"/>
                <a:gd name="T79" fmla="*/ 1515 h 1535"/>
                <a:gd name="T80" fmla="*/ 1465 w 2791"/>
                <a:gd name="T81" fmla="*/ 1533 h 1535"/>
                <a:gd name="T82" fmla="*/ 1623 w 2791"/>
                <a:gd name="T83" fmla="*/ 1532 h 1535"/>
                <a:gd name="T84" fmla="*/ 1716 w 2791"/>
                <a:gd name="T85" fmla="*/ 1523 h 1535"/>
                <a:gd name="T86" fmla="*/ 1783 w 2791"/>
                <a:gd name="T87" fmla="*/ 1511 h 1535"/>
                <a:gd name="T88" fmla="*/ 1885 w 2791"/>
                <a:gd name="T89" fmla="*/ 1488 h 1535"/>
                <a:gd name="T90" fmla="*/ 2049 w 2791"/>
                <a:gd name="T91" fmla="*/ 1433 h 1535"/>
                <a:gd name="T92" fmla="*/ 2296 w 2791"/>
                <a:gd name="T93" fmla="*/ 1299 h 1535"/>
                <a:gd name="T94" fmla="*/ 2453 w 2791"/>
                <a:gd name="T95" fmla="*/ 1174 h 1535"/>
                <a:gd name="T96" fmla="*/ 2555 w 2791"/>
                <a:gd name="T97" fmla="*/ 1068 h 1535"/>
                <a:gd name="T98" fmla="*/ 2629 w 2791"/>
                <a:gd name="T99" fmla="*/ 974 h 1535"/>
                <a:gd name="T100" fmla="*/ 2674 w 2791"/>
                <a:gd name="T101" fmla="*/ 908 h 1535"/>
                <a:gd name="T102" fmla="*/ 2713 w 2791"/>
                <a:gd name="T103" fmla="*/ 844 h 1535"/>
                <a:gd name="T104" fmla="*/ 2768 w 2791"/>
                <a:gd name="T105" fmla="*/ 737 h 1535"/>
                <a:gd name="T106" fmla="*/ 2791 w 2791"/>
                <a:gd name="T107" fmla="*/ 651 h 1535"/>
                <a:gd name="T108" fmla="*/ 2781 w 2791"/>
                <a:gd name="T109" fmla="*/ 595 h 1535"/>
                <a:gd name="T110" fmla="*/ 2747 w 2791"/>
                <a:gd name="T111" fmla="*/ 56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1" h="1535">
                  <a:moveTo>
                    <a:pt x="2738" y="555"/>
                  </a:moveTo>
                  <a:lnTo>
                    <a:pt x="2598" y="479"/>
                  </a:lnTo>
                  <a:lnTo>
                    <a:pt x="2598" y="479"/>
                  </a:lnTo>
                  <a:lnTo>
                    <a:pt x="2600" y="498"/>
                  </a:lnTo>
                  <a:lnTo>
                    <a:pt x="2600" y="516"/>
                  </a:lnTo>
                  <a:lnTo>
                    <a:pt x="2600" y="516"/>
                  </a:lnTo>
                  <a:lnTo>
                    <a:pt x="2600" y="534"/>
                  </a:lnTo>
                  <a:lnTo>
                    <a:pt x="2598" y="554"/>
                  </a:lnTo>
                  <a:lnTo>
                    <a:pt x="2593" y="574"/>
                  </a:lnTo>
                  <a:lnTo>
                    <a:pt x="2587" y="596"/>
                  </a:lnTo>
                  <a:lnTo>
                    <a:pt x="2580" y="620"/>
                  </a:lnTo>
                  <a:lnTo>
                    <a:pt x="2570" y="645"/>
                  </a:lnTo>
                  <a:lnTo>
                    <a:pt x="2557" y="673"/>
                  </a:lnTo>
                  <a:lnTo>
                    <a:pt x="2543" y="704"/>
                  </a:lnTo>
                  <a:lnTo>
                    <a:pt x="2543" y="704"/>
                  </a:lnTo>
                  <a:lnTo>
                    <a:pt x="2524" y="737"/>
                  </a:lnTo>
                  <a:lnTo>
                    <a:pt x="2505" y="770"/>
                  </a:lnTo>
                  <a:lnTo>
                    <a:pt x="2486" y="801"/>
                  </a:lnTo>
                  <a:lnTo>
                    <a:pt x="2465" y="832"/>
                  </a:lnTo>
                  <a:lnTo>
                    <a:pt x="2465" y="832"/>
                  </a:lnTo>
                  <a:lnTo>
                    <a:pt x="2449" y="853"/>
                  </a:lnTo>
                  <a:lnTo>
                    <a:pt x="2449" y="853"/>
                  </a:lnTo>
                  <a:lnTo>
                    <a:pt x="2422" y="888"/>
                  </a:lnTo>
                  <a:lnTo>
                    <a:pt x="2422" y="888"/>
                  </a:lnTo>
                  <a:lnTo>
                    <a:pt x="2397" y="920"/>
                  </a:lnTo>
                  <a:lnTo>
                    <a:pt x="2397" y="920"/>
                  </a:lnTo>
                  <a:lnTo>
                    <a:pt x="2376" y="944"/>
                  </a:lnTo>
                  <a:lnTo>
                    <a:pt x="2376" y="944"/>
                  </a:lnTo>
                  <a:lnTo>
                    <a:pt x="2345" y="976"/>
                  </a:lnTo>
                  <a:lnTo>
                    <a:pt x="2345" y="976"/>
                  </a:lnTo>
                  <a:lnTo>
                    <a:pt x="2322" y="998"/>
                  </a:lnTo>
                  <a:lnTo>
                    <a:pt x="2322" y="998"/>
                  </a:lnTo>
                  <a:lnTo>
                    <a:pt x="2294" y="1025"/>
                  </a:lnTo>
                  <a:lnTo>
                    <a:pt x="2294" y="1025"/>
                  </a:lnTo>
                  <a:lnTo>
                    <a:pt x="2262" y="1052"/>
                  </a:lnTo>
                  <a:lnTo>
                    <a:pt x="2262" y="1052"/>
                  </a:lnTo>
                  <a:lnTo>
                    <a:pt x="2239" y="1072"/>
                  </a:lnTo>
                  <a:lnTo>
                    <a:pt x="2239" y="1072"/>
                  </a:lnTo>
                  <a:lnTo>
                    <a:pt x="2217" y="1089"/>
                  </a:lnTo>
                  <a:lnTo>
                    <a:pt x="2194" y="1105"/>
                  </a:lnTo>
                  <a:lnTo>
                    <a:pt x="2194" y="1105"/>
                  </a:lnTo>
                  <a:lnTo>
                    <a:pt x="2182" y="1115"/>
                  </a:lnTo>
                  <a:lnTo>
                    <a:pt x="2182" y="1115"/>
                  </a:lnTo>
                  <a:lnTo>
                    <a:pt x="2145" y="1139"/>
                  </a:lnTo>
                  <a:lnTo>
                    <a:pt x="2109" y="1160"/>
                  </a:lnTo>
                  <a:lnTo>
                    <a:pt x="2072" y="1182"/>
                  </a:lnTo>
                  <a:lnTo>
                    <a:pt x="2033" y="1202"/>
                  </a:lnTo>
                  <a:lnTo>
                    <a:pt x="1994" y="1219"/>
                  </a:lnTo>
                  <a:lnTo>
                    <a:pt x="1954" y="1237"/>
                  </a:lnTo>
                  <a:lnTo>
                    <a:pt x="1914" y="1252"/>
                  </a:lnTo>
                  <a:lnTo>
                    <a:pt x="1872" y="1266"/>
                  </a:lnTo>
                  <a:lnTo>
                    <a:pt x="1831" y="1278"/>
                  </a:lnTo>
                  <a:lnTo>
                    <a:pt x="1789" y="1289"/>
                  </a:lnTo>
                  <a:lnTo>
                    <a:pt x="1747" y="1298"/>
                  </a:lnTo>
                  <a:lnTo>
                    <a:pt x="1704" y="1306"/>
                  </a:lnTo>
                  <a:lnTo>
                    <a:pt x="1662" y="1311"/>
                  </a:lnTo>
                  <a:lnTo>
                    <a:pt x="1618" y="1316"/>
                  </a:lnTo>
                  <a:lnTo>
                    <a:pt x="1575" y="1318"/>
                  </a:lnTo>
                  <a:lnTo>
                    <a:pt x="1531" y="1319"/>
                  </a:lnTo>
                  <a:lnTo>
                    <a:pt x="1531" y="1319"/>
                  </a:lnTo>
                  <a:lnTo>
                    <a:pt x="1503" y="1319"/>
                  </a:lnTo>
                  <a:lnTo>
                    <a:pt x="1475" y="1318"/>
                  </a:lnTo>
                  <a:lnTo>
                    <a:pt x="1448" y="1316"/>
                  </a:lnTo>
                  <a:lnTo>
                    <a:pt x="1421" y="1314"/>
                  </a:lnTo>
                  <a:lnTo>
                    <a:pt x="1394" y="1311"/>
                  </a:lnTo>
                  <a:lnTo>
                    <a:pt x="1367" y="1308"/>
                  </a:lnTo>
                  <a:lnTo>
                    <a:pt x="1341" y="1304"/>
                  </a:lnTo>
                  <a:lnTo>
                    <a:pt x="1314" y="1298"/>
                  </a:lnTo>
                  <a:lnTo>
                    <a:pt x="1288" y="1293"/>
                  </a:lnTo>
                  <a:lnTo>
                    <a:pt x="1262" y="1287"/>
                  </a:lnTo>
                  <a:lnTo>
                    <a:pt x="1236" y="1281"/>
                  </a:lnTo>
                  <a:lnTo>
                    <a:pt x="1210" y="1273"/>
                  </a:lnTo>
                  <a:lnTo>
                    <a:pt x="1161" y="1258"/>
                  </a:lnTo>
                  <a:lnTo>
                    <a:pt x="1112" y="1239"/>
                  </a:lnTo>
                  <a:lnTo>
                    <a:pt x="1063" y="1218"/>
                  </a:lnTo>
                  <a:lnTo>
                    <a:pt x="1016" y="1197"/>
                  </a:lnTo>
                  <a:lnTo>
                    <a:pt x="971" y="1172"/>
                  </a:lnTo>
                  <a:lnTo>
                    <a:pt x="926" y="1146"/>
                  </a:lnTo>
                  <a:lnTo>
                    <a:pt x="882" y="1117"/>
                  </a:lnTo>
                  <a:lnTo>
                    <a:pt x="841" y="1087"/>
                  </a:lnTo>
                  <a:lnTo>
                    <a:pt x="801" y="1054"/>
                  </a:lnTo>
                  <a:lnTo>
                    <a:pt x="762" y="1020"/>
                  </a:lnTo>
                  <a:lnTo>
                    <a:pt x="725" y="985"/>
                  </a:lnTo>
                  <a:lnTo>
                    <a:pt x="688" y="948"/>
                  </a:lnTo>
                  <a:lnTo>
                    <a:pt x="655" y="909"/>
                  </a:lnTo>
                  <a:lnTo>
                    <a:pt x="622" y="869"/>
                  </a:lnTo>
                  <a:lnTo>
                    <a:pt x="592" y="827"/>
                  </a:lnTo>
                  <a:lnTo>
                    <a:pt x="564" y="784"/>
                  </a:lnTo>
                  <a:lnTo>
                    <a:pt x="537" y="740"/>
                  </a:lnTo>
                  <a:lnTo>
                    <a:pt x="512" y="693"/>
                  </a:lnTo>
                  <a:lnTo>
                    <a:pt x="489" y="647"/>
                  </a:lnTo>
                  <a:lnTo>
                    <a:pt x="470" y="599"/>
                  </a:lnTo>
                  <a:lnTo>
                    <a:pt x="451" y="550"/>
                  </a:lnTo>
                  <a:lnTo>
                    <a:pt x="435" y="499"/>
                  </a:lnTo>
                  <a:lnTo>
                    <a:pt x="421" y="448"/>
                  </a:lnTo>
                  <a:lnTo>
                    <a:pt x="415" y="422"/>
                  </a:lnTo>
                  <a:lnTo>
                    <a:pt x="409" y="396"/>
                  </a:lnTo>
                  <a:lnTo>
                    <a:pt x="405" y="369"/>
                  </a:lnTo>
                  <a:lnTo>
                    <a:pt x="400" y="344"/>
                  </a:lnTo>
                  <a:lnTo>
                    <a:pt x="397" y="317"/>
                  </a:lnTo>
                  <a:lnTo>
                    <a:pt x="394" y="290"/>
                  </a:lnTo>
                  <a:lnTo>
                    <a:pt x="537" y="290"/>
                  </a:lnTo>
                  <a:lnTo>
                    <a:pt x="537" y="290"/>
                  </a:lnTo>
                  <a:lnTo>
                    <a:pt x="549" y="289"/>
                  </a:lnTo>
                  <a:lnTo>
                    <a:pt x="559" y="285"/>
                  </a:lnTo>
                  <a:lnTo>
                    <a:pt x="563" y="283"/>
                  </a:lnTo>
                  <a:lnTo>
                    <a:pt x="566" y="281"/>
                  </a:lnTo>
                  <a:lnTo>
                    <a:pt x="569" y="278"/>
                  </a:lnTo>
                  <a:lnTo>
                    <a:pt x="570" y="275"/>
                  </a:lnTo>
                  <a:lnTo>
                    <a:pt x="571" y="272"/>
                  </a:lnTo>
                  <a:lnTo>
                    <a:pt x="571" y="268"/>
                  </a:lnTo>
                  <a:lnTo>
                    <a:pt x="571" y="265"/>
                  </a:lnTo>
                  <a:lnTo>
                    <a:pt x="570" y="261"/>
                  </a:lnTo>
                  <a:lnTo>
                    <a:pt x="565" y="251"/>
                  </a:lnTo>
                  <a:lnTo>
                    <a:pt x="557" y="24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24" y="10"/>
                  </a:lnTo>
                  <a:lnTo>
                    <a:pt x="314" y="5"/>
                  </a:lnTo>
                  <a:lnTo>
                    <a:pt x="302" y="1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67" y="2"/>
                  </a:lnTo>
                  <a:lnTo>
                    <a:pt x="256" y="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129" y="128"/>
                  </a:lnTo>
                  <a:lnTo>
                    <a:pt x="15" y="242"/>
                  </a:lnTo>
                  <a:lnTo>
                    <a:pt x="15" y="242"/>
                  </a:lnTo>
                  <a:lnTo>
                    <a:pt x="7" y="251"/>
                  </a:lnTo>
                  <a:lnTo>
                    <a:pt x="2" y="261"/>
                  </a:lnTo>
                  <a:lnTo>
                    <a:pt x="1" y="265"/>
                  </a:lnTo>
                  <a:lnTo>
                    <a:pt x="0" y="268"/>
                  </a:lnTo>
                  <a:lnTo>
                    <a:pt x="0" y="272"/>
                  </a:lnTo>
                  <a:lnTo>
                    <a:pt x="1" y="275"/>
                  </a:lnTo>
                  <a:lnTo>
                    <a:pt x="3" y="278"/>
                  </a:lnTo>
                  <a:lnTo>
                    <a:pt x="5" y="281"/>
                  </a:lnTo>
                  <a:lnTo>
                    <a:pt x="8" y="283"/>
                  </a:lnTo>
                  <a:lnTo>
                    <a:pt x="12" y="285"/>
                  </a:lnTo>
                  <a:lnTo>
                    <a:pt x="22" y="289"/>
                  </a:lnTo>
                  <a:lnTo>
                    <a:pt x="35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181" y="322"/>
                  </a:lnTo>
                  <a:lnTo>
                    <a:pt x="184" y="354"/>
                  </a:lnTo>
                  <a:lnTo>
                    <a:pt x="189" y="386"/>
                  </a:lnTo>
                  <a:lnTo>
                    <a:pt x="195" y="418"/>
                  </a:lnTo>
                  <a:lnTo>
                    <a:pt x="201" y="449"/>
                  </a:lnTo>
                  <a:lnTo>
                    <a:pt x="207" y="482"/>
                  </a:lnTo>
                  <a:lnTo>
                    <a:pt x="215" y="513"/>
                  </a:lnTo>
                  <a:lnTo>
                    <a:pt x="224" y="543"/>
                  </a:lnTo>
                  <a:lnTo>
                    <a:pt x="232" y="574"/>
                  </a:lnTo>
                  <a:lnTo>
                    <a:pt x="241" y="604"/>
                  </a:lnTo>
                  <a:lnTo>
                    <a:pt x="252" y="634"/>
                  </a:lnTo>
                  <a:lnTo>
                    <a:pt x="263" y="663"/>
                  </a:lnTo>
                  <a:lnTo>
                    <a:pt x="274" y="692"/>
                  </a:lnTo>
                  <a:lnTo>
                    <a:pt x="287" y="721"/>
                  </a:lnTo>
                  <a:lnTo>
                    <a:pt x="299" y="750"/>
                  </a:lnTo>
                  <a:lnTo>
                    <a:pt x="313" y="778"/>
                  </a:lnTo>
                  <a:lnTo>
                    <a:pt x="327" y="806"/>
                  </a:lnTo>
                  <a:lnTo>
                    <a:pt x="342" y="833"/>
                  </a:lnTo>
                  <a:lnTo>
                    <a:pt x="357" y="860"/>
                  </a:lnTo>
                  <a:lnTo>
                    <a:pt x="373" y="887"/>
                  </a:lnTo>
                  <a:lnTo>
                    <a:pt x="390" y="913"/>
                  </a:lnTo>
                  <a:lnTo>
                    <a:pt x="407" y="939"/>
                  </a:lnTo>
                  <a:lnTo>
                    <a:pt x="425" y="965"/>
                  </a:lnTo>
                  <a:lnTo>
                    <a:pt x="444" y="990"/>
                  </a:lnTo>
                  <a:lnTo>
                    <a:pt x="462" y="1014"/>
                  </a:lnTo>
                  <a:lnTo>
                    <a:pt x="482" y="1039"/>
                  </a:lnTo>
                  <a:lnTo>
                    <a:pt x="502" y="1062"/>
                  </a:lnTo>
                  <a:lnTo>
                    <a:pt x="521" y="1086"/>
                  </a:lnTo>
                  <a:lnTo>
                    <a:pt x="543" y="1108"/>
                  </a:lnTo>
                  <a:lnTo>
                    <a:pt x="564" y="1130"/>
                  </a:lnTo>
                  <a:lnTo>
                    <a:pt x="587" y="1152"/>
                  </a:lnTo>
                  <a:lnTo>
                    <a:pt x="609" y="1174"/>
                  </a:lnTo>
                  <a:lnTo>
                    <a:pt x="631" y="1195"/>
                  </a:lnTo>
                  <a:lnTo>
                    <a:pt x="655" y="1214"/>
                  </a:lnTo>
                  <a:lnTo>
                    <a:pt x="679" y="1234"/>
                  </a:lnTo>
                  <a:lnTo>
                    <a:pt x="703" y="1254"/>
                  </a:lnTo>
                  <a:lnTo>
                    <a:pt x="728" y="1272"/>
                  </a:lnTo>
                  <a:lnTo>
                    <a:pt x="753" y="1290"/>
                  </a:lnTo>
                  <a:lnTo>
                    <a:pt x="779" y="1308"/>
                  </a:lnTo>
                  <a:lnTo>
                    <a:pt x="805" y="1324"/>
                  </a:lnTo>
                  <a:lnTo>
                    <a:pt x="832" y="1341"/>
                  </a:lnTo>
                  <a:lnTo>
                    <a:pt x="859" y="1356"/>
                  </a:lnTo>
                  <a:lnTo>
                    <a:pt x="886" y="1372"/>
                  </a:lnTo>
                  <a:lnTo>
                    <a:pt x="913" y="1387"/>
                  </a:lnTo>
                  <a:lnTo>
                    <a:pt x="941" y="1400"/>
                  </a:lnTo>
                  <a:lnTo>
                    <a:pt x="970" y="1414"/>
                  </a:lnTo>
                  <a:lnTo>
                    <a:pt x="998" y="1426"/>
                  </a:lnTo>
                  <a:lnTo>
                    <a:pt x="1027" y="1438"/>
                  </a:lnTo>
                  <a:lnTo>
                    <a:pt x="1057" y="1450"/>
                  </a:lnTo>
                  <a:lnTo>
                    <a:pt x="1086" y="1460"/>
                  </a:lnTo>
                  <a:lnTo>
                    <a:pt x="1116" y="1471"/>
                  </a:lnTo>
                  <a:lnTo>
                    <a:pt x="1146" y="1480"/>
                  </a:lnTo>
                  <a:lnTo>
                    <a:pt x="1177" y="1488"/>
                  </a:lnTo>
                  <a:lnTo>
                    <a:pt x="1208" y="1496"/>
                  </a:lnTo>
                  <a:lnTo>
                    <a:pt x="1239" y="1503"/>
                  </a:lnTo>
                  <a:lnTo>
                    <a:pt x="1271" y="1510"/>
                  </a:lnTo>
                  <a:lnTo>
                    <a:pt x="1302" y="1515"/>
                  </a:lnTo>
                  <a:lnTo>
                    <a:pt x="1334" y="1520"/>
                  </a:lnTo>
                  <a:lnTo>
                    <a:pt x="1366" y="1525"/>
                  </a:lnTo>
                  <a:lnTo>
                    <a:pt x="1399" y="1529"/>
                  </a:lnTo>
                  <a:lnTo>
                    <a:pt x="1431" y="1531"/>
                  </a:lnTo>
                  <a:lnTo>
                    <a:pt x="1465" y="1533"/>
                  </a:lnTo>
                  <a:lnTo>
                    <a:pt x="1498" y="1534"/>
                  </a:lnTo>
                  <a:lnTo>
                    <a:pt x="1531" y="1535"/>
                  </a:lnTo>
                  <a:lnTo>
                    <a:pt x="1531" y="1535"/>
                  </a:lnTo>
                  <a:lnTo>
                    <a:pt x="1578" y="1534"/>
                  </a:lnTo>
                  <a:lnTo>
                    <a:pt x="1623" y="1532"/>
                  </a:lnTo>
                  <a:lnTo>
                    <a:pt x="1623" y="1532"/>
                  </a:lnTo>
                  <a:lnTo>
                    <a:pt x="1635" y="1531"/>
                  </a:lnTo>
                  <a:lnTo>
                    <a:pt x="1635" y="1531"/>
                  </a:lnTo>
                  <a:lnTo>
                    <a:pt x="1675" y="1527"/>
                  </a:lnTo>
                  <a:lnTo>
                    <a:pt x="1716" y="1523"/>
                  </a:lnTo>
                  <a:lnTo>
                    <a:pt x="1716" y="1523"/>
                  </a:lnTo>
                  <a:lnTo>
                    <a:pt x="1738" y="1518"/>
                  </a:lnTo>
                  <a:lnTo>
                    <a:pt x="1761" y="1514"/>
                  </a:lnTo>
                  <a:lnTo>
                    <a:pt x="1761" y="1514"/>
                  </a:lnTo>
                  <a:lnTo>
                    <a:pt x="1783" y="1511"/>
                  </a:lnTo>
                  <a:lnTo>
                    <a:pt x="1805" y="1507"/>
                  </a:lnTo>
                  <a:lnTo>
                    <a:pt x="1805" y="1507"/>
                  </a:lnTo>
                  <a:lnTo>
                    <a:pt x="1844" y="1498"/>
                  </a:lnTo>
                  <a:lnTo>
                    <a:pt x="1885" y="1488"/>
                  </a:lnTo>
                  <a:lnTo>
                    <a:pt x="1885" y="1488"/>
                  </a:lnTo>
                  <a:lnTo>
                    <a:pt x="1890" y="1486"/>
                  </a:lnTo>
                  <a:lnTo>
                    <a:pt x="1890" y="1486"/>
                  </a:lnTo>
                  <a:lnTo>
                    <a:pt x="1944" y="1471"/>
                  </a:lnTo>
                  <a:lnTo>
                    <a:pt x="1997" y="1453"/>
                  </a:lnTo>
                  <a:lnTo>
                    <a:pt x="2049" y="1433"/>
                  </a:lnTo>
                  <a:lnTo>
                    <a:pt x="2100" y="1410"/>
                  </a:lnTo>
                  <a:lnTo>
                    <a:pt x="2150" y="1387"/>
                  </a:lnTo>
                  <a:lnTo>
                    <a:pt x="2200" y="1360"/>
                  </a:lnTo>
                  <a:lnTo>
                    <a:pt x="2249" y="1331"/>
                  </a:lnTo>
                  <a:lnTo>
                    <a:pt x="2296" y="1299"/>
                  </a:lnTo>
                  <a:lnTo>
                    <a:pt x="2342" y="1266"/>
                  </a:lnTo>
                  <a:lnTo>
                    <a:pt x="2388" y="1231"/>
                  </a:lnTo>
                  <a:lnTo>
                    <a:pt x="2410" y="1212"/>
                  </a:lnTo>
                  <a:lnTo>
                    <a:pt x="2432" y="1194"/>
                  </a:lnTo>
                  <a:lnTo>
                    <a:pt x="2453" y="1174"/>
                  </a:lnTo>
                  <a:lnTo>
                    <a:pt x="2474" y="1154"/>
                  </a:lnTo>
                  <a:lnTo>
                    <a:pt x="2495" y="1133"/>
                  </a:lnTo>
                  <a:lnTo>
                    <a:pt x="2515" y="1113"/>
                  </a:lnTo>
                  <a:lnTo>
                    <a:pt x="2535" y="1091"/>
                  </a:lnTo>
                  <a:lnTo>
                    <a:pt x="2555" y="1068"/>
                  </a:lnTo>
                  <a:lnTo>
                    <a:pt x="2574" y="1045"/>
                  </a:lnTo>
                  <a:lnTo>
                    <a:pt x="2592" y="1022"/>
                  </a:lnTo>
                  <a:lnTo>
                    <a:pt x="2611" y="998"/>
                  </a:lnTo>
                  <a:lnTo>
                    <a:pt x="2629" y="974"/>
                  </a:lnTo>
                  <a:lnTo>
                    <a:pt x="2629" y="974"/>
                  </a:lnTo>
                  <a:lnTo>
                    <a:pt x="2644" y="952"/>
                  </a:lnTo>
                  <a:lnTo>
                    <a:pt x="2660" y="930"/>
                  </a:lnTo>
                  <a:lnTo>
                    <a:pt x="2660" y="930"/>
                  </a:lnTo>
                  <a:lnTo>
                    <a:pt x="2674" y="908"/>
                  </a:lnTo>
                  <a:lnTo>
                    <a:pt x="2674" y="908"/>
                  </a:lnTo>
                  <a:lnTo>
                    <a:pt x="2687" y="887"/>
                  </a:lnTo>
                  <a:lnTo>
                    <a:pt x="2700" y="867"/>
                  </a:lnTo>
                  <a:lnTo>
                    <a:pt x="2700" y="867"/>
                  </a:lnTo>
                  <a:lnTo>
                    <a:pt x="2713" y="844"/>
                  </a:lnTo>
                  <a:lnTo>
                    <a:pt x="2713" y="844"/>
                  </a:lnTo>
                  <a:lnTo>
                    <a:pt x="2731" y="808"/>
                  </a:lnTo>
                  <a:lnTo>
                    <a:pt x="2731" y="808"/>
                  </a:lnTo>
                  <a:lnTo>
                    <a:pt x="2753" y="766"/>
                  </a:lnTo>
                  <a:lnTo>
                    <a:pt x="2768" y="737"/>
                  </a:lnTo>
                  <a:lnTo>
                    <a:pt x="2768" y="737"/>
                  </a:lnTo>
                  <a:lnTo>
                    <a:pt x="2775" y="717"/>
                  </a:lnTo>
                  <a:lnTo>
                    <a:pt x="2781" y="698"/>
                  </a:lnTo>
                  <a:lnTo>
                    <a:pt x="2785" y="681"/>
                  </a:lnTo>
                  <a:lnTo>
                    <a:pt x="2789" y="665"/>
                  </a:lnTo>
                  <a:lnTo>
                    <a:pt x="2791" y="651"/>
                  </a:lnTo>
                  <a:lnTo>
                    <a:pt x="2791" y="637"/>
                  </a:lnTo>
                  <a:lnTo>
                    <a:pt x="2790" y="625"/>
                  </a:lnTo>
                  <a:lnTo>
                    <a:pt x="2789" y="613"/>
                  </a:lnTo>
                  <a:lnTo>
                    <a:pt x="2785" y="604"/>
                  </a:lnTo>
                  <a:lnTo>
                    <a:pt x="2781" y="595"/>
                  </a:lnTo>
                  <a:lnTo>
                    <a:pt x="2776" y="586"/>
                  </a:lnTo>
                  <a:lnTo>
                    <a:pt x="2770" y="579"/>
                  </a:lnTo>
                  <a:lnTo>
                    <a:pt x="2763" y="572"/>
                  </a:lnTo>
                  <a:lnTo>
                    <a:pt x="2755" y="566"/>
                  </a:lnTo>
                  <a:lnTo>
                    <a:pt x="2747" y="560"/>
                  </a:lnTo>
                  <a:lnTo>
                    <a:pt x="2738" y="555"/>
                  </a:lnTo>
                  <a:lnTo>
                    <a:pt x="2738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24" name="Freeform 43">
              <a:extLst>
                <a:ext uri="{FF2B5EF4-FFF2-40B4-BE49-F238E27FC236}">
                  <a16:creationId xmlns:a16="http://schemas.microsoft.com/office/drawing/2014/main" id="{43739ECD-9EEA-4125-ACAC-50125365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9593263"/>
              <a:ext cx="887413" cy="487363"/>
            </a:xfrm>
            <a:custGeom>
              <a:avLst/>
              <a:gdLst>
                <a:gd name="T0" fmla="*/ 2611 w 2791"/>
                <a:gd name="T1" fmla="*/ 1213 h 1535"/>
                <a:gd name="T2" fmla="*/ 2590 w 2791"/>
                <a:gd name="T3" fmla="*/ 1084 h 1535"/>
                <a:gd name="T4" fmla="*/ 2559 w 2791"/>
                <a:gd name="T5" fmla="*/ 961 h 1535"/>
                <a:gd name="T6" fmla="*/ 2516 w 2791"/>
                <a:gd name="T7" fmla="*/ 843 h 1535"/>
                <a:gd name="T8" fmla="*/ 2464 w 2791"/>
                <a:gd name="T9" fmla="*/ 728 h 1535"/>
                <a:gd name="T10" fmla="*/ 2401 w 2791"/>
                <a:gd name="T11" fmla="*/ 622 h 1535"/>
                <a:gd name="T12" fmla="*/ 2329 w 2791"/>
                <a:gd name="T13" fmla="*/ 521 h 1535"/>
                <a:gd name="T14" fmla="*/ 2249 w 2791"/>
                <a:gd name="T15" fmla="*/ 426 h 1535"/>
                <a:gd name="T16" fmla="*/ 2160 w 2791"/>
                <a:gd name="T17" fmla="*/ 340 h 1535"/>
                <a:gd name="T18" fmla="*/ 2063 w 2791"/>
                <a:gd name="T19" fmla="*/ 262 h 1535"/>
                <a:gd name="T20" fmla="*/ 1960 w 2791"/>
                <a:gd name="T21" fmla="*/ 194 h 1535"/>
                <a:gd name="T22" fmla="*/ 1850 w 2791"/>
                <a:gd name="T23" fmla="*/ 135 h 1535"/>
                <a:gd name="T24" fmla="*/ 1735 w 2791"/>
                <a:gd name="T25" fmla="*/ 85 h 1535"/>
                <a:gd name="T26" fmla="*/ 1614 w 2791"/>
                <a:gd name="T27" fmla="*/ 47 h 1535"/>
                <a:gd name="T28" fmla="*/ 1489 w 2791"/>
                <a:gd name="T29" fmla="*/ 20 h 1535"/>
                <a:gd name="T30" fmla="*/ 1360 w 2791"/>
                <a:gd name="T31" fmla="*/ 4 h 1535"/>
                <a:gd name="T32" fmla="*/ 1261 w 2791"/>
                <a:gd name="T33" fmla="*/ 0 h 1535"/>
                <a:gd name="T34" fmla="*/ 1074 w 2791"/>
                <a:gd name="T35" fmla="*/ 12 h 1535"/>
                <a:gd name="T36" fmla="*/ 892 w 2791"/>
                <a:gd name="T37" fmla="*/ 51 h 1535"/>
                <a:gd name="T38" fmla="*/ 714 w 2791"/>
                <a:gd name="T39" fmla="*/ 114 h 1535"/>
                <a:gd name="T40" fmla="*/ 546 w 2791"/>
                <a:gd name="T41" fmla="*/ 201 h 1535"/>
                <a:gd name="T42" fmla="*/ 390 w 2791"/>
                <a:gd name="T43" fmla="*/ 313 h 1535"/>
                <a:gd name="T44" fmla="*/ 249 w 2791"/>
                <a:gd name="T45" fmla="*/ 450 h 1535"/>
                <a:gd name="T46" fmla="*/ 126 w 2791"/>
                <a:gd name="T47" fmla="*/ 612 h 1535"/>
                <a:gd name="T48" fmla="*/ 24 w 2791"/>
                <a:gd name="T49" fmla="*/ 797 h 1535"/>
                <a:gd name="T50" fmla="*/ 6 w 2791"/>
                <a:gd name="T51" fmla="*/ 854 h 1535"/>
                <a:gd name="T52" fmla="*/ 1 w 2791"/>
                <a:gd name="T53" fmla="*/ 910 h 1535"/>
                <a:gd name="T54" fmla="*/ 15 w 2791"/>
                <a:gd name="T55" fmla="*/ 948 h 1535"/>
                <a:gd name="T56" fmla="*/ 44 w 2791"/>
                <a:gd name="T57" fmla="*/ 974 h 1535"/>
                <a:gd name="T58" fmla="*/ 192 w 2791"/>
                <a:gd name="T59" fmla="*/ 1037 h 1535"/>
                <a:gd name="T60" fmla="*/ 194 w 2791"/>
                <a:gd name="T61" fmla="*/ 981 h 1535"/>
                <a:gd name="T62" fmla="*/ 221 w 2791"/>
                <a:gd name="T63" fmla="*/ 890 h 1535"/>
                <a:gd name="T64" fmla="*/ 268 w 2791"/>
                <a:gd name="T65" fmla="*/ 796 h 1535"/>
                <a:gd name="T66" fmla="*/ 354 w 2791"/>
                <a:gd name="T67" fmla="*/ 664 h 1535"/>
                <a:gd name="T68" fmla="*/ 457 w 2791"/>
                <a:gd name="T69" fmla="*/ 547 h 1535"/>
                <a:gd name="T70" fmla="*/ 575 w 2791"/>
                <a:gd name="T71" fmla="*/ 445 h 1535"/>
                <a:gd name="T72" fmla="*/ 704 w 2791"/>
                <a:gd name="T73" fmla="*/ 361 h 1535"/>
                <a:gd name="T74" fmla="*/ 844 w 2791"/>
                <a:gd name="T75" fmla="*/ 296 h 1535"/>
                <a:gd name="T76" fmla="*/ 991 w 2791"/>
                <a:gd name="T77" fmla="*/ 249 h 1535"/>
                <a:gd name="T78" fmla="*/ 1144 w 2791"/>
                <a:gd name="T79" fmla="*/ 222 h 1535"/>
                <a:gd name="T80" fmla="*/ 1261 w 2791"/>
                <a:gd name="T81" fmla="*/ 216 h 1535"/>
                <a:gd name="T82" fmla="*/ 1370 w 2791"/>
                <a:gd name="T83" fmla="*/ 221 h 1535"/>
                <a:gd name="T84" fmla="*/ 1477 w 2791"/>
                <a:gd name="T85" fmla="*/ 237 h 1535"/>
                <a:gd name="T86" fmla="*/ 1581 w 2791"/>
                <a:gd name="T87" fmla="*/ 261 h 1535"/>
                <a:gd name="T88" fmla="*/ 1775 w 2791"/>
                <a:gd name="T89" fmla="*/ 338 h 1535"/>
                <a:gd name="T90" fmla="*/ 1950 w 2791"/>
                <a:gd name="T91" fmla="*/ 448 h 1535"/>
                <a:gd name="T92" fmla="*/ 2102 w 2791"/>
                <a:gd name="T93" fmla="*/ 587 h 1535"/>
                <a:gd name="T94" fmla="*/ 2228 w 2791"/>
                <a:gd name="T95" fmla="*/ 751 h 1535"/>
                <a:gd name="T96" fmla="*/ 2322 w 2791"/>
                <a:gd name="T97" fmla="*/ 936 h 1535"/>
                <a:gd name="T98" fmla="*/ 2370 w 2791"/>
                <a:gd name="T99" fmla="*/ 1087 h 1535"/>
                <a:gd name="T100" fmla="*/ 2391 w 2791"/>
                <a:gd name="T101" fmla="*/ 1191 h 1535"/>
                <a:gd name="T102" fmla="*/ 2255 w 2791"/>
                <a:gd name="T103" fmla="*/ 1245 h 1535"/>
                <a:gd name="T104" fmla="*/ 2225 w 2791"/>
                <a:gd name="T105" fmla="*/ 1254 h 1535"/>
                <a:gd name="T106" fmla="*/ 2220 w 2791"/>
                <a:gd name="T107" fmla="*/ 1266 h 1535"/>
                <a:gd name="T108" fmla="*/ 2235 w 2791"/>
                <a:gd name="T109" fmla="*/ 1293 h 1535"/>
                <a:gd name="T110" fmla="*/ 2478 w 2791"/>
                <a:gd name="T111" fmla="*/ 1530 h 1535"/>
                <a:gd name="T112" fmla="*/ 2524 w 2791"/>
                <a:gd name="T113" fmla="*/ 1532 h 1535"/>
                <a:gd name="T114" fmla="*/ 2662 w 2791"/>
                <a:gd name="T115" fmla="*/ 1406 h 1535"/>
                <a:gd name="T116" fmla="*/ 2789 w 2791"/>
                <a:gd name="T117" fmla="*/ 1274 h 1535"/>
                <a:gd name="T118" fmla="*/ 2790 w 2791"/>
                <a:gd name="T119" fmla="*/ 1260 h 1535"/>
                <a:gd name="T120" fmla="*/ 2779 w 2791"/>
                <a:gd name="T121" fmla="*/ 124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91" h="1535">
                  <a:moveTo>
                    <a:pt x="2756" y="1245"/>
                  </a:moveTo>
                  <a:lnTo>
                    <a:pt x="2614" y="1245"/>
                  </a:lnTo>
                  <a:lnTo>
                    <a:pt x="2614" y="1245"/>
                  </a:lnTo>
                  <a:lnTo>
                    <a:pt x="2611" y="1213"/>
                  </a:lnTo>
                  <a:lnTo>
                    <a:pt x="2607" y="1180"/>
                  </a:lnTo>
                  <a:lnTo>
                    <a:pt x="2602" y="1149"/>
                  </a:lnTo>
                  <a:lnTo>
                    <a:pt x="2596" y="1117"/>
                  </a:lnTo>
                  <a:lnTo>
                    <a:pt x="2590" y="1084"/>
                  </a:lnTo>
                  <a:lnTo>
                    <a:pt x="2584" y="1053"/>
                  </a:lnTo>
                  <a:lnTo>
                    <a:pt x="2577" y="1022"/>
                  </a:lnTo>
                  <a:lnTo>
                    <a:pt x="2568" y="992"/>
                  </a:lnTo>
                  <a:lnTo>
                    <a:pt x="2559" y="961"/>
                  </a:lnTo>
                  <a:lnTo>
                    <a:pt x="2550" y="931"/>
                  </a:lnTo>
                  <a:lnTo>
                    <a:pt x="2539" y="901"/>
                  </a:lnTo>
                  <a:lnTo>
                    <a:pt x="2528" y="872"/>
                  </a:lnTo>
                  <a:lnTo>
                    <a:pt x="2516" y="843"/>
                  </a:lnTo>
                  <a:lnTo>
                    <a:pt x="2504" y="814"/>
                  </a:lnTo>
                  <a:lnTo>
                    <a:pt x="2492" y="785"/>
                  </a:lnTo>
                  <a:lnTo>
                    <a:pt x="2478" y="756"/>
                  </a:lnTo>
                  <a:lnTo>
                    <a:pt x="2464" y="728"/>
                  </a:lnTo>
                  <a:lnTo>
                    <a:pt x="2449" y="701"/>
                  </a:lnTo>
                  <a:lnTo>
                    <a:pt x="2433" y="674"/>
                  </a:lnTo>
                  <a:lnTo>
                    <a:pt x="2418" y="648"/>
                  </a:lnTo>
                  <a:lnTo>
                    <a:pt x="2401" y="622"/>
                  </a:lnTo>
                  <a:lnTo>
                    <a:pt x="2384" y="596"/>
                  </a:lnTo>
                  <a:lnTo>
                    <a:pt x="2366" y="570"/>
                  </a:lnTo>
                  <a:lnTo>
                    <a:pt x="2348" y="545"/>
                  </a:lnTo>
                  <a:lnTo>
                    <a:pt x="2329" y="521"/>
                  </a:lnTo>
                  <a:lnTo>
                    <a:pt x="2310" y="496"/>
                  </a:lnTo>
                  <a:lnTo>
                    <a:pt x="2289" y="472"/>
                  </a:lnTo>
                  <a:lnTo>
                    <a:pt x="2270" y="449"/>
                  </a:lnTo>
                  <a:lnTo>
                    <a:pt x="2249" y="426"/>
                  </a:lnTo>
                  <a:lnTo>
                    <a:pt x="2227" y="405"/>
                  </a:lnTo>
                  <a:lnTo>
                    <a:pt x="2205" y="383"/>
                  </a:lnTo>
                  <a:lnTo>
                    <a:pt x="2182" y="361"/>
                  </a:lnTo>
                  <a:lnTo>
                    <a:pt x="2160" y="340"/>
                  </a:lnTo>
                  <a:lnTo>
                    <a:pt x="2136" y="321"/>
                  </a:lnTo>
                  <a:lnTo>
                    <a:pt x="2112" y="301"/>
                  </a:lnTo>
                  <a:lnTo>
                    <a:pt x="2088" y="281"/>
                  </a:lnTo>
                  <a:lnTo>
                    <a:pt x="2063" y="262"/>
                  </a:lnTo>
                  <a:lnTo>
                    <a:pt x="2038" y="245"/>
                  </a:lnTo>
                  <a:lnTo>
                    <a:pt x="2012" y="227"/>
                  </a:lnTo>
                  <a:lnTo>
                    <a:pt x="1986" y="211"/>
                  </a:lnTo>
                  <a:lnTo>
                    <a:pt x="1960" y="194"/>
                  </a:lnTo>
                  <a:lnTo>
                    <a:pt x="1933" y="178"/>
                  </a:lnTo>
                  <a:lnTo>
                    <a:pt x="1905" y="163"/>
                  </a:lnTo>
                  <a:lnTo>
                    <a:pt x="1878" y="148"/>
                  </a:lnTo>
                  <a:lnTo>
                    <a:pt x="1850" y="135"/>
                  </a:lnTo>
                  <a:lnTo>
                    <a:pt x="1822" y="121"/>
                  </a:lnTo>
                  <a:lnTo>
                    <a:pt x="1793" y="109"/>
                  </a:lnTo>
                  <a:lnTo>
                    <a:pt x="1764" y="96"/>
                  </a:lnTo>
                  <a:lnTo>
                    <a:pt x="1735" y="85"/>
                  </a:lnTo>
                  <a:lnTo>
                    <a:pt x="1705" y="75"/>
                  </a:lnTo>
                  <a:lnTo>
                    <a:pt x="1675" y="64"/>
                  </a:lnTo>
                  <a:lnTo>
                    <a:pt x="1645" y="55"/>
                  </a:lnTo>
                  <a:lnTo>
                    <a:pt x="1614" y="47"/>
                  </a:lnTo>
                  <a:lnTo>
                    <a:pt x="1584" y="38"/>
                  </a:lnTo>
                  <a:lnTo>
                    <a:pt x="1553" y="32"/>
                  </a:lnTo>
                  <a:lnTo>
                    <a:pt x="1520" y="25"/>
                  </a:lnTo>
                  <a:lnTo>
                    <a:pt x="1489" y="20"/>
                  </a:lnTo>
                  <a:lnTo>
                    <a:pt x="1457" y="14"/>
                  </a:lnTo>
                  <a:lnTo>
                    <a:pt x="1425" y="10"/>
                  </a:lnTo>
                  <a:lnTo>
                    <a:pt x="1393" y="6"/>
                  </a:lnTo>
                  <a:lnTo>
                    <a:pt x="1360" y="4"/>
                  </a:lnTo>
                  <a:lnTo>
                    <a:pt x="1327" y="2"/>
                  </a:lnTo>
                  <a:lnTo>
                    <a:pt x="1294" y="1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14" y="1"/>
                  </a:lnTo>
                  <a:lnTo>
                    <a:pt x="1168" y="3"/>
                  </a:lnTo>
                  <a:lnTo>
                    <a:pt x="1121" y="7"/>
                  </a:lnTo>
                  <a:lnTo>
                    <a:pt x="1074" y="12"/>
                  </a:lnTo>
                  <a:lnTo>
                    <a:pt x="1029" y="20"/>
                  </a:lnTo>
                  <a:lnTo>
                    <a:pt x="982" y="29"/>
                  </a:lnTo>
                  <a:lnTo>
                    <a:pt x="936" y="39"/>
                  </a:lnTo>
                  <a:lnTo>
                    <a:pt x="892" y="51"/>
                  </a:lnTo>
                  <a:lnTo>
                    <a:pt x="847" y="64"/>
                  </a:lnTo>
                  <a:lnTo>
                    <a:pt x="802" y="79"/>
                  </a:lnTo>
                  <a:lnTo>
                    <a:pt x="758" y="95"/>
                  </a:lnTo>
                  <a:lnTo>
                    <a:pt x="714" y="114"/>
                  </a:lnTo>
                  <a:lnTo>
                    <a:pt x="672" y="133"/>
                  </a:lnTo>
                  <a:lnTo>
                    <a:pt x="629" y="155"/>
                  </a:lnTo>
                  <a:lnTo>
                    <a:pt x="588" y="177"/>
                  </a:lnTo>
                  <a:lnTo>
                    <a:pt x="546" y="201"/>
                  </a:lnTo>
                  <a:lnTo>
                    <a:pt x="507" y="227"/>
                  </a:lnTo>
                  <a:lnTo>
                    <a:pt x="467" y="254"/>
                  </a:lnTo>
                  <a:lnTo>
                    <a:pt x="428" y="283"/>
                  </a:lnTo>
                  <a:lnTo>
                    <a:pt x="390" y="313"/>
                  </a:lnTo>
                  <a:lnTo>
                    <a:pt x="354" y="345"/>
                  </a:lnTo>
                  <a:lnTo>
                    <a:pt x="318" y="379"/>
                  </a:lnTo>
                  <a:lnTo>
                    <a:pt x="284" y="414"/>
                  </a:lnTo>
                  <a:lnTo>
                    <a:pt x="249" y="450"/>
                  </a:lnTo>
                  <a:lnTo>
                    <a:pt x="217" y="489"/>
                  </a:lnTo>
                  <a:lnTo>
                    <a:pt x="185" y="528"/>
                  </a:lnTo>
                  <a:lnTo>
                    <a:pt x="155" y="570"/>
                  </a:lnTo>
                  <a:lnTo>
                    <a:pt x="126" y="612"/>
                  </a:lnTo>
                  <a:lnTo>
                    <a:pt x="99" y="656"/>
                  </a:lnTo>
                  <a:lnTo>
                    <a:pt x="72" y="701"/>
                  </a:lnTo>
                  <a:lnTo>
                    <a:pt x="47" y="749"/>
                  </a:lnTo>
                  <a:lnTo>
                    <a:pt x="24" y="797"/>
                  </a:lnTo>
                  <a:lnTo>
                    <a:pt x="24" y="797"/>
                  </a:lnTo>
                  <a:lnTo>
                    <a:pt x="16" y="818"/>
                  </a:lnTo>
                  <a:lnTo>
                    <a:pt x="11" y="836"/>
                  </a:lnTo>
                  <a:lnTo>
                    <a:pt x="6" y="854"/>
                  </a:lnTo>
                  <a:lnTo>
                    <a:pt x="2" y="870"/>
                  </a:lnTo>
                  <a:lnTo>
                    <a:pt x="0" y="884"/>
                  </a:lnTo>
                  <a:lnTo>
                    <a:pt x="0" y="898"/>
                  </a:lnTo>
                  <a:lnTo>
                    <a:pt x="1" y="910"/>
                  </a:lnTo>
                  <a:lnTo>
                    <a:pt x="3" y="920"/>
                  </a:lnTo>
                  <a:lnTo>
                    <a:pt x="7" y="931"/>
                  </a:lnTo>
                  <a:lnTo>
                    <a:pt x="11" y="940"/>
                  </a:lnTo>
                  <a:lnTo>
                    <a:pt x="15" y="948"/>
                  </a:lnTo>
                  <a:lnTo>
                    <a:pt x="21" y="956"/>
                  </a:lnTo>
                  <a:lnTo>
                    <a:pt x="28" y="963"/>
                  </a:lnTo>
                  <a:lnTo>
                    <a:pt x="36" y="969"/>
                  </a:lnTo>
                  <a:lnTo>
                    <a:pt x="44" y="974"/>
                  </a:lnTo>
                  <a:lnTo>
                    <a:pt x="53" y="980"/>
                  </a:lnTo>
                  <a:lnTo>
                    <a:pt x="193" y="1055"/>
                  </a:lnTo>
                  <a:lnTo>
                    <a:pt x="193" y="1055"/>
                  </a:lnTo>
                  <a:lnTo>
                    <a:pt x="192" y="1037"/>
                  </a:lnTo>
                  <a:lnTo>
                    <a:pt x="191" y="1019"/>
                  </a:lnTo>
                  <a:lnTo>
                    <a:pt x="191" y="1019"/>
                  </a:lnTo>
                  <a:lnTo>
                    <a:pt x="192" y="1000"/>
                  </a:lnTo>
                  <a:lnTo>
                    <a:pt x="194" y="981"/>
                  </a:lnTo>
                  <a:lnTo>
                    <a:pt x="197" y="961"/>
                  </a:lnTo>
                  <a:lnTo>
                    <a:pt x="204" y="939"/>
                  </a:lnTo>
                  <a:lnTo>
                    <a:pt x="211" y="915"/>
                  </a:lnTo>
                  <a:lnTo>
                    <a:pt x="221" y="890"/>
                  </a:lnTo>
                  <a:lnTo>
                    <a:pt x="234" y="862"/>
                  </a:lnTo>
                  <a:lnTo>
                    <a:pt x="249" y="831"/>
                  </a:lnTo>
                  <a:lnTo>
                    <a:pt x="249" y="831"/>
                  </a:lnTo>
                  <a:lnTo>
                    <a:pt x="268" y="796"/>
                  </a:lnTo>
                  <a:lnTo>
                    <a:pt x="288" y="762"/>
                  </a:lnTo>
                  <a:lnTo>
                    <a:pt x="308" y="728"/>
                  </a:lnTo>
                  <a:lnTo>
                    <a:pt x="331" y="695"/>
                  </a:lnTo>
                  <a:lnTo>
                    <a:pt x="354" y="664"/>
                  </a:lnTo>
                  <a:lnTo>
                    <a:pt x="379" y="633"/>
                  </a:lnTo>
                  <a:lnTo>
                    <a:pt x="404" y="603"/>
                  </a:lnTo>
                  <a:lnTo>
                    <a:pt x="430" y="575"/>
                  </a:lnTo>
                  <a:lnTo>
                    <a:pt x="457" y="547"/>
                  </a:lnTo>
                  <a:lnTo>
                    <a:pt x="486" y="520"/>
                  </a:lnTo>
                  <a:lnTo>
                    <a:pt x="514" y="494"/>
                  </a:lnTo>
                  <a:lnTo>
                    <a:pt x="544" y="469"/>
                  </a:lnTo>
                  <a:lnTo>
                    <a:pt x="575" y="445"/>
                  </a:lnTo>
                  <a:lnTo>
                    <a:pt x="606" y="423"/>
                  </a:lnTo>
                  <a:lnTo>
                    <a:pt x="638" y="402"/>
                  </a:lnTo>
                  <a:lnTo>
                    <a:pt x="671" y="381"/>
                  </a:lnTo>
                  <a:lnTo>
                    <a:pt x="704" y="361"/>
                  </a:lnTo>
                  <a:lnTo>
                    <a:pt x="738" y="343"/>
                  </a:lnTo>
                  <a:lnTo>
                    <a:pt x="772" y="326"/>
                  </a:lnTo>
                  <a:lnTo>
                    <a:pt x="808" y="310"/>
                  </a:lnTo>
                  <a:lnTo>
                    <a:pt x="844" y="296"/>
                  </a:lnTo>
                  <a:lnTo>
                    <a:pt x="880" y="282"/>
                  </a:lnTo>
                  <a:lnTo>
                    <a:pt x="917" y="270"/>
                  </a:lnTo>
                  <a:lnTo>
                    <a:pt x="953" y="258"/>
                  </a:lnTo>
                  <a:lnTo>
                    <a:pt x="991" y="249"/>
                  </a:lnTo>
                  <a:lnTo>
                    <a:pt x="1029" y="240"/>
                  </a:lnTo>
                  <a:lnTo>
                    <a:pt x="1067" y="232"/>
                  </a:lnTo>
                  <a:lnTo>
                    <a:pt x="1105" y="227"/>
                  </a:lnTo>
                  <a:lnTo>
                    <a:pt x="1144" y="222"/>
                  </a:lnTo>
                  <a:lnTo>
                    <a:pt x="1182" y="219"/>
                  </a:lnTo>
                  <a:lnTo>
                    <a:pt x="1222" y="217"/>
                  </a:lnTo>
                  <a:lnTo>
                    <a:pt x="1261" y="216"/>
                  </a:lnTo>
                  <a:lnTo>
                    <a:pt x="1261" y="216"/>
                  </a:lnTo>
                  <a:lnTo>
                    <a:pt x="1288" y="216"/>
                  </a:lnTo>
                  <a:lnTo>
                    <a:pt x="1316" y="217"/>
                  </a:lnTo>
                  <a:lnTo>
                    <a:pt x="1343" y="219"/>
                  </a:lnTo>
                  <a:lnTo>
                    <a:pt x="1370" y="221"/>
                  </a:lnTo>
                  <a:lnTo>
                    <a:pt x="1397" y="224"/>
                  </a:lnTo>
                  <a:lnTo>
                    <a:pt x="1424" y="227"/>
                  </a:lnTo>
                  <a:lnTo>
                    <a:pt x="1451" y="231"/>
                  </a:lnTo>
                  <a:lnTo>
                    <a:pt x="1477" y="237"/>
                  </a:lnTo>
                  <a:lnTo>
                    <a:pt x="1503" y="242"/>
                  </a:lnTo>
                  <a:lnTo>
                    <a:pt x="1529" y="248"/>
                  </a:lnTo>
                  <a:lnTo>
                    <a:pt x="1555" y="254"/>
                  </a:lnTo>
                  <a:lnTo>
                    <a:pt x="1581" y="261"/>
                  </a:lnTo>
                  <a:lnTo>
                    <a:pt x="1630" y="277"/>
                  </a:lnTo>
                  <a:lnTo>
                    <a:pt x="1680" y="296"/>
                  </a:lnTo>
                  <a:lnTo>
                    <a:pt x="1728" y="316"/>
                  </a:lnTo>
                  <a:lnTo>
                    <a:pt x="1775" y="338"/>
                  </a:lnTo>
                  <a:lnTo>
                    <a:pt x="1820" y="363"/>
                  </a:lnTo>
                  <a:lnTo>
                    <a:pt x="1865" y="389"/>
                  </a:lnTo>
                  <a:lnTo>
                    <a:pt x="1908" y="418"/>
                  </a:lnTo>
                  <a:lnTo>
                    <a:pt x="1950" y="448"/>
                  </a:lnTo>
                  <a:lnTo>
                    <a:pt x="1990" y="480"/>
                  </a:lnTo>
                  <a:lnTo>
                    <a:pt x="2030" y="515"/>
                  </a:lnTo>
                  <a:lnTo>
                    <a:pt x="2067" y="550"/>
                  </a:lnTo>
                  <a:lnTo>
                    <a:pt x="2102" y="587"/>
                  </a:lnTo>
                  <a:lnTo>
                    <a:pt x="2137" y="626"/>
                  </a:lnTo>
                  <a:lnTo>
                    <a:pt x="2169" y="666"/>
                  </a:lnTo>
                  <a:lnTo>
                    <a:pt x="2199" y="708"/>
                  </a:lnTo>
                  <a:lnTo>
                    <a:pt x="2228" y="751"/>
                  </a:lnTo>
                  <a:lnTo>
                    <a:pt x="2254" y="795"/>
                  </a:lnTo>
                  <a:lnTo>
                    <a:pt x="2279" y="841"/>
                  </a:lnTo>
                  <a:lnTo>
                    <a:pt x="2302" y="888"/>
                  </a:lnTo>
                  <a:lnTo>
                    <a:pt x="2322" y="936"/>
                  </a:lnTo>
                  <a:lnTo>
                    <a:pt x="2340" y="985"/>
                  </a:lnTo>
                  <a:lnTo>
                    <a:pt x="2357" y="1036"/>
                  </a:lnTo>
                  <a:lnTo>
                    <a:pt x="2364" y="1061"/>
                  </a:lnTo>
                  <a:lnTo>
                    <a:pt x="2370" y="1087"/>
                  </a:lnTo>
                  <a:lnTo>
                    <a:pt x="2376" y="1112"/>
                  </a:lnTo>
                  <a:lnTo>
                    <a:pt x="2382" y="1138"/>
                  </a:lnTo>
                  <a:lnTo>
                    <a:pt x="2387" y="1165"/>
                  </a:lnTo>
                  <a:lnTo>
                    <a:pt x="2391" y="1191"/>
                  </a:lnTo>
                  <a:lnTo>
                    <a:pt x="2394" y="1218"/>
                  </a:lnTo>
                  <a:lnTo>
                    <a:pt x="2397" y="1245"/>
                  </a:lnTo>
                  <a:lnTo>
                    <a:pt x="2255" y="1245"/>
                  </a:lnTo>
                  <a:lnTo>
                    <a:pt x="2255" y="1245"/>
                  </a:lnTo>
                  <a:lnTo>
                    <a:pt x="2241" y="1246"/>
                  </a:lnTo>
                  <a:lnTo>
                    <a:pt x="2232" y="1249"/>
                  </a:lnTo>
                  <a:lnTo>
                    <a:pt x="2228" y="1252"/>
                  </a:lnTo>
                  <a:lnTo>
                    <a:pt x="2225" y="1254"/>
                  </a:lnTo>
                  <a:lnTo>
                    <a:pt x="2223" y="1257"/>
                  </a:lnTo>
                  <a:lnTo>
                    <a:pt x="2221" y="1260"/>
                  </a:lnTo>
                  <a:lnTo>
                    <a:pt x="2220" y="1263"/>
                  </a:lnTo>
                  <a:lnTo>
                    <a:pt x="2220" y="1266"/>
                  </a:lnTo>
                  <a:lnTo>
                    <a:pt x="2220" y="1270"/>
                  </a:lnTo>
                  <a:lnTo>
                    <a:pt x="2222" y="1274"/>
                  </a:lnTo>
                  <a:lnTo>
                    <a:pt x="2227" y="1284"/>
                  </a:lnTo>
                  <a:lnTo>
                    <a:pt x="2235" y="1293"/>
                  </a:lnTo>
                  <a:lnTo>
                    <a:pt x="2457" y="1516"/>
                  </a:lnTo>
                  <a:lnTo>
                    <a:pt x="2457" y="1516"/>
                  </a:lnTo>
                  <a:lnTo>
                    <a:pt x="2467" y="1524"/>
                  </a:lnTo>
                  <a:lnTo>
                    <a:pt x="2478" y="1530"/>
                  </a:lnTo>
                  <a:lnTo>
                    <a:pt x="2488" y="1534"/>
                  </a:lnTo>
                  <a:lnTo>
                    <a:pt x="2501" y="1535"/>
                  </a:lnTo>
                  <a:lnTo>
                    <a:pt x="2512" y="1535"/>
                  </a:lnTo>
                  <a:lnTo>
                    <a:pt x="2524" y="1532"/>
                  </a:lnTo>
                  <a:lnTo>
                    <a:pt x="2535" y="1528"/>
                  </a:lnTo>
                  <a:lnTo>
                    <a:pt x="2546" y="1521"/>
                  </a:lnTo>
                  <a:lnTo>
                    <a:pt x="2546" y="1521"/>
                  </a:lnTo>
                  <a:lnTo>
                    <a:pt x="2662" y="1406"/>
                  </a:lnTo>
                  <a:lnTo>
                    <a:pt x="2776" y="1293"/>
                  </a:lnTo>
                  <a:lnTo>
                    <a:pt x="2776" y="1293"/>
                  </a:lnTo>
                  <a:lnTo>
                    <a:pt x="2784" y="1284"/>
                  </a:lnTo>
                  <a:lnTo>
                    <a:pt x="2789" y="1274"/>
                  </a:lnTo>
                  <a:lnTo>
                    <a:pt x="2790" y="1270"/>
                  </a:lnTo>
                  <a:lnTo>
                    <a:pt x="2791" y="1266"/>
                  </a:lnTo>
                  <a:lnTo>
                    <a:pt x="2791" y="1263"/>
                  </a:lnTo>
                  <a:lnTo>
                    <a:pt x="2790" y="1260"/>
                  </a:lnTo>
                  <a:lnTo>
                    <a:pt x="2788" y="1257"/>
                  </a:lnTo>
                  <a:lnTo>
                    <a:pt x="2786" y="1254"/>
                  </a:lnTo>
                  <a:lnTo>
                    <a:pt x="2783" y="1252"/>
                  </a:lnTo>
                  <a:lnTo>
                    <a:pt x="2779" y="1249"/>
                  </a:lnTo>
                  <a:lnTo>
                    <a:pt x="2769" y="1246"/>
                  </a:lnTo>
                  <a:lnTo>
                    <a:pt x="2756" y="1245"/>
                  </a:lnTo>
                  <a:lnTo>
                    <a:pt x="2756" y="1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cxnSp>
        <p:nvCxnSpPr>
          <p:cNvPr id="325" name="꺾인 연결선 324"/>
          <p:cNvCxnSpPr/>
          <p:nvPr/>
        </p:nvCxnSpPr>
        <p:spPr>
          <a:xfrm rot="16200000" flipH="1">
            <a:off x="3318598" y="4861311"/>
            <a:ext cx="663592" cy="243516"/>
          </a:xfrm>
          <a:prstGeom prst="bentConnector2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직선 연결선 325"/>
          <p:cNvCxnSpPr/>
          <p:nvPr/>
        </p:nvCxnSpPr>
        <p:spPr>
          <a:xfrm>
            <a:off x="4032338" y="5307357"/>
            <a:ext cx="2416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7" name="그룹 336"/>
          <p:cNvGrpSpPr/>
          <p:nvPr/>
        </p:nvGrpSpPr>
        <p:grpSpPr>
          <a:xfrm>
            <a:off x="3801630" y="4544111"/>
            <a:ext cx="205180" cy="205180"/>
            <a:chOff x="2848432" y="2543361"/>
            <a:chExt cx="205180" cy="205180"/>
          </a:xfrm>
          <a:solidFill>
            <a:schemeClr val="bg1"/>
          </a:solidFill>
        </p:grpSpPr>
        <p:sp>
          <p:nvSpPr>
            <p:cNvPr id="338" name="Freeform 82">
              <a:extLst>
                <a:ext uri="{FF2B5EF4-FFF2-40B4-BE49-F238E27FC236}">
                  <a16:creationId xmlns:a16="http://schemas.microsoft.com/office/drawing/2014/main" id="{62234ED4-A618-47D7-A16C-D5A17830E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432" y="2543361"/>
              <a:ext cx="205180" cy="205180"/>
            </a:xfrm>
            <a:custGeom>
              <a:avLst/>
              <a:gdLst>
                <a:gd name="T0" fmla="*/ 2325 w 2598"/>
                <a:gd name="T1" fmla="*/ 70 h 2598"/>
                <a:gd name="T2" fmla="*/ 2292 w 2598"/>
                <a:gd name="T3" fmla="*/ 41 h 2598"/>
                <a:gd name="T4" fmla="*/ 2233 w 2598"/>
                <a:gd name="T5" fmla="*/ 10 h 2598"/>
                <a:gd name="T6" fmla="*/ 2188 w 2598"/>
                <a:gd name="T7" fmla="*/ 1 h 2598"/>
                <a:gd name="T8" fmla="*/ 432 w 2598"/>
                <a:gd name="T9" fmla="*/ 0 h 2598"/>
                <a:gd name="T10" fmla="*/ 409 w 2598"/>
                <a:gd name="T11" fmla="*/ 1 h 2598"/>
                <a:gd name="T12" fmla="*/ 364 w 2598"/>
                <a:gd name="T13" fmla="*/ 11 h 2598"/>
                <a:gd name="T14" fmla="*/ 305 w 2598"/>
                <a:gd name="T15" fmla="*/ 41 h 2598"/>
                <a:gd name="T16" fmla="*/ 70 w 2598"/>
                <a:gd name="T17" fmla="*/ 273 h 2598"/>
                <a:gd name="T18" fmla="*/ 41 w 2598"/>
                <a:gd name="T19" fmla="*/ 305 h 2598"/>
                <a:gd name="T20" fmla="*/ 10 w 2598"/>
                <a:gd name="T21" fmla="*/ 364 h 2598"/>
                <a:gd name="T22" fmla="*/ 1 w 2598"/>
                <a:gd name="T23" fmla="*/ 409 h 2598"/>
                <a:gd name="T24" fmla="*/ 0 w 2598"/>
                <a:gd name="T25" fmla="*/ 2166 h 2598"/>
                <a:gd name="T26" fmla="*/ 1 w 2598"/>
                <a:gd name="T27" fmla="*/ 2188 h 2598"/>
                <a:gd name="T28" fmla="*/ 10 w 2598"/>
                <a:gd name="T29" fmla="*/ 2234 h 2598"/>
                <a:gd name="T30" fmla="*/ 41 w 2598"/>
                <a:gd name="T31" fmla="*/ 2293 h 2598"/>
                <a:gd name="T32" fmla="*/ 71 w 2598"/>
                <a:gd name="T33" fmla="*/ 2325 h 2598"/>
                <a:gd name="T34" fmla="*/ 288 w 2598"/>
                <a:gd name="T35" fmla="*/ 2542 h 2598"/>
                <a:gd name="T36" fmla="*/ 343 w 2598"/>
                <a:gd name="T37" fmla="*/ 2579 h 2598"/>
                <a:gd name="T38" fmla="*/ 397 w 2598"/>
                <a:gd name="T39" fmla="*/ 2595 h 2598"/>
                <a:gd name="T40" fmla="*/ 432 w 2598"/>
                <a:gd name="T41" fmla="*/ 2598 h 2598"/>
                <a:gd name="T42" fmla="*/ 2173 w 2598"/>
                <a:gd name="T43" fmla="*/ 2597 h 2598"/>
                <a:gd name="T44" fmla="*/ 2233 w 2598"/>
                <a:gd name="T45" fmla="*/ 2594 h 2598"/>
                <a:gd name="T46" fmla="*/ 2299 w 2598"/>
                <a:gd name="T47" fmla="*/ 2582 h 2598"/>
                <a:gd name="T48" fmla="*/ 2344 w 2598"/>
                <a:gd name="T49" fmla="*/ 2563 h 2598"/>
                <a:gd name="T50" fmla="*/ 2369 w 2598"/>
                <a:gd name="T51" fmla="*/ 2538 h 2598"/>
                <a:gd name="T52" fmla="*/ 2380 w 2598"/>
                <a:gd name="T53" fmla="*/ 2508 h 2598"/>
                <a:gd name="T54" fmla="*/ 2382 w 2598"/>
                <a:gd name="T55" fmla="*/ 2328 h 2598"/>
                <a:gd name="T56" fmla="*/ 2361 w 2598"/>
                <a:gd name="T57" fmla="*/ 2340 h 2598"/>
                <a:gd name="T58" fmla="*/ 2311 w 2598"/>
                <a:gd name="T59" fmla="*/ 2363 h 2598"/>
                <a:gd name="T60" fmla="*/ 2247 w 2598"/>
                <a:gd name="T61" fmla="*/ 2377 h 2598"/>
                <a:gd name="T62" fmla="*/ 2190 w 2598"/>
                <a:gd name="T63" fmla="*/ 2382 h 2598"/>
                <a:gd name="T64" fmla="*/ 313 w 2598"/>
                <a:gd name="T65" fmla="*/ 2382 h 2598"/>
                <a:gd name="T66" fmla="*/ 282 w 2598"/>
                <a:gd name="T67" fmla="*/ 2373 h 2598"/>
                <a:gd name="T68" fmla="*/ 255 w 2598"/>
                <a:gd name="T69" fmla="*/ 2357 h 2598"/>
                <a:gd name="T70" fmla="*/ 234 w 2598"/>
                <a:gd name="T71" fmla="*/ 2334 h 2598"/>
                <a:gd name="T72" fmla="*/ 221 w 2598"/>
                <a:gd name="T73" fmla="*/ 2306 h 2598"/>
                <a:gd name="T74" fmla="*/ 216 w 2598"/>
                <a:gd name="T75" fmla="*/ 2274 h 2598"/>
                <a:gd name="T76" fmla="*/ 216 w 2598"/>
                <a:gd name="T77" fmla="*/ 324 h 2598"/>
                <a:gd name="T78" fmla="*/ 218 w 2598"/>
                <a:gd name="T79" fmla="*/ 303 h 2598"/>
                <a:gd name="T80" fmla="*/ 229 w 2598"/>
                <a:gd name="T81" fmla="*/ 273 h 2598"/>
                <a:gd name="T82" fmla="*/ 248 w 2598"/>
                <a:gd name="T83" fmla="*/ 248 h 2598"/>
                <a:gd name="T84" fmla="*/ 273 w 2598"/>
                <a:gd name="T85" fmla="*/ 229 h 2598"/>
                <a:gd name="T86" fmla="*/ 302 w 2598"/>
                <a:gd name="T87" fmla="*/ 219 h 2598"/>
                <a:gd name="T88" fmla="*/ 2273 w 2598"/>
                <a:gd name="T89" fmla="*/ 217 h 2598"/>
                <a:gd name="T90" fmla="*/ 2295 w 2598"/>
                <a:gd name="T91" fmla="*/ 219 h 2598"/>
                <a:gd name="T92" fmla="*/ 2324 w 2598"/>
                <a:gd name="T93" fmla="*/ 229 h 2598"/>
                <a:gd name="T94" fmla="*/ 2349 w 2598"/>
                <a:gd name="T95" fmla="*/ 248 h 2598"/>
                <a:gd name="T96" fmla="*/ 2368 w 2598"/>
                <a:gd name="T97" fmla="*/ 273 h 2598"/>
                <a:gd name="T98" fmla="*/ 2379 w 2598"/>
                <a:gd name="T99" fmla="*/ 303 h 2598"/>
                <a:gd name="T100" fmla="*/ 2381 w 2598"/>
                <a:gd name="T101" fmla="*/ 324 h 2598"/>
                <a:gd name="T102" fmla="*/ 2529 w 2598"/>
                <a:gd name="T103" fmla="*/ 2166 h 2598"/>
                <a:gd name="T104" fmla="*/ 2543 w 2598"/>
                <a:gd name="T105" fmla="*/ 2164 h 2598"/>
                <a:gd name="T106" fmla="*/ 2562 w 2598"/>
                <a:gd name="T107" fmla="*/ 2157 h 2598"/>
                <a:gd name="T108" fmla="*/ 2582 w 2598"/>
                <a:gd name="T109" fmla="*/ 2141 h 2598"/>
                <a:gd name="T110" fmla="*/ 2593 w 2598"/>
                <a:gd name="T111" fmla="*/ 2124 h 2598"/>
                <a:gd name="T112" fmla="*/ 2597 w 2598"/>
                <a:gd name="T113" fmla="*/ 2104 h 2598"/>
                <a:gd name="T114" fmla="*/ 2598 w 2598"/>
                <a:gd name="T115" fmla="*/ 432 h 2598"/>
                <a:gd name="T116" fmla="*/ 2595 w 2598"/>
                <a:gd name="T117" fmla="*/ 397 h 2598"/>
                <a:gd name="T118" fmla="*/ 2578 w 2598"/>
                <a:gd name="T119" fmla="*/ 343 h 2598"/>
                <a:gd name="T120" fmla="*/ 2542 w 2598"/>
                <a:gd name="T121" fmla="*/ 287 h 2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98" h="2598">
                  <a:moveTo>
                    <a:pt x="2526" y="272"/>
                  </a:moveTo>
                  <a:lnTo>
                    <a:pt x="2526" y="272"/>
                  </a:lnTo>
                  <a:lnTo>
                    <a:pt x="2325" y="70"/>
                  </a:lnTo>
                  <a:lnTo>
                    <a:pt x="2325" y="70"/>
                  </a:lnTo>
                  <a:lnTo>
                    <a:pt x="2309" y="55"/>
                  </a:lnTo>
                  <a:lnTo>
                    <a:pt x="2292" y="41"/>
                  </a:lnTo>
                  <a:lnTo>
                    <a:pt x="2273" y="29"/>
                  </a:lnTo>
                  <a:lnTo>
                    <a:pt x="2253" y="18"/>
                  </a:lnTo>
                  <a:lnTo>
                    <a:pt x="2233" y="10"/>
                  </a:lnTo>
                  <a:lnTo>
                    <a:pt x="2211" y="5"/>
                  </a:lnTo>
                  <a:lnTo>
                    <a:pt x="2199" y="3"/>
                  </a:lnTo>
                  <a:lnTo>
                    <a:pt x="2188" y="1"/>
                  </a:lnTo>
                  <a:lnTo>
                    <a:pt x="2177" y="0"/>
                  </a:lnTo>
                  <a:lnTo>
                    <a:pt x="2164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20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1"/>
                  </a:lnTo>
                  <a:lnTo>
                    <a:pt x="343" y="19"/>
                  </a:lnTo>
                  <a:lnTo>
                    <a:pt x="323" y="30"/>
                  </a:lnTo>
                  <a:lnTo>
                    <a:pt x="305" y="41"/>
                  </a:lnTo>
                  <a:lnTo>
                    <a:pt x="287" y="56"/>
                  </a:lnTo>
                  <a:lnTo>
                    <a:pt x="272" y="71"/>
                  </a:lnTo>
                  <a:lnTo>
                    <a:pt x="70" y="273"/>
                  </a:lnTo>
                  <a:lnTo>
                    <a:pt x="70" y="273"/>
                  </a:lnTo>
                  <a:lnTo>
                    <a:pt x="55" y="288"/>
                  </a:lnTo>
                  <a:lnTo>
                    <a:pt x="41" y="305"/>
                  </a:lnTo>
                  <a:lnTo>
                    <a:pt x="29" y="323"/>
                  </a:lnTo>
                  <a:lnTo>
                    <a:pt x="18" y="343"/>
                  </a:lnTo>
                  <a:lnTo>
                    <a:pt x="10" y="364"/>
                  </a:lnTo>
                  <a:lnTo>
                    <a:pt x="4" y="387"/>
                  </a:lnTo>
                  <a:lnTo>
                    <a:pt x="2" y="397"/>
                  </a:lnTo>
                  <a:lnTo>
                    <a:pt x="1" y="409"/>
                  </a:lnTo>
                  <a:lnTo>
                    <a:pt x="0" y="421"/>
                  </a:lnTo>
                  <a:lnTo>
                    <a:pt x="0" y="432"/>
                  </a:lnTo>
                  <a:lnTo>
                    <a:pt x="0" y="2166"/>
                  </a:lnTo>
                  <a:lnTo>
                    <a:pt x="0" y="2166"/>
                  </a:lnTo>
                  <a:lnTo>
                    <a:pt x="0" y="2177"/>
                  </a:lnTo>
                  <a:lnTo>
                    <a:pt x="1" y="2188"/>
                  </a:lnTo>
                  <a:lnTo>
                    <a:pt x="2" y="2201"/>
                  </a:lnTo>
                  <a:lnTo>
                    <a:pt x="4" y="2211"/>
                  </a:lnTo>
                  <a:lnTo>
                    <a:pt x="10" y="2234"/>
                  </a:lnTo>
                  <a:lnTo>
                    <a:pt x="18" y="2255"/>
                  </a:lnTo>
                  <a:lnTo>
                    <a:pt x="29" y="2275"/>
                  </a:lnTo>
                  <a:lnTo>
                    <a:pt x="41" y="2293"/>
                  </a:lnTo>
                  <a:lnTo>
                    <a:pt x="56" y="2310"/>
                  </a:lnTo>
                  <a:lnTo>
                    <a:pt x="71" y="2325"/>
                  </a:lnTo>
                  <a:lnTo>
                    <a:pt x="71" y="2325"/>
                  </a:lnTo>
                  <a:lnTo>
                    <a:pt x="273" y="2527"/>
                  </a:lnTo>
                  <a:lnTo>
                    <a:pt x="273" y="2527"/>
                  </a:lnTo>
                  <a:lnTo>
                    <a:pt x="288" y="2542"/>
                  </a:lnTo>
                  <a:lnTo>
                    <a:pt x="305" y="2557"/>
                  </a:lnTo>
                  <a:lnTo>
                    <a:pt x="323" y="2568"/>
                  </a:lnTo>
                  <a:lnTo>
                    <a:pt x="343" y="2579"/>
                  </a:lnTo>
                  <a:lnTo>
                    <a:pt x="364" y="2587"/>
                  </a:lnTo>
                  <a:lnTo>
                    <a:pt x="386" y="2593"/>
                  </a:lnTo>
                  <a:lnTo>
                    <a:pt x="397" y="2595"/>
                  </a:lnTo>
                  <a:lnTo>
                    <a:pt x="409" y="2597"/>
                  </a:lnTo>
                  <a:lnTo>
                    <a:pt x="420" y="2598"/>
                  </a:lnTo>
                  <a:lnTo>
                    <a:pt x="432" y="2598"/>
                  </a:lnTo>
                  <a:lnTo>
                    <a:pt x="1839" y="2598"/>
                  </a:lnTo>
                  <a:lnTo>
                    <a:pt x="1839" y="2598"/>
                  </a:lnTo>
                  <a:lnTo>
                    <a:pt x="2173" y="2597"/>
                  </a:lnTo>
                  <a:lnTo>
                    <a:pt x="2173" y="2597"/>
                  </a:lnTo>
                  <a:lnTo>
                    <a:pt x="2205" y="2596"/>
                  </a:lnTo>
                  <a:lnTo>
                    <a:pt x="2233" y="2594"/>
                  </a:lnTo>
                  <a:lnTo>
                    <a:pt x="2258" y="2591"/>
                  </a:lnTo>
                  <a:lnTo>
                    <a:pt x="2279" y="2587"/>
                  </a:lnTo>
                  <a:lnTo>
                    <a:pt x="2299" y="2582"/>
                  </a:lnTo>
                  <a:lnTo>
                    <a:pt x="2317" y="2577"/>
                  </a:lnTo>
                  <a:lnTo>
                    <a:pt x="2331" y="2570"/>
                  </a:lnTo>
                  <a:lnTo>
                    <a:pt x="2344" y="2563"/>
                  </a:lnTo>
                  <a:lnTo>
                    <a:pt x="2354" y="2556"/>
                  </a:lnTo>
                  <a:lnTo>
                    <a:pt x="2362" y="2548"/>
                  </a:lnTo>
                  <a:lnTo>
                    <a:pt x="2369" y="2538"/>
                  </a:lnTo>
                  <a:lnTo>
                    <a:pt x="2374" y="2529"/>
                  </a:lnTo>
                  <a:lnTo>
                    <a:pt x="2378" y="2519"/>
                  </a:lnTo>
                  <a:lnTo>
                    <a:pt x="2380" y="2508"/>
                  </a:lnTo>
                  <a:lnTo>
                    <a:pt x="2381" y="2497"/>
                  </a:lnTo>
                  <a:lnTo>
                    <a:pt x="2382" y="2485"/>
                  </a:lnTo>
                  <a:lnTo>
                    <a:pt x="2382" y="2328"/>
                  </a:lnTo>
                  <a:lnTo>
                    <a:pt x="2382" y="2328"/>
                  </a:lnTo>
                  <a:lnTo>
                    <a:pt x="2361" y="2340"/>
                  </a:lnTo>
                  <a:lnTo>
                    <a:pt x="2361" y="2340"/>
                  </a:lnTo>
                  <a:lnTo>
                    <a:pt x="2346" y="2349"/>
                  </a:lnTo>
                  <a:lnTo>
                    <a:pt x="2329" y="2357"/>
                  </a:lnTo>
                  <a:lnTo>
                    <a:pt x="2311" y="2363"/>
                  </a:lnTo>
                  <a:lnTo>
                    <a:pt x="2293" y="2369"/>
                  </a:lnTo>
                  <a:lnTo>
                    <a:pt x="2271" y="2373"/>
                  </a:lnTo>
                  <a:lnTo>
                    <a:pt x="2247" y="2377"/>
                  </a:lnTo>
                  <a:lnTo>
                    <a:pt x="2220" y="2380"/>
                  </a:lnTo>
                  <a:lnTo>
                    <a:pt x="2190" y="2382"/>
                  </a:lnTo>
                  <a:lnTo>
                    <a:pt x="2190" y="2382"/>
                  </a:lnTo>
                  <a:lnTo>
                    <a:pt x="323" y="2382"/>
                  </a:lnTo>
                  <a:lnTo>
                    <a:pt x="323" y="2382"/>
                  </a:lnTo>
                  <a:lnTo>
                    <a:pt x="313" y="2382"/>
                  </a:lnTo>
                  <a:lnTo>
                    <a:pt x="302" y="2379"/>
                  </a:lnTo>
                  <a:lnTo>
                    <a:pt x="291" y="2377"/>
                  </a:lnTo>
                  <a:lnTo>
                    <a:pt x="282" y="2373"/>
                  </a:lnTo>
                  <a:lnTo>
                    <a:pt x="273" y="2369"/>
                  </a:lnTo>
                  <a:lnTo>
                    <a:pt x="263" y="2363"/>
                  </a:lnTo>
                  <a:lnTo>
                    <a:pt x="255" y="2357"/>
                  </a:lnTo>
                  <a:lnTo>
                    <a:pt x="248" y="2350"/>
                  </a:lnTo>
                  <a:lnTo>
                    <a:pt x="240" y="2342"/>
                  </a:lnTo>
                  <a:lnTo>
                    <a:pt x="234" y="2334"/>
                  </a:lnTo>
                  <a:lnTo>
                    <a:pt x="229" y="2325"/>
                  </a:lnTo>
                  <a:lnTo>
                    <a:pt x="225" y="2316"/>
                  </a:lnTo>
                  <a:lnTo>
                    <a:pt x="221" y="2306"/>
                  </a:lnTo>
                  <a:lnTo>
                    <a:pt x="218" y="2295"/>
                  </a:lnTo>
                  <a:lnTo>
                    <a:pt x="217" y="2285"/>
                  </a:lnTo>
                  <a:lnTo>
                    <a:pt x="216" y="2274"/>
                  </a:lnTo>
                  <a:lnTo>
                    <a:pt x="216" y="2274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16" y="324"/>
                  </a:lnTo>
                  <a:lnTo>
                    <a:pt x="217" y="313"/>
                  </a:lnTo>
                  <a:lnTo>
                    <a:pt x="218" y="303"/>
                  </a:lnTo>
                  <a:lnTo>
                    <a:pt x="221" y="292"/>
                  </a:lnTo>
                  <a:lnTo>
                    <a:pt x="225" y="282"/>
                  </a:lnTo>
                  <a:lnTo>
                    <a:pt x="229" y="273"/>
                  </a:lnTo>
                  <a:lnTo>
                    <a:pt x="234" y="264"/>
                  </a:lnTo>
                  <a:lnTo>
                    <a:pt x="240" y="256"/>
                  </a:lnTo>
                  <a:lnTo>
                    <a:pt x="248" y="248"/>
                  </a:lnTo>
                  <a:lnTo>
                    <a:pt x="255" y="240"/>
                  </a:lnTo>
                  <a:lnTo>
                    <a:pt x="263" y="234"/>
                  </a:lnTo>
                  <a:lnTo>
                    <a:pt x="273" y="229"/>
                  </a:lnTo>
                  <a:lnTo>
                    <a:pt x="282" y="225"/>
                  </a:lnTo>
                  <a:lnTo>
                    <a:pt x="291" y="221"/>
                  </a:lnTo>
                  <a:lnTo>
                    <a:pt x="302" y="219"/>
                  </a:lnTo>
                  <a:lnTo>
                    <a:pt x="313" y="217"/>
                  </a:lnTo>
                  <a:lnTo>
                    <a:pt x="323" y="217"/>
                  </a:lnTo>
                  <a:lnTo>
                    <a:pt x="2273" y="217"/>
                  </a:lnTo>
                  <a:lnTo>
                    <a:pt x="2273" y="217"/>
                  </a:lnTo>
                  <a:lnTo>
                    <a:pt x="2283" y="217"/>
                  </a:lnTo>
                  <a:lnTo>
                    <a:pt x="2295" y="219"/>
                  </a:lnTo>
                  <a:lnTo>
                    <a:pt x="2305" y="221"/>
                  </a:lnTo>
                  <a:lnTo>
                    <a:pt x="2315" y="225"/>
                  </a:lnTo>
                  <a:lnTo>
                    <a:pt x="2324" y="229"/>
                  </a:lnTo>
                  <a:lnTo>
                    <a:pt x="2333" y="234"/>
                  </a:lnTo>
                  <a:lnTo>
                    <a:pt x="2342" y="240"/>
                  </a:lnTo>
                  <a:lnTo>
                    <a:pt x="2349" y="248"/>
                  </a:lnTo>
                  <a:lnTo>
                    <a:pt x="2356" y="256"/>
                  </a:lnTo>
                  <a:lnTo>
                    <a:pt x="2362" y="264"/>
                  </a:lnTo>
                  <a:lnTo>
                    <a:pt x="2368" y="273"/>
                  </a:lnTo>
                  <a:lnTo>
                    <a:pt x="2373" y="282"/>
                  </a:lnTo>
                  <a:lnTo>
                    <a:pt x="2376" y="292"/>
                  </a:lnTo>
                  <a:lnTo>
                    <a:pt x="2379" y="303"/>
                  </a:lnTo>
                  <a:lnTo>
                    <a:pt x="2381" y="313"/>
                  </a:lnTo>
                  <a:lnTo>
                    <a:pt x="2381" y="324"/>
                  </a:lnTo>
                  <a:lnTo>
                    <a:pt x="2381" y="324"/>
                  </a:lnTo>
                  <a:lnTo>
                    <a:pt x="2381" y="2166"/>
                  </a:lnTo>
                  <a:lnTo>
                    <a:pt x="2381" y="2166"/>
                  </a:lnTo>
                  <a:lnTo>
                    <a:pt x="2529" y="2166"/>
                  </a:lnTo>
                  <a:lnTo>
                    <a:pt x="2529" y="2166"/>
                  </a:lnTo>
                  <a:lnTo>
                    <a:pt x="2537" y="2165"/>
                  </a:lnTo>
                  <a:lnTo>
                    <a:pt x="2543" y="2164"/>
                  </a:lnTo>
                  <a:lnTo>
                    <a:pt x="2550" y="2163"/>
                  </a:lnTo>
                  <a:lnTo>
                    <a:pt x="2556" y="2159"/>
                  </a:lnTo>
                  <a:lnTo>
                    <a:pt x="2562" y="2157"/>
                  </a:lnTo>
                  <a:lnTo>
                    <a:pt x="2568" y="2153"/>
                  </a:lnTo>
                  <a:lnTo>
                    <a:pt x="2578" y="2145"/>
                  </a:lnTo>
                  <a:lnTo>
                    <a:pt x="2582" y="2141"/>
                  </a:lnTo>
                  <a:lnTo>
                    <a:pt x="2586" y="2136"/>
                  </a:lnTo>
                  <a:lnTo>
                    <a:pt x="2590" y="2129"/>
                  </a:lnTo>
                  <a:lnTo>
                    <a:pt x="2593" y="2124"/>
                  </a:lnTo>
                  <a:lnTo>
                    <a:pt x="2595" y="2118"/>
                  </a:lnTo>
                  <a:lnTo>
                    <a:pt x="2596" y="2111"/>
                  </a:lnTo>
                  <a:lnTo>
                    <a:pt x="2597" y="2104"/>
                  </a:lnTo>
                  <a:lnTo>
                    <a:pt x="2598" y="2097"/>
                  </a:lnTo>
                  <a:lnTo>
                    <a:pt x="2598" y="432"/>
                  </a:lnTo>
                  <a:lnTo>
                    <a:pt x="2598" y="432"/>
                  </a:lnTo>
                  <a:lnTo>
                    <a:pt x="2597" y="421"/>
                  </a:lnTo>
                  <a:lnTo>
                    <a:pt x="2597" y="409"/>
                  </a:lnTo>
                  <a:lnTo>
                    <a:pt x="2595" y="397"/>
                  </a:lnTo>
                  <a:lnTo>
                    <a:pt x="2593" y="386"/>
                  </a:lnTo>
                  <a:lnTo>
                    <a:pt x="2586" y="364"/>
                  </a:lnTo>
                  <a:lnTo>
                    <a:pt x="2578" y="343"/>
                  </a:lnTo>
                  <a:lnTo>
                    <a:pt x="2568" y="323"/>
                  </a:lnTo>
                  <a:lnTo>
                    <a:pt x="2555" y="305"/>
                  </a:lnTo>
                  <a:lnTo>
                    <a:pt x="2542" y="287"/>
                  </a:lnTo>
                  <a:lnTo>
                    <a:pt x="2526" y="272"/>
                  </a:lnTo>
                  <a:lnTo>
                    <a:pt x="2526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39" name="Freeform 83">
              <a:extLst>
                <a:ext uri="{FF2B5EF4-FFF2-40B4-BE49-F238E27FC236}">
                  <a16:creationId xmlns:a16="http://schemas.microsoft.com/office/drawing/2014/main" id="{6B7FEB6A-39BA-41BB-9A60-7FAEDC5B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6965" y="2610834"/>
              <a:ext cx="16967" cy="71419"/>
            </a:xfrm>
            <a:custGeom>
              <a:avLst/>
              <a:gdLst>
                <a:gd name="T0" fmla="*/ 0 w 216"/>
                <a:gd name="T1" fmla="*/ 164 h 907"/>
                <a:gd name="T2" fmla="*/ 0 w 216"/>
                <a:gd name="T3" fmla="*/ 907 h 907"/>
                <a:gd name="T4" fmla="*/ 134 w 216"/>
                <a:gd name="T5" fmla="*/ 907 h 907"/>
                <a:gd name="T6" fmla="*/ 134 w 216"/>
                <a:gd name="T7" fmla="*/ 907 h 907"/>
                <a:gd name="T8" fmla="*/ 146 w 216"/>
                <a:gd name="T9" fmla="*/ 906 h 907"/>
                <a:gd name="T10" fmla="*/ 158 w 216"/>
                <a:gd name="T11" fmla="*/ 903 h 907"/>
                <a:gd name="T12" fmla="*/ 167 w 216"/>
                <a:gd name="T13" fmla="*/ 899 h 907"/>
                <a:gd name="T14" fmla="*/ 174 w 216"/>
                <a:gd name="T15" fmla="*/ 892 h 907"/>
                <a:gd name="T16" fmla="*/ 181 w 216"/>
                <a:gd name="T17" fmla="*/ 885 h 907"/>
                <a:gd name="T18" fmla="*/ 185 w 216"/>
                <a:gd name="T19" fmla="*/ 876 h 907"/>
                <a:gd name="T20" fmla="*/ 188 w 216"/>
                <a:gd name="T21" fmla="*/ 865 h 907"/>
                <a:gd name="T22" fmla="*/ 189 w 216"/>
                <a:gd name="T23" fmla="*/ 854 h 907"/>
                <a:gd name="T24" fmla="*/ 189 w 216"/>
                <a:gd name="T25" fmla="*/ 156 h 907"/>
                <a:gd name="T26" fmla="*/ 189 w 216"/>
                <a:gd name="T27" fmla="*/ 156 h 907"/>
                <a:gd name="T28" fmla="*/ 190 w 216"/>
                <a:gd name="T29" fmla="*/ 115 h 907"/>
                <a:gd name="T30" fmla="*/ 191 w 216"/>
                <a:gd name="T31" fmla="*/ 96 h 907"/>
                <a:gd name="T32" fmla="*/ 193 w 216"/>
                <a:gd name="T33" fmla="*/ 80 h 907"/>
                <a:gd name="T34" fmla="*/ 195 w 216"/>
                <a:gd name="T35" fmla="*/ 64 h 907"/>
                <a:gd name="T36" fmla="*/ 198 w 216"/>
                <a:gd name="T37" fmla="*/ 50 h 907"/>
                <a:gd name="T38" fmla="*/ 201 w 216"/>
                <a:gd name="T39" fmla="*/ 37 h 907"/>
                <a:gd name="T40" fmla="*/ 205 w 216"/>
                <a:gd name="T41" fmla="*/ 27 h 907"/>
                <a:gd name="T42" fmla="*/ 216 w 216"/>
                <a:gd name="T43" fmla="*/ 0 h 907"/>
                <a:gd name="T44" fmla="*/ 67 w 216"/>
                <a:gd name="T45" fmla="*/ 0 h 907"/>
                <a:gd name="T46" fmla="*/ 67 w 216"/>
                <a:gd name="T47" fmla="*/ 0 h 907"/>
                <a:gd name="T48" fmla="*/ 55 w 216"/>
                <a:gd name="T49" fmla="*/ 1 h 907"/>
                <a:gd name="T50" fmla="*/ 45 w 216"/>
                <a:gd name="T51" fmla="*/ 4 h 907"/>
                <a:gd name="T52" fmla="*/ 36 w 216"/>
                <a:gd name="T53" fmla="*/ 8 h 907"/>
                <a:gd name="T54" fmla="*/ 28 w 216"/>
                <a:gd name="T55" fmla="*/ 13 h 907"/>
                <a:gd name="T56" fmla="*/ 22 w 216"/>
                <a:gd name="T57" fmla="*/ 21 h 907"/>
                <a:gd name="T58" fmla="*/ 17 w 216"/>
                <a:gd name="T59" fmla="*/ 29 h 907"/>
                <a:gd name="T60" fmla="*/ 11 w 216"/>
                <a:gd name="T61" fmla="*/ 38 h 907"/>
                <a:gd name="T62" fmla="*/ 8 w 216"/>
                <a:gd name="T63" fmla="*/ 50 h 907"/>
                <a:gd name="T64" fmla="*/ 5 w 216"/>
                <a:gd name="T65" fmla="*/ 61 h 907"/>
                <a:gd name="T66" fmla="*/ 3 w 216"/>
                <a:gd name="T67" fmla="*/ 73 h 907"/>
                <a:gd name="T68" fmla="*/ 1 w 216"/>
                <a:gd name="T69" fmla="*/ 101 h 907"/>
                <a:gd name="T70" fmla="*/ 0 w 216"/>
                <a:gd name="T71" fmla="*/ 132 h 907"/>
                <a:gd name="T72" fmla="*/ 0 w 216"/>
                <a:gd name="T73" fmla="*/ 164 h 907"/>
                <a:gd name="T74" fmla="*/ 0 w 216"/>
                <a:gd name="T75" fmla="*/ 164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07">
                  <a:moveTo>
                    <a:pt x="0" y="164"/>
                  </a:moveTo>
                  <a:lnTo>
                    <a:pt x="0" y="907"/>
                  </a:lnTo>
                  <a:lnTo>
                    <a:pt x="134" y="907"/>
                  </a:lnTo>
                  <a:lnTo>
                    <a:pt x="134" y="907"/>
                  </a:lnTo>
                  <a:lnTo>
                    <a:pt x="146" y="906"/>
                  </a:lnTo>
                  <a:lnTo>
                    <a:pt x="158" y="903"/>
                  </a:lnTo>
                  <a:lnTo>
                    <a:pt x="167" y="899"/>
                  </a:lnTo>
                  <a:lnTo>
                    <a:pt x="174" y="892"/>
                  </a:lnTo>
                  <a:lnTo>
                    <a:pt x="181" y="885"/>
                  </a:lnTo>
                  <a:lnTo>
                    <a:pt x="185" y="876"/>
                  </a:lnTo>
                  <a:lnTo>
                    <a:pt x="188" y="865"/>
                  </a:lnTo>
                  <a:lnTo>
                    <a:pt x="189" y="854"/>
                  </a:lnTo>
                  <a:lnTo>
                    <a:pt x="189" y="156"/>
                  </a:lnTo>
                  <a:lnTo>
                    <a:pt x="189" y="156"/>
                  </a:lnTo>
                  <a:lnTo>
                    <a:pt x="190" y="115"/>
                  </a:lnTo>
                  <a:lnTo>
                    <a:pt x="191" y="96"/>
                  </a:lnTo>
                  <a:lnTo>
                    <a:pt x="193" y="80"/>
                  </a:lnTo>
                  <a:lnTo>
                    <a:pt x="195" y="64"/>
                  </a:lnTo>
                  <a:lnTo>
                    <a:pt x="198" y="50"/>
                  </a:lnTo>
                  <a:lnTo>
                    <a:pt x="201" y="37"/>
                  </a:lnTo>
                  <a:lnTo>
                    <a:pt x="205" y="27"/>
                  </a:lnTo>
                  <a:lnTo>
                    <a:pt x="21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55" y="1"/>
                  </a:lnTo>
                  <a:lnTo>
                    <a:pt x="45" y="4"/>
                  </a:lnTo>
                  <a:lnTo>
                    <a:pt x="36" y="8"/>
                  </a:lnTo>
                  <a:lnTo>
                    <a:pt x="28" y="13"/>
                  </a:lnTo>
                  <a:lnTo>
                    <a:pt x="22" y="21"/>
                  </a:lnTo>
                  <a:lnTo>
                    <a:pt x="17" y="29"/>
                  </a:lnTo>
                  <a:lnTo>
                    <a:pt x="11" y="38"/>
                  </a:lnTo>
                  <a:lnTo>
                    <a:pt x="8" y="50"/>
                  </a:lnTo>
                  <a:lnTo>
                    <a:pt x="5" y="61"/>
                  </a:lnTo>
                  <a:lnTo>
                    <a:pt x="3" y="73"/>
                  </a:lnTo>
                  <a:lnTo>
                    <a:pt x="1" y="101"/>
                  </a:lnTo>
                  <a:lnTo>
                    <a:pt x="0" y="132"/>
                  </a:lnTo>
                  <a:lnTo>
                    <a:pt x="0" y="164"/>
                  </a:lnTo>
                  <a:lnTo>
                    <a:pt x="0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40" name="Freeform 84">
              <a:extLst>
                <a:ext uri="{FF2B5EF4-FFF2-40B4-BE49-F238E27FC236}">
                  <a16:creationId xmlns:a16="http://schemas.microsoft.com/office/drawing/2014/main" id="{31D0303D-0686-4AA2-9FF1-F8C0BFAB1F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1034" y="2627800"/>
              <a:ext cx="48138" cy="55635"/>
            </a:xfrm>
            <a:custGeom>
              <a:avLst/>
              <a:gdLst>
                <a:gd name="T0" fmla="*/ 269 w 613"/>
                <a:gd name="T1" fmla="*/ 2 h 706"/>
                <a:gd name="T2" fmla="*/ 201 w 613"/>
                <a:gd name="T3" fmla="*/ 12 h 706"/>
                <a:gd name="T4" fmla="*/ 144 w 613"/>
                <a:gd name="T5" fmla="*/ 34 h 706"/>
                <a:gd name="T6" fmla="*/ 97 w 613"/>
                <a:gd name="T7" fmla="*/ 67 h 706"/>
                <a:gd name="T8" fmla="*/ 58 w 613"/>
                <a:gd name="T9" fmla="*/ 111 h 706"/>
                <a:gd name="T10" fmla="*/ 30 w 613"/>
                <a:gd name="T11" fmla="*/ 167 h 706"/>
                <a:gd name="T12" fmla="*/ 11 w 613"/>
                <a:gd name="T13" fmla="*/ 233 h 706"/>
                <a:gd name="T14" fmla="*/ 2 w 613"/>
                <a:gd name="T15" fmla="*/ 311 h 706"/>
                <a:gd name="T16" fmla="*/ 3 w 613"/>
                <a:gd name="T17" fmla="*/ 418 h 706"/>
                <a:gd name="T18" fmla="*/ 15 w 613"/>
                <a:gd name="T19" fmla="*/ 493 h 706"/>
                <a:gd name="T20" fmla="*/ 36 w 613"/>
                <a:gd name="T21" fmla="*/ 556 h 706"/>
                <a:gd name="T22" fmla="*/ 66 w 613"/>
                <a:gd name="T23" fmla="*/ 608 h 706"/>
                <a:gd name="T24" fmla="*/ 107 w 613"/>
                <a:gd name="T25" fmla="*/ 648 h 706"/>
                <a:gd name="T26" fmla="*/ 158 w 613"/>
                <a:gd name="T27" fmla="*/ 678 h 706"/>
                <a:gd name="T28" fmla="*/ 218 w 613"/>
                <a:gd name="T29" fmla="*/ 698 h 706"/>
                <a:gd name="T30" fmla="*/ 287 w 613"/>
                <a:gd name="T31" fmla="*/ 705 h 706"/>
                <a:gd name="T32" fmla="*/ 343 w 613"/>
                <a:gd name="T33" fmla="*/ 704 h 706"/>
                <a:gd name="T34" fmla="*/ 411 w 613"/>
                <a:gd name="T35" fmla="*/ 694 h 706"/>
                <a:gd name="T36" fmla="*/ 469 w 613"/>
                <a:gd name="T37" fmla="*/ 672 h 706"/>
                <a:gd name="T38" fmla="*/ 517 w 613"/>
                <a:gd name="T39" fmla="*/ 640 h 706"/>
                <a:gd name="T40" fmla="*/ 555 w 613"/>
                <a:gd name="T41" fmla="*/ 595 h 706"/>
                <a:gd name="T42" fmla="*/ 583 w 613"/>
                <a:gd name="T43" fmla="*/ 540 h 706"/>
                <a:gd name="T44" fmla="*/ 602 w 613"/>
                <a:gd name="T45" fmla="*/ 475 h 706"/>
                <a:gd name="T46" fmla="*/ 612 w 613"/>
                <a:gd name="T47" fmla="*/ 397 h 706"/>
                <a:gd name="T48" fmla="*/ 610 w 613"/>
                <a:gd name="T49" fmla="*/ 290 h 706"/>
                <a:gd name="T50" fmla="*/ 599 w 613"/>
                <a:gd name="T51" fmla="*/ 215 h 706"/>
                <a:gd name="T52" fmla="*/ 577 w 613"/>
                <a:gd name="T53" fmla="*/ 151 h 706"/>
                <a:gd name="T54" fmla="*/ 546 w 613"/>
                <a:gd name="T55" fmla="*/ 99 h 706"/>
                <a:gd name="T56" fmla="*/ 505 w 613"/>
                <a:gd name="T57" fmla="*/ 58 h 706"/>
                <a:gd name="T58" fmla="*/ 456 w 613"/>
                <a:gd name="T59" fmla="*/ 28 h 706"/>
                <a:gd name="T60" fmla="*/ 395 w 613"/>
                <a:gd name="T61" fmla="*/ 9 h 706"/>
                <a:gd name="T62" fmla="*/ 325 w 613"/>
                <a:gd name="T63" fmla="*/ 1 h 706"/>
                <a:gd name="T64" fmla="*/ 306 w 613"/>
                <a:gd name="T65" fmla="*/ 539 h 706"/>
                <a:gd name="T66" fmla="*/ 256 w 613"/>
                <a:gd name="T67" fmla="*/ 532 h 706"/>
                <a:gd name="T68" fmla="*/ 218 w 613"/>
                <a:gd name="T69" fmla="*/ 504 h 706"/>
                <a:gd name="T70" fmla="*/ 193 w 613"/>
                <a:gd name="T71" fmla="*/ 448 h 706"/>
                <a:gd name="T72" fmla="*/ 185 w 613"/>
                <a:gd name="T73" fmla="*/ 355 h 706"/>
                <a:gd name="T74" fmla="*/ 190 w 613"/>
                <a:gd name="T75" fmla="*/ 279 h 706"/>
                <a:gd name="T76" fmla="*/ 211 w 613"/>
                <a:gd name="T77" fmla="*/ 213 h 706"/>
                <a:gd name="T78" fmla="*/ 246 w 613"/>
                <a:gd name="T79" fmla="*/ 179 h 706"/>
                <a:gd name="T80" fmla="*/ 293 w 613"/>
                <a:gd name="T81" fmla="*/ 168 h 706"/>
                <a:gd name="T82" fmla="*/ 330 w 613"/>
                <a:gd name="T83" fmla="*/ 169 h 706"/>
                <a:gd name="T84" fmla="*/ 373 w 613"/>
                <a:gd name="T85" fmla="*/ 183 h 706"/>
                <a:gd name="T86" fmla="*/ 407 w 613"/>
                <a:gd name="T87" fmla="*/ 223 h 706"/>
                <a:gd name="T88" fmla="*/ 426 w 613"/>
                <a:gd name="T89" fmla="*/ 298 h 706"/>
                <a:gd name="T90" fmla="*/ 429 w 613"/>
                <a:gd name="T91" fmla="*/ 381 h 706"/>
                <a:gd name="T92" fmla="*/ 415 w 613"/>
                <a:gd name="T93" fmla="*/ 465 h 706"/>
                <a:gd name="T94" fmla="*/ 387 w 613"/>
                <a:gd name="T95" fmla="*/ 513 h 706"/>
                <a:gd name="T96" fmla="*/ 345 w 613"/>
                <a:gd name="T97" fmla="*/ 535 h 706"/>
                <a:gd name="T98" fmla="*/ 306 w 613"/>
                <a:gd name="T99" fmla="*/ 53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3" h="706">
                  <a:moveTo>
                    <a:pt x="306" y="0"/>
                  </a:moveTo>
                  <a:lnTo>
                    <a:pt x="306" y="0"/>
                  </a:lnTo>
                  <a:lnTo>
                    <a:pt x="287" y="1"/>
                  </a:lnTo>
                  <a:lnTo>
                    <a:pt x="269" y="2"/>
                  </a:lnTo>
                  <a:lnTo>
                    <a:pt x="251" y="3"/>
                  </a:lnTo>
                  <a:lnTo>
                    <a:pt x="234" y="6"/>
                  </a:lnTo>
                  <a:lnTo>
                    <a:pt x="218" y="9"/>
                  </a:lnTo>
                  <a:lnTo>
                    <a:pt x="201" y="12"/>
                  </a:lnTo>
                  <a:lnTo>
                    <a:pt x="186" y="16"/>
                  </a:lnTo>
                  <a:lnTo>
                    <a:pt x="171" y="21"/>
                  </a:lnTo>
                  <a:lnTo>
                    <a:pt x="158" y="28"/>
                  </a:lnTo>
                  <a:lnTo>
                    <a:pt x="144" y="34"/>
                  </a:lnTo>
                  <a:lnTo>
                    <a:pt x="131" y="41"/>
                  </a:lnTo>
                  <a:lnTo>
                    <a:pt x="119" y="49"/>
                  </a:lnTo>
                  <a:lnTo>
                    <a:pt x="107" y="58"/>
                  </a:lnTo>
                  <a:lnTo>
                    <a:pt x="97" y="67"/>
                  </a:lnTo>
                  <a:lnTo>
                    <a:pt x="86" y="77"/>
                  </a:lnTo>
                  <a:lnTo>
                    <a:pt x="76" y="88"/>
                  </a:lnTo>
                  <a:lnTo>
                    <a:pt x="66" y="99"/>
                  </a:lnTo>
                  <a:lnTo>
                    <a:pt x="58" y="111"/>
                  </a:lnTo>
                  <a:lnTo>
                    <a:pt x="50" y="124"/>
                  </a:lnTo>
                  <a:lnTo>
                    <a:pt x="43" y="138"/>
                  </a:lnTo>
                  <a:lnTo>
                    <a:pt x="36" y="151"/>
                  </a:lnTo>
                  <a:lnTo>
                    <a:pt x="30" y="167"/>
                  </a:lnTo>
                  <a:lnTo>
                    <a:pt x="24" y="182"/>
                  </a:lnTo>
                  <a:lnTo>
                    <a:pt x="20" y="198"/>
                  </a:lnTo>
                  <a:lnTo>
                    <a:pt x="15" y="215"/>
                  </a:lnTo>
                  <a:lnTo>
                    <a:pt x="11" y="233"/>
                  </a:lnTo>
                  <a:lnTo>
                    <a:pt x="7" y="252"/>
                  </a:lnTo>
                  <a:lnTo>
                    <a:pt x="5" y="270"/>
                  </a:lnTo>
                  <a:lnTo>
                    <a:pt x="3" y="290"/>
                  </a:lnTo>
                  <a:lnTo>
                    <a:pt x="2" y="31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2" y="397"/>
                  </a:lnTo>
                  <a:lnTo>
                    <a:pt x="3" y="418"/>
                  </a:lnTo>
                  <a:lnTo>
                    <a:pt x="5" y="438"/>
                  </a:lnTo>
                  <a:lnTo>
                    <a:pt x="7" y="456"/>
                  </a:lnTo>
                  <a:lnTo>
                    <a:pt x="11" y="475"/>
                  </a:lnTo>
                  <a:lnTo>
                    <a:pt x="15" y="493"/>
                  </a:lnTo>
                  <a:lnTo>
                    <a:pt x="20" y="509"/>
                  </a:lnTo>
                  <a:lnTo>
                    <a:pt x="24" y="526"/>
                  </a:lnTo>
                  <a:lnTo>
                    <a:pt x="30" y="540"/>
                  </a:lnTo>
                  <a:lnTo>
                    <a:pt x="36" y="556"/>
                  </a:lnTo>
                  <a:lnTo>
                    <a:pt x="43" y="569"/>
                  </a:lnTo>
                  <a:lnTo>
                    <a:pt x="50" y="583"/>
                  </a:lnTo>
                  <a:lnTo>
                    <a:pt x="58" y="595"/>
                  </a:lnTo>
                  <a:lnTo>
                    <a:pt x="66" y="608"/>
                  </a:lnTo>
                  <a:lnTo>
                    <a:pt x="76" y="619"/>
                  </a:lnTo>
                  <a:lnTo>
                    <a:pt x="86" y="630"/>
                  </a:lnTo>
                  <a:lnTo>
                    <a:pt x="97" y="640"/>
                  </a:lnTo>
                  <a:lnTo>
                    <a:pt x="107" y="648"/>
                  </a:lnTo>
                  <a:lnTo>
                    <a:pt x="119" y="658"/>
                  </a:lnTo>
                  <a:lnTo>
                    <a:pt x="131" y="665"/>
                  </a:lnTo>
                  <a:lnTo>
                    <a:pt x="144" y="672"/>
                  </a:lnTo>
                  <a:lnTo>
                    <a:pt x="158" y="678"/>
                  </a:lnTo>
                  <a:lnTo>
                    <a:pt x="171" y="685"/>
                  </a:lnTo>
                  <a:lnTo>
                    <a:pt x="186" y="690"/>
                  </a:lnTo>
                  <a:lnTo>
                    <a:pt x="201" y="694"/>
                  </a:lnTo>
                  <a:lnTo>
                    <a:pt x="218" y="698"/>
                  </a:lnTo>
                  <a:lnTo>
                    <a:pt x="234" y="701"/>
                  </a:lnTo>
                  <a:lnTo>
                    <a:pt x="251" y="703"/>
                  </a:lnTo>
                  <a:lnTo>
                    <a:pt x="269" y="704"/>
                  </a:lnTo>
                  <a:lnTo>
                    <a:pt x="287" y="705"/>
                  </a:lnTo>
                  <a:lnTo>
                    <a:pt x="306" y="706"/>
                  </a:lnTo>
                  <a:lnTo>
                    <a:pt x="306" y="706"/>
                  </a:lnTo>
                  <a:lnTo>
                    <a:pt x="325" y="705"/>
                  </a:lnTo>
                  <a:lnTo>
                    <a:pt x="343" y="704"/>
                  </a:lnTo>
                  <a:lnTo>
                    <a:pt x="361" y="703"/>
                  </a:lnTo>
                  <a:lnTo>
                    <a:pt x="379" y="701"/>
                  </a:lnTo>
                  <a:lnTo>
                    <a:pt x="395" y="698"/>
                  </a:lnTo>
                  <a:lnTo>
                    <a:pt x="411" y="694"/>
                  </a:lnTo>
                  <a:lnTo>
                    <a:pt x="426" y="690"/>
                  </a:lnTo>
                  <a:lnTo>
                    <a:pt x="441" y="685"/>
                  </a:lnTo>
                  <a:lnTo>
                    <a:pt x="456" y="678"/>
                  </a:lnTo>
                  <a:lnTo>
                    <a:pt x="469" y="672"/>
                  </a:lnTo>
                  <a:lnTo>
                    <a:pt x="481" y="665"/>
                  </a:lnTo>
                  <a:lnTo>
                    <a:pt x="494" y="658"/>
                  </a:lnTo>
                  <a:lnTo>
                    <a:pt x="505" y="648"/>
                  </a:lnTo>
                  <a:lnTo>
                    <a:pt x="517" y="640"/>
                  </a:lnTo>
                  <a:lnTo>
                    <a:pt x="527" y="630"/>
                  </a:lnTo>
                  <a:lnTo>
                    <a:pt x="536" y="619"/>
                  </a:lnTo>
                  <a:lnTo>
                    <a:pt x="546" y="608"/>
                  </a:lnTo>
                  <a:lnTo>
                    <a:pt x="555" y="595"/>
                  </a:lnTo>
                  <a:lnTo>
                    <a:pt x="562" y="583"/>
                  </a:lnTo>
                  <a:lnTo>
                    <a:pt x="571" y="569"/>
                  </a:lnTo>
                  <a:lnTo>
                    <a:pt x="577" y="556"/>
                  </a:lnTo>
                  <a:lnTo>
                    <a:pt x="583" y="540"/>
                  </a:lnTo>
                  <a:lnTo>
                    <a:pt x="589" y="526"/>
                  </a:lnTo>
                  <a:lnTo>
                    <a:pt x="594" y="509"/>
                  </a:lnTo>
                  <a:lnTo>
                    <a:pt x="599" y="493"/>
                  </a:lnTo>
                  <a:lnTo>
                    <a:pt x="602" y="475"/>
                  </a:lnTo>
                  <a:lnTo>
                    <a:pt x="606" y="456"/>
                  </a:lnTo>
                  <a:lnTo>
                    <a:pt x="608" y="438"/>
                  </a:lnTo>
                  <a:lnTo>
                    <a:pt x="610" y="418"/>
                  </a:lnTo>
                  <a:lnTo>
                    <a:pt x="612" y="397"/>
                  </a:lnTo>
                  <a:lnTo>
                    <a:pt x="613" y="355"/>
                  </a:lnTo>
                  <a:lnTo>
                    <a:pt x="613" y="355"/>
                  </a:lnTo>
                  <a:lnTo>
                    <a:pt x="612" y="311"/>
                  </a:lnTo>
                  <a:lnTo>
                    <a:pt x="610" y="290"/>
                  </a:lnTo>
                  <a:lnTo>
                    <a:pt x="608" y="270"/>
                  </a:lnTo>
                  <a:lnTo>
                    <a:pt x="606" y="252"/>
                  </a:lnTo>
                  <a:lnTo>
                    <a:pt x="602" y="233"/>
                  </a:lnTo>
                  <a:lnTo>
                    <a:pt x="599" y="215"/>
                  </a:lnTo>
                  <a:lnTo>
                    <a:pt x="594" y="198"/>
                  </a:lnTo>
                  <a:lnTo>
                    <a:pt x="589" y="182"/>
                  </a:lnTo>
                  <a:lnTo>
                    <a:pt x="583" y="167"/>
                  </a:lnTo>
                  <a:lnTo>
                    <a:pt x="577" y="151"/>
                  </a:lnTo>
                  <a:lnTo>
                    <a:pt x="571" y="138"/>
                  </a:lnTo>
                  <a:lnTo>
                    <a:pt x="562" y="124"/>
                  </a:lnTo>
                  <a:lnTo>
                    <a:pt x="555" y="111"/>
                  </a:lnTo>
                  <a:lnTo>
                    <a:pt x="546" y="99"/>
                  </a:lnTo>
                  <a:lnTo>
                    <a:pt x="536" y="88"/>
                  </a:lnTo>
                  <a:lnTo>
                    <a:pt x="527" y="77"/>
                  </a:lnTo>
                  <a:lnTo>
                    <a:pt x="517" y="67"/>
                  </a:lnTo>
                  <a:lnTo>
                    <a:pt x="505" y="58"/>
                  </a:lnTo>
                  <a:lnTo>
                    <a:pt x="494" y="49"/>
                  </a:lnTo>
                  <a:lnTo>
                    <a:pt x="481" y="41"/>
                  </a:lnTo>
                  <a:lnTo>
                    <a:pt x="469" y="34"/>
                  </a:lnTo>
                  <a:lnTo>
                    <a:pt x="456" y="28"/>
                  </a:lnTo>
                  <a:lnTo>
                    <a:pt x="441" y="21"/>
                  </a:lnTo>
                  <a:lnTo>
                    <a:pt x="426" y="16"/>
                  </a:lnTo>
                  <a:lnTo>
                    <a:pt x="411" y="12"/>
                  </a:lnTo>
                  <a:lnTo>
                    <a:pt x="395" y="9"/>
                  </a:lnTo>
                  <a:lnTo>
                    <a:pt x="379" y="6"/>
                  </a:lnTo>
                  <a:lnTo>
                    <a:pt x="361" y="3"/>
                  </a:lnTo>
                  <a:lnTo>
                    <a:pt x="343" y="2"/>
                  </a:lnTo>
                  <a:lnTo>
                    <a:pt x="325" y="1"/>
                  </a:lnTo>
                  <a:lnTo>
                    <a:pt x="306" y="0"/>
                  </a:lnTo>
                  <a:lnTo>
                    <a:pt x="306" y="0"/>
                  </a:lnTo>
                  <a:close/>
                  <a:moveTo>
                    <a:pt x="306" y="539"/>
                  </a:moveTo>
                  <a:lnTo>
                    <a:pt x="306" y="539"/>
                  </a:lnTo>
                  <a:lnTo>
                    <a:pt x="293" y="538"/>
                  </a:lnTo>
                  <a:lnTo>
                    <a:pt x="280" y="537"/>
                  </a:lnTo>
                  <a:lnTo>
                    <a:pt x="268" y="535"/>
                  </a:lnTo>
                  <a:lnTo>
                    <a:pt x="256" y="532"/>
                  </a:lnTo>
                  <a:lnTo>
                    <a:pt x="246" y="527"/>
                  </a:lnTo>
                  <a:lnTo>
                    <a:pt x="236" y="521"/>
                  </a:lnTo>
                  <a:lnTo>
                    <a:pt x="226" y="513"/>
                  </a:lnTo>
                  <a:lnTo>
                    <a:pt x="218" y="504"/>
                  </a:lnTo>
                  <a:lnTo>
                    <a:pt x="211" y="494"/>
                  </a:lnTo>
                  <a:lnTo>
                    <a:pt x="203" y="480"/>
                  </a:lnTo>
                  <a:lnTo>
                    <a:pt x="198" y="465"/>
                  </a:lnTo>
                  <a:lnTo>
                    <a:pt x="193" y="448"/>
                  </a:lnTo>
                  <a:lnTo>
                    <a:pt x="190" y="428"/>
                  </a:lnTo>
                  <a:lnTo>
                    <a:pt x="187" y="406"/>
                  </a:lnTo>
                  <a:lnTo>
                    <a:pt x="185" y="381"/>
                  </a:lnTo>
                  <a:lnTo>
                    <a:pt x="185" y="355"/>
                  </a:lnTo>
                  <a:lnTo>
                    <a:pt x="185" y="355"/>
                  </a:lnTo>
                  <a:lnTo>
                    <a:pt x="185" y="326"/>
                  </a:lnTo>
                  <a:lnTo>
                    <a:pt x="187" y="302"/>
                  </a:lnTo>
                  <a:lnTo>
                    <a:pt x="190" y="279"/>
                  </a:lnTo>
                  <a:lnTo>
                    <a:pt x="193" y="259"/>
                  </a:lnTo>
                  <a:lnTo>
                    <a:pt x="198" y="242"/>
                  </a:lnTo>
                  <a:lnTo>
                    <a:pt x="203" y="227"/>
                  </a:lnTo>
                  <a:lnTo>
                    <a:pt x="211" y="213"/>
                  </a:lnTo>
                  <a:lnTo>
                    <a:pt x="218" y="202"/>
                  </a:lnTo>
                  <a:lnTo>
                    <a:pt x="226" y="193"/>
                  </a:lnTo>
                  <a:lnTo>
                    <a:pt x="236" y="185"/>
                  </a:lnTo>
                  <a:lnTo>
                    <a:pt x="246" y="179"/>
                  </a:lnTo>
                  <a:lnTo>
                    <a:pt x="256" y="174"/>
                  </a:lnTo>
                  <a:lnTo>
                    <a:pt x="268" y="171"/>
                  </a:lnTo>
                  <a:lnTo>
                    <a:pt x="280" y="169"/>
                  </a:lnTo>
                  <a:lnTo>
                    <a:pt x="293" y="168"/>
                  </a:lnTo>
                  <a:lnTo>
                    <a:pt x="306" y="167"/>
                  </a:lnTo>
                  <a:lnTo>
                    <a:pt x="306" y="167"/>
                  </a:lnTo>
                  <a:lnTo>
                    <a:pt x="318" y="168"/>
                  </a:lnTo>
                  <a:lnTo>
                    <a:pt x="330" y="169"/>
                  </a:lnTo>
                  <a:lnTo>
                    <a:pt x="341" y="170"/>
                  </a:lnTo>
                  <a:lnTo>
                    <a:pt x="352" y="173"/>
                  </a:lnTo>
                  <a:lnTo>
                    <a:pt x="363" y="177"/>
                  </a:lnTo>
                  <a:lnTo>
                    <a:pt x="373" y="183"/>
                  </a:lnTo>
                  <a:lnTo>
                    <a:pt x="383" y="189"/>
                  </a:lnTo>
                  <a:lnTo>
                    <a:pt x="391" y="199"/>
                  </a:lnTo>
                  <a:lnTo>
                    <a:pt x="400" y="209"/>
                  </a:lnTo>
                  <a:lnTo>
                    <a:pt x="407" y="223"/>
                  </a:lnTo>
                  <a:lnTo>
                    <a:pt x="413" y="238"/>
                  </a:lnTo>
                  <a:lnTo>
                    <a:pt x="419" y="256"/>
                  </a:lnTo>
                  <a:lnTo>
                    <a:pt x="423" y="276"/>
                  </a:lnTo>
                  <a:lnTo>
                    <a:pt x="426" y="298"/>
                  </a:lnTo>
                  <a:lnTo>
                    <a:pt x="429" y="325"/>
                  </a:lnTo>
                  <a:lnTo>
                    <a:pt x="429" y="355"/>
                  </a:lnTo>
                  <a:lnTo>
                    <a:pt x="429" y="355"/>
                  </a:lnTo>
                  <a:lnTo>
                    <a:pt x="429" y="381"/>
                  </a:lnTo>
                  <a:lnTo>
                    <a:pt x="426" y="406"/>
                  </a:lnTo>
                  <a:lnTo>
                    <a:pt x="424" y="428"/>
                  </a:lnTo>
                  <a:lnTo>
                    <a:pt x="420" y="448"/>
                  </a:lnTo>
                  <a:lnTo>
                    <a:pt x="415" y="465"/>
                  </a:lnTo>
                  <a:lnTo>
                    <a:pt x="410" y="480"/>
                  </a:lnTo>
                  <a:lnTo>
                    <a:pt x="403" y="494"/>
                  </a:lnTo>
                  <a:lnTo>
                    <a:pt x="395" y="504"/>
                  </a:lnTo>
                  <a:lnTo>
                    <a:pt x="387" y="513"/>
                  </a:lnTo>
                  <a:lnTo>
                    <a:pt x="378" y="521"/>
                  </a:lnTo>
                  <a:lnTo>
                    <a:pt x="367" y="527"/>
                  </a:lnTo>
                  <a:lnTo>
                    <a:pt x="356" y="532"/>
                  </a:lnTo>
                  <a:lnTo>
                    <a:pt x="345" y="535"/>
                  </a:lnTo>
                  <a:lnTo>
                    <a:pt x="332" y="537"/>
                  </a:lnTo>
                  <a:lnTo>
                    <a:pt x="320" y="538"/>
                  </a:lnTo>
                  <a:lnTo>
                    <a:pt x="306" y="539"/>
                  </a:lnTo>
                  <a:lnTo>
                    <a:pt x="306" y="5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41" name="Freeform 85">
              <a:extLst>
                <a:ext uri="{FF2B5EF4-FFF2-40B4-BE49-F238E27FC236}">
                  <a16:creationId xmlns:a16="http://schemas.microsoft.com/office/drawing/2014/main" id="{7BEA0AC1-A957-4583-9EDE-D57BCC72E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3254" y="2608072"/>
              <a:ext cx="52479" cy="74180"/>
            </a:xfrm>
            <a:custGeom>
              <a:avLst/>
              <a:gdLst>
                <a:gd name="T0" fmla="*/ 374 w 667"/>
                <a:gd name="T1" fmla="*/ 940 h 940"/>
                <a:gd name="T2" fmla="*/ 374 w 667"/>
                <a:gd name="T3" fmla="*/ 940 h 940"/>
                <a:gd name="T4" fmla="*/ 386 w 667"/>
                <a:gd name="T5" fmla="*/ 939 h 940"/>
                <a:gd name="T6" fmla="*/ 398 w 667"/>
                <a:gd name="T7" fmla="*/ 936 h 940"/>
                <a:gd name="T8" fmla="*/ 406 w 667"/>
                <a:gd name="T9" fmla="*/ 932 h 940"/>
                <a:gd name="T10" fmla="*/ 414 w 667"/>
                <a:gd name="T11" fmla="*/ 925 h 940"/>
                <a:gd name="T12" fmla="*/ 421 w 667"/>
                <a:gd name="T13" fmla="*/ 918 h 940"/>
                <a:gd name="T14" fmla="*/ 425 w 667"/>
                <a:gd name="T15" fmla="*/ 909 h 940"/>
                <a:gd name="T16" fmla="*/ 428 w 667"/>
                <a:gd name="T17" fmla="*/ 898 h 940"/>
                <a:gd name="T18" fmla="*/ 429 w 667"/>
                <a:gd name="T19" fmla="*/ 887 h 940"/>
                <a:gd name="T20" fmla="*/ 429 w 667"/>
                <a:gd name="T21" fmla="*/ 203 h 940"/>
                <a:gd name="T22" fmla="*/ 502 w 667"/>
                <a:gd name="T23" fmla="*/ 203 h 940"/>
                <a:gd name="T24" fmla="*/ 502 w 667"/>
                <a:gd name="T25" fmla="*/ 203 h 940"/>
                <a:gd name="T26" fmla="*/ 536 w 667"/>
                <a:gd name="T27" fmla="*/ 203 h 940"/>
                <a:gd name="T28" fmla="*/ 567 w 667"/>
                <a:gd name="T29" fmla="*/ 202 h 940"/>
                <a:gd name="T30" fmla="*/ 595 w 667"/>
                <a:gd name="T31" fmla="*/ 199 h 940"/>
                <a:gd name="T32" fmla="*/ 607 w 667"/>
                <a:gd name="T33" fmla="*/ 198 h 940"/>
                <a:gd name="T34" fmla="*/ 619 w 667"/>
                <a:gd name="T35" fmla="*/ 195 h 940"/>
                <a:gd name="T36" fmla="*/ 629 w 667"/>
                <a:gd name="T37" fmla="*/ 192 h 940"/>
                <a:gd name="T38" fmla="*/ 639 w 667"/>
                <a:gd name="T39" fmla="*/ 187 h 940"/>
                <a:gd name="T40" fmla="*/ 647 w 667"/>
                <a:gd name="T41" fmla="*/ 182 h 940"/>
                <a:gd name="T42" fmla="*/ 654 w 667"/>
                <a:gd name="T43" fmla="*/ 176 h 940"/>
                <a:gd name="T44" fmla="*/ 659 w 667"/>
                <a:gd name="T45" fmla="*/ 169 h 940"/>
                <a:gd name="T46" fmla="*/ 663 w 667"/>
                <a:gd name="T47" fmla="*/ 159 h 940"/>
                <a:gd name="T48" fmla="*/ 666 w 667"/>
                <a:gd name="T49" fmla="*/ 150 h 940"/>
                <a:gd name="T50" fmla="*/ 667 w 667"/>
                <a:gd name="T51" fmla="*/ 139 h 940"/>
                <a:gd name="T52" fmla="*/ 667 w 667"/>
                <a:gd name="T53" fmla="*/ 0 h 940"/>
                <a:gd name="T54" fmla="*/ 638 w 667"/>
                <a:gd name="T55" fmla="*/ 16 h 940"/>
                <a:gd name="T56" fmla="*/ 638 w 667"/>
                <a:gd name="T57" fmla="*/ 16 h 940"/>
                <a:gd name="T58" fmla="*/ 627 w 667"/>
                <a:gd name="T59" fmla="*/ 21 h 940"/>
                <a:gd name="T60" fmla="*/ 614 w 667"/>
                <a:gd name="T61" fmla="*/ 25 h 940"/>
                <a:gd name="T62" fmla="*/ 598 w 667"/>
                <a:gd name="T63" fmla="*/ 29 h 940"/>
                <a:gd name="T64" fmla="*/ 581 w 667"/>
                <a:gd name="T65" fmla="*/ 31 h 940"/>
                <a:gd name="T66" fmla="*/ 564 w 667"/>
                <a:gd name="T67" fmla="*/ 32 h 940"/>
                <a:gd name="T68" fmla="*/ 545 w 667"/>
                <a:gd name="T69" fmla="*/ 33 h 940"/>
                <a:gd name="T70" fmla="*/ 507 w 667"/>
                <a:gd name="T71" fmla="*/ 33 h 940"/>
                <a:gd name="T72" fmla="*/ 53 w 667"/>
                <a:gd name="T73" fmla="*/ 33 h 940"/>
                <a:gd name="T74" fmla="*/ 53 w 667"/>
                <a:gd name="T75" fmla="*/ 33 h 940"/>
                <a:gd name="T76" fmla="*/ 41 w 667"/>
                <a:gd name="T77" fmla="*/ 34 h 940"/>
                <a:gd name="T78" fmla="*/ 31 w 667"/>
                <a:gd name="T79" fmla="*/ 37 h 940"/>
                <a:gd name="T80" fmla="*/ 22 w 667"/>
                <a:gd name="T81" fmla="*/ 41 h 940"/>
                <a:gd name="T82" fmla="*/ 15 w 667"/>
                <a:gd name="T83" fmla="*/ 47 h 940"/>
                <a:gd name="T84" fmla="*/ 9 w 667"/>
                <a:gd name="T85" fmla="*/ 56 h 940"/>
                <a:gd name="T86" fmla="*/ 5 w 667"/>
                <a:gd name="T87" fmla="*/ 65 h 940"/>
                <a:gd name="T88" fmla="*/ 1 w 667"/>
                <a:gd name="T89" fmla="*/ 75 h 940"/>
                <a:gd name="T90" fmla="*/ 0 w 667"/>
                <a:gd name="T91" fmla="*/ 88 h 940"/>
                <a:gd name="T92" fmla="*/ 0 w 667"/>
                <a:gd name="T93" fmla="*/ 203 h 940"/>
                <a:gd name="T94" fmla="*/ 240 w 667"/>
                <a:gd name="T95" fmla="*/ 203 h 940"/>
                <a:gd name="T96" fmla="*/ 240 w 667"/>
                <a:gd name="T97" fmla="*/ 940 h 940"/>
                <a:gd name="T98" fmla="*/ 374 w 667"/>
                <a:gd name="T99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7" h="940">
                  <a:moveTo>
                    <a:pt x="374" y="940"/>
                  </a:moveTo>
                  <a:lnTo>
                    <a:pt x="374" y="940"/>
                  </a:lnTo>
                  <a:lnTo>
                    <a:pt x="386" y="939"/>
                  </a:lnTo>
                  <a:lnTo>
                    <a:pt x="398" y="936"/>
                  </a:lnTo>
                  <a:lnTo>
                    <a:pt x="406" y="932"/>
                  </a:lnTo>
                  <a:lnTo>
                    <a:pt x="414" y="925"/>
                  </a:lnTo>
                  <a:lnTo>
                    <a:pt x="421" y="918"/>
                  </a:lnTo>
                  <a:lnTo>
                    <a:pt x="425" y="909"/>
                  </a:lnTo>
                  <a:lnTo>
                    <a:pt x="428" y="898"/>
                  </a:lnTo>
                  <a:lnTo>
                    <a:pt x="429" y="887"/>
                  </a:lnTo>
                  <a:lnTo>
                    <a:pt x="429" y="203"/>
                  </a:lnTo>
                  <a:lnTo>
                    <a:pt x="502" y="203"/>
                  </a:lnTo>
                  <a:lnTo>
                    <a:pt x="502" y="203"/>
                  </a:lnTo>
                  <a:lnTo>
                    <a:pt x="536" y="203"/>
                  </a:lnTo>
                  <a:lnTo>
                    <a:pt x="567" y="202"/>
                  </a:lnTo>
                  <a:lnTo>
                    <a:pt x="595" y="199"/>
                  </a:lnTo>
                  <a:lnTo>
                    <a:pt x="607" y="198"/>
                  </a:lnTo>
                  <a:lnTo>
                    <a:pt x="619" y="195"/>
                  </a:lnTo>
                  <a:lnTo>
                    <a:pt x="629" y="192"/>
                  </a:lnTo>
                  <a:lnTo>
                    <a:pt x="639" y="187"/>
                  </a:lnTo>
                  <a:lnTo>
                    <a:pt x="647" y="182"/>
                  </a:lnTo>
                  <a:lnTo>
                    <a:pt x="654" y="176"/>
                  </a:lnTo>
                  <a:lnTo>
                    <a:pt x="659" y="169"/>
                  </a:lnTo>
                  <a:lnTo>
                    <a:pt x="663" y="159"/>
                  </a:lnTo>
                  <a:lnTo>
                    <a:pt x="666" y="150"/>
                  </a:lnTo>
                  <a:lnTo>
                    <a:pt x="667" y="139"/>
                  </a:lnTo>
                  <a:lnTo>
                    <a:pt x="667" y="0"/>
                  </a:lnTo>
                  <a:lnTo>
                    <a:pt x="638" y="16"/>
                  </a:lnTo>
                  <a:lnTo>
                    <a:pt x="638" y="16"/>
                  </a:lnTo>
                  <a:lnTo>
                    <a:pt x="627" y="21"/>
                  </a:lnTo>
                  <a:lnTo>
                    <a:pt x="614" y="25"/>
                  </a:lnTo>
                  <a:lnTo>
                    <a:pt x="598" y="29"/>
                  </a:lnTo>
                  <a:lnTo>
                    <a:pt x="581" y="31"/>
                  </a:lnTo>
                  <a:lnTo>
                    <a:pt x="564" y="32"/>
                  </a:lnTo>
                  <a:lnTo>
                    <a:pt x="545" y="33"/>
                  </a:lnTo>
                  <a:lnTo>
                    <a:pt x="507" y="33"/>
                  </a:lnTo>
                  <a:lnTo>
                    <a:pt x="53" y="33"/>
                  </a:lnTo>
                  <a:lnTo>
                    <a:pt x="53" y="33"/>
                  </a:lnTo>
                  <a:lnTo>
                    <a:pt x="41" y="34"/>
                  </a:lnTo>
                  <a:lnTo>
                    <a:pt x="31" y="37"/>
                  </a:lnTo>
                  <a:lnTo>
                    <a:pt x="22" y="41"/>
                  </a:lnTo>
                  <a:lnTo>
                    <a:pt x="15" y="47"/>
                  </a:lnTo>
                  <a:lnTo>
                    <a:pt x="9" y="56"/>
                  </a:lnTo>
                  <a:lnTo>
                    <a:pt x="5" y="65"/>
                  </a:lnTo>
                  <a:lnTo>
                    <a:pt x="1" y="75"/>
                  </a:lnTo>
                  <a:lnTo>
                    <a:pt x="0" y="88"/>
                  </a:lnTo>
                  <a:lnTo>
                    <a:pt x="0" y="203"/>
                  </a:lnTo>
                  <a:lnTo>
                    <a:pt x="240" y="203"/>
                  </a:lnTo>
                  <a:lnTo>
                    <a:pt x="240" y="940"/>
                  </a:lnTo>
                  <a:lnTo>
                    <a:pt x="374" y="9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346" name="그룹 345">
            <a:extLst>
              <a:ext uri="{FF2B5EF4-FFF2-40B4-BE49-F238E27FC236}">
                <a16:creationId xmlns:a16="http://schemas.microsoft.com/office/drawing/2014/main" id="{365521A1-BBEA-4760-A7F0-C8E59AD1BE51}"/>
              </a:ext>
            </a:extLst>
          </p:cNvPr>
          <p:cNvGrpSpPr>
            <a:grpSpLocks noChangeAspect="1"/>
          </p:cNvGrpSpPr>
          <p:nvPr/>
        </p:nvGrpSpPr>
        <p:grpSpPr>
          <a:xfrm>
            <a:off x="2620230" y="4522049"/>
            <a:ext cx="246625" cy="247064"/>
            <a:chOff x="4125913" y="10787063"/>
            <a:chExt cx="892175" cy="893763"/>
          </a:xfrm>
          <a:solidFill>
            <a:schemeClr val="bg1"/>
          </a:solidFill>
        </p:grpSpPr>
        <p:sp>
          <p:nvSpPr>
            <p:cNvPr id="347" name="Freeform 60">
              <a:extLst>
                <a:ext uri="{FF2B5EF4-FFF2-40B4-BE49-F238E27FC236}">
                  <a16:creationId xmlns:a16="http://schemas.microsoft.com/office/drawing/2014/main" id="{AA56B6DD-C23E-467F-99B4-DBDA792A5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913" y="10787063"/>
              <a:ext cx="892175" cy="893763"/>
            </a:xfrm>
            <a:custGeom>
              <a:avLst/>
              <a:gdLst>
                <a:gd name="T0" fmla="*/ 1157 w 2813"/>
                <a:gd name="T1" fmla="*/ 22 h 2814"/>
                <a:gd name="T2" fmla="*/ 860 w 2813"/>
                <a:gd name="T3" fmla="*/ 111 h 2814"/>
                <a:gd name="T4" fmla="*/ 592 w 2813"/>
                <a:gd name="T5" fmla="*/ 259 h 2814"/>
                <a:gd name="T6" fmla="*/ 366 w 2813"/>
                <a:gd name="T7" fmla="*/ 461 h 2814"/>
                <a:gd name="T8" fmla="*/ 186 w 2813"/>
                <a:gd name="T9" fmla="*/ 707 h 2814"/>
                <a:gd name="T10" fmla="*/ 63 w 2813"/>
                <a:gd name="T11" fmla="*/ 989 h 2814"/>
                <a:gd name="T12" fmla="*/ 4 w 2813"/>
                <a:gd name="T13" fmla="*/ 1299 h 2814"/>
                <a:gd name="T14" fmla="*/ 11 w 2813"/>
                <a:gd name="T15" fmla="*/ 1583 h 2814"/>
                <a:gd name="T16" fmla="*/ 83 w 2813"/>
                <a:gd name="T17" fmla="*/ 1883 h 2814"/>
                <a:gd name="T18" fmla="*/ 214 w 2813"/>
                <a:gd name="T19" fmla="*/ 2154 h 2814"/>
                <a:gd name="T20" fmla="*/ 398 w 2813"/>
                <a:gd name="T21" fmla="*/ 2388 h 2814"/>
                <a:gd name="T22" fmla="*/ 627 w 2813"/>
                <a:gd name="T23" fmla="*/ 2578 h 2814"/>
                <a:gd name="T24" fmla="*/ 894 w 2813"/>
                <a:gd name="T25" fmla="*/ 2717 h 2814"/>
                <a:gd name="T26" fmla="*/ 1190 w 2813"/>
                <a:gd name="T27" fmla="*/ 2797 h 2814"/>
                <a:gd name="T28" fmla="*/ 1444 w 2813"/>
                <a:gd name="T29" fmla="*/ 2813 h 2814"/>
                <a:gd name="T30" fmla="*/ 1608 w 2813"/>
                <a:gd name="T31" fmla="*/ 2750 h 2814"/>
                <a:gd name="T32" fmla="*/ 1588 w 2813"/>
                <a:gd name="T33" fmla="*/ 2561 h 2814"/>
                <a:gd name="T34" fmla="*/ 1425 w 2813"/>
                <a:gd name="T35" fmla="*/ 2597 h 2814"/>
                <a:gd name="T36" fmla="*/ 1251 w 2813"/>
                <a:gd name="T37" fmla="*/ 2587 h 2814"/>
                <a:gd name="T38" fmla="*/ 995 w 2813"/>
                <a:gd name="T39" fmla="*/ 2524 h 2814"/>
                <a:gd name="T40" fmla="*/ 763 w 2813"/>
                <a:gd name="T41" fmla="*/ 2408 h 2814"/>
                <a:gd name="T42" fmla="*/ 564 w 2813"/>
                <a:gd name="T43" fmla="*/ 2247 h 2814"/>
                <a:gd name="T44" fmla="*/ 404 w 2813"/>
                <a:gd name="T45" fmla="*/ 2047 h 2814"/>
                <a:gd name="T46" fmla="*/ 289 w 2813"/>
                <a:gd name="T47" fmla="*/ 1815 h 2814"/>
                <a:gd name="T48" fmla="*/ 227 w 2813"/>
                <a:gd name="T49" fmla="*/ 1558 h 2814"/>
                <a:gd name="T50" fmla="*/ 221 w 2813"/>
                <a:gd name="T51" fmla="*/ 1316 h 2814"/>
                <a:gd name="T52" fmla="*/ 270 w 2813"/>
                <a:gd name="T53" fmla="*/ 1053 h 2814"/>
                <a:gd name="T54" fmla="*/ 375 w 2813"/>
                <a:gd name="T55" fmla="*/ 816 h 2814"/>
                <a:gd name="T56" fmla="*/ 527 w 2813"/>
                <a:gd name="T57" fmla="*/ 607 h 2814"/>
                <a:gd name="T58" fmla="*/ 719 w 2813"/>
                <a:gd name="T59" fmla="*/ 437 h 2814"/>
                <a:gd name="T60" fmla="*/ 944 w 2813"/>
                <a:gd name="T61" fmla="*/ 310 h 2814"/>
                <a:gd name="T62" fmla="*/ 1197 w 2813"/>
                <a:gd name="T63" fmla="*/ 236 h 2814"/>
                <a:gd name="T64" fmla="*/ 1438 w 2813"/>
                <a:gd name="T65" fmla="*/ 218 h 2814"/>
                <a:gd name="T66" fmla="*/ 1704 w 2813"/>
                <a:gd name="T67" fmla="*/ 254 h 2814"/>
                <a:gd name="T68" fmla="*/ 1948 w 2813"/>
                <a:gd name="T69" fmla="*/ 348 h 2814"/>
                <a:gd name="T70" fmla="*/ 2163 w 2813"/>
                <a:gd name="T71" fmla="*/ 489 h 2814"/>
                <a:gd name="T72" fmla="*/ 2342 w 2813"/>
                <a:gd name="T73" fmla="*/ 673 h 2814"/>
                <a:gd name="T74" fmla="*/ 2479 w 2813"/>
                <a:gd name="T75" fmla="*/ 892 h 2814"/>
                <a:gd name="T76" fmla="*/ 2566 w 2813"/>
                <a:gd name="T77" fmla="*/ 1139 h 2814"/>
                <a:gd name="T78" fmla="*/ 2597 w 2813"/>
                <a:gd name="T79" fmla="*/ 1407 h 2814"/>
                <a:gd name="T80" fmla="*/ 2559 w 2813"/>
                <a:gd name="T81" fmla="*/ 1702 h 2814"/>
                <a:gd name="T82" fmla="*/ 2438 w 2813"/>
                <a:gd name="T83" fmla="*/ 2001 h 2814"/>
                <a:gd name="T84" fmla="*/ 2243 w 2813"/>
                <a:gd name="T85" fmla="*/ 2253 h 2814"/>
                <a:gd name="T86" fmla="*/ 1999 w 2813"/>
                <a:gd name="T87" fmla="*/ 2436 h 2814"/>
                <a:gd name="T88" fmla="*/ 1842 w 2813"/>
                <a:gd name="T89" fmla="*/ 2702 h 2814"/>
                <a:gd name="T90" fmla="*/ 1874 w 2813"/>
                <a:gd name="T91" fmla="*/ 2727 h 2814"/>
                <a:gd name="T92" fmla="*/ 2073 w 2813"/>
                <a:gd name="T93" fmla="*/ 2647 h 2814"/>
                <a:gd name="T94" fmla="*/ 2427 w 2813"/>
                <a:gd name="T95" fmla="*/ 2376 h 2814"/>
                <a:gd name="T96" fmla="*/ 2680 w 2813"/>
                <a:gd name="T97" fmla="*/ 2007 h 2814"/>
                <a:gd name="T98" fmla="*/ 2805 w 2813"/>
                <a:gd name="T99" fmla="*/ 1566 h 2814"/>
                <a:gd name="T100" fmla="*/ 2802 w 2813"/>
                <a:gd name="T101" fmla="*/ 1228 h 2814"/>
                <a:gd name="T102" fmla="*/ 2728 w 2813"/>
                <a:gd name="T103" fmla="*/ 924 h 2814"/>
                <a:gd name="T104" fmla="*/ 2592 w 2813"/>
                <a:gd name="T105" fmla="*/ 649 h 2814"/>
                <a:gd name="T106" fmla="*/ 2402 w 2813"/>
                <a:gd name="T107" fmla="*/ 412 h 2814"/>
                <a:gd name="T108" fmla="*/ 2165 w 2813"/>
                <a:gd name="T109" fmla="*/ 222 h 2814"/>
                <a:gd name="T110" fmla="*/ 1891 w 2813"/>
                <a:gd name="T111" fmla="*/ 85 h 2814"/>
                <a:gd name="T112" fmla="*/ 1586 w 2813"/>
                <a:gd name="T113" fmla="*/ 11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13" h="2814">
                  <a:moveTo>
                    <a:pt x="1406" y="0"/>
                  </a:moveTo>
                  <a:lnTo>
                    <a:pt x="1406" y="0"/>
                  </a:lnTo>
                  <a:lnTo>
                    <a:pt x="1370" y="1"/>
                  </a:lnTo>
                  <a:lnTo>
                    <a:pt x="1335" y="2"/>
                  </a:lnTo>
                  <a:lnTo>
                    <a:pt x="1299" y="4"/>
                  </a:lnTo>
                  <a:lnTo>
                    <a:pt x="1263" y="7"/>
                  </a:lnTo>
                  <a:lnTo>
                    <a:pt x="1228" y="11"/>
                  </a:lnTo>
                  <a:lnTo>
                    <a:pt x="1193" y="17"/>
                  </a:lnTo>
                  <a:lnTo>
                    <a:pt x="1157" y="22"/>
                  </a:lnTo>
                  <a:lnTo>
                    <a:pt x="1123" y="29"/>
                  </a:lnTo>
                  <a:lnTo>
                    <a:pt x="1089" y="36"/>
                  </a:lnTo>
                  <a:lnTo>
                    <a:pt x="1055" y="45"/>
                  </a:lnTo>
                  <a:lnTo>
                    <a:pt x="1022" y="53"/>
                  </a:lnTo>
                  <a:lnTo>
                    <a:pt x="988" y="63"/>
                  </a:lnTo>
                  <a:lnTo>
                    <a:pt x="955" y="74"/>
                  </a:lnTo>
                  <a:lnTo>
                    <a:pt x="923" y="85"/>
                  </a:lnTo>
                  <a:lnTo>
                    <a:pt x="891" y="98"/>
                  </a:lnTo>
                  <a:lnTo>
                    <a:pt x="860" y="111"/>
                  </a:lnTo>
                  <a:lnTo>
                    <a:pt x="828" y="125"/>
                  </a:lnTo>
                  <a:lnTo>
                    <a:pt x="797" y="139"/>
                  </a:lnTo>
                  <a:lnTo>
                    <a:pt x="766" y="154"/>
                  </a:lnTo>
                  <a:lnTo>
                    <a:pt x="736" y="170"/>
                  </a:lnTo>
                  <a:lnTo>
                    <a:pt x="706" y="187"/>
                  </a:lnTo>
                  <a:lnTo>
                    <a:pt x="677" y="203"/>
                  </a:lnTo>
                  <a:lnTo>
                    <a:pt x="649" y="222"/>
                  </a:lnTo>
                  <a:lnTo>
                    <a:pt x="620" y="241"/>
                  </a:lnTo>
                  <a:lnTo>
                    <a:pt x="592" y="259"/>
                  </a:lnTo>
                  <a:lnTo>
                    <a:pt x="565" y="279"/>
                  </a:lnTo>
                  <a:lnTo>
                    <a:pt x="538" y="300"/>
                  </a:lnTo>
                  <a:lnTo>
                    <a:pt x="512" y="322"/>
                  </a:lnTo>
                  <a:lnTo>
                    <a:pt x="486" y="344"/>
                  </a:lnTo>
                  <a:lnTo>
                    <a:pt x="461" y="365"/>
                  </a:lnTo>
                  <a:lnTo>
                    <a:pt x="436" y="388"/>
                  </a:lnTo>
                  <a:lnTo>
                    <a:pt x="412" y="412"/>
                  </a:lnTo>
                  <a:lnTo>
                    <a:pt x="389" y="436"/>
                  </a:lnTo>
                  <a:lnTo>
                    <a:pt x="366" y="461"/>
                  </a:lnTo>
                  <a:lnTo>
                    <a:pt x="343" y="487"/>
                  </a:lnTo>
                  <a:lnTo>
                    <a:pt x="321" y="512"/>
                  </a:lnTo>
                  <a:lnTo>
                    <a:pt x="300" y="539"/>
                  </a:lnTo>
                  <a:lnTo>
                    <a:pt x="280" y="566"/>
                  </a:lnTo>
                  <a:lnTo>
                    <a:pt x="260" y="593"/>
                  </a:lnTo>
                  <a:lnTo>
                    <a:pt x="240" y="621"/>
                  </a:lnTo>
                  <a:lnTo>
                    <a:pt x="222" y="649"/>
                  </a:lnTo>
                  <a:lnTo>
                    <a:pt x="204" y="678"/>
                  </a:lnTo>
                  <a:lnTo>
                    <a:pt x="186" y="707"/>
                  </a:lnTo>
                  <a:lnTo>
                    <a:pt x="170" y="737"/>
                  </a:lnTo>
                  <a:lnTo>
                    <a:pt x="154" y="767"/>
                  </a:lnTo>
                  <a:lnTo>
                    <a:pt x="139" y="797"/>
                  </a:lnTo>
                  <a:lnTo>
                    <a:pt x="124" y="828"/>
                  </a:lnTo>
                  <a:lnTo>
                    <a:pt x="111" y="859"/>
                  </a:lnTo>
                  <a:lnTo>
                    <a:pt x="97" y="892"/>
                  </a:lnTo>
                  <a:lnTo>
                    <a:pt x="86" y="924"/>
                  </a:lnTo>
                  <a:lnTo>
                    <a:pt x="74" y="956"/>
                  </a:lnTo>
                  <a:lnTo>
                    <a:pt x="63" y="989"/>
                  </a:lnTo>
                  <a:lnTo>
                    <a:pt x="53" y="1022"/>
                  </a:lnTo>
                  <a:lnTo>
                    <a:pt x="44" y="1056"/>
                  </a:lnTo>
                  <a:lnTo>
                    <a:pt x="36" y="1090"/>
                  </a:lnTo>
                  <a:lnTo>
                    <a:pt x="29" y="1124"/>
                  </a:lnTo>
                  <a:lnTo>
                    <a:pt x="22" y="1158"/>
                  </a:lnTo>
                  <a:lnTo>
                    <a:pt x="16" y="1193"/>
                  </a:lnTo>
                  <a:lnTo>
                    <a:pt x="11" y="1228"/>
                  </a:lnTo>
                  <a:lnTo>
                    <a:pt x="7" y="1263"/>
                  </a:lnTo>
                  <a:lnTo>
                    <a:pt x="4" y="1299"/>
                  </a:lnTo>
                  <a:lnTo>
                    <a:pt x="2" y="1335"/>
                  </a:lnTo>
                  <a:lnTo>
                    <a:pt x="1" y="1371"/>
                  </a:lnTo>
                  <a:lnTo>
                    <a:pt x="0" y="1407"/>
                  </a:lnTo>
                  <a:lnTo>
                    <a:pt x="0" y="1407"/>
                  </a:lnTo>
                  <a:lnTo>
                    <a:pt x="1" y="1443"/>
                  </a:lnTo>
                  <a:lnTo>
                    <a:pt x="2" y="1478"/>
                  </a:lnTo>
                  <a:lnTo>
                    <a:pt x="4" y="1513"/>
                  </a:lnTo>
                  <a:lnTo>
                    <a:pt x="7" y="1548"/>
                  </a:lnTo>
                  <a:lnTo>
                    <a:pt x="11" y="1583"/>
                  </a:lnTo>
                  <a:lnTo>
                    <a:pt x="16" y="1618"/>
                  </a:lnTo>
                  <a:lnTo>
                    <a:pt x="21" y="1652"/>
                  </a:lnTo>
                  <a:lnTo>
                    <a:pt x="28" y="1685"/>
                  </a:lnTo>
                  <a:lnTo>
                    <a:pt x="35" y="1720"/>
                  </a:lnTo>
                  <a:lnTo>
                    <a:pt x="43" y="1753"/>
                  </a:lnTo>
                  <a:lnTo>
                    <a:pt x="51" y="1786"/>
                  </a:lnTo>
                  <a:lnTo>
                    <a:pt x="61" y="1818"/>
                  </a:lnTo>
                  <a:lnTo>
                    <a:pt x="71" y="1851"/>
                  </a:lnTo>
                  <a:lnTo>
                    <a:pt x="83" y="1883"/>
                  </a:lnTo>
                  <a:lnTo>
                    <a:pt x="94" y="1915"/>
                  </a:lnTo>
                  <a:lnTo>
                    <a:pt x="106" y="1946"/>
                  </a:lnTo>
                  <a:lnTo>
                    <a:pt x="120" y="1976"/>
                  </a:lnTo>
                  <a:lnTo>
                    <a:pt x="134" y="2007"/>
                  </a:lnTo>
                  <a:lnTo>
                    <a:pt x="149" y="2037"/>
                  </a:lnTo>
                  <a:lnTo>
                    <a:pt x="163" y="2067"/>
                  </a:lnTo>
                  <a:lnTo>
                    <a:pt x="180" y="2096"/>
                  </a:lnTo>
                  <a:lnTo>
                    <a:pt x="197" y="2126"/>
                  </a:lnTo>
                  <a:lnTo>
                    <a:pt x="214" y="2154"/>
                  </a:lnTo>
                  <a:lnTo>
                    <a:pt x="232" y="2182"/>
                  </a:lnTo>
                  <a:lnTo>
                    <a:pt x="251" y="2209"/>
                  </a:lnTo>
                  <a:lnTo>
                    <a:pt x="270" y="2237"/>
                  </a:lnTo>
                  <a:lnTo>
                    <a:pt x="290" y="2263"/>
                  </a:lnTo>
                  <a:lnTo>
                    <a:pt x="311" y="2288"/>
                  </a:lnTo>
                  <a:lnTo>
                    <a:pt x="332" y="2314"/>
                  </a:lnTo>
                  <a:lnTo>
                    <a:pt x="353" y="2339"/>
                  </a:lnTo>
                  <a:lnTo>
                    <a:pt x="375" y="2364"/>
                  </a:lnTo>
                  <a:lnTo>
                    <a:pt x="398" y="2388"/>
                  </a:lnTo>
                  <a:lnTo>
                    <a:pt x="422" y="2412"/>
                  </a:lnTo>
                  <a:lnTo>
                    <a:pt x="446" y="2435"/>
                  </a:lnTo>
                  <a:lnTo>
                    <a:pt x="470" y="2457"/>
                  </a:lnTo>
                  <a:lnTo>
                    <a:pt x="495" y="2478"/>
                  </a:lnTo>
                  <a:lnTo>
                    <a:pt x="520" y="2500"/>
                  </a:lnTo>
                  <a:lnTo>
                    <a:pt x="546" y="2520"/>
                  </a:lnTo>
                  <a:lnTo>
                    <a:pt x="573" y="2541"/>
                  </a:lnTo>
                  <a:lnTo>
                    <a:pt x="600" y="2559"/>
                  </a:lnTo>
                  <a:lnTo>
                    <a:pt x="627" y="2578"/>
                  </a:lnTo>
                  <a:lnTo>
                    <a:pt x="655" y="2597"/>
                  </a:lnTo>
                  <a:lnTo>
                    <a:pt x="683" y="2614"/>
                  </a:lnTo>
                  <a:lnTo>
                    <a:pt x="712" y="2631"/>
                  </a:lnTo>
                  <a:lnTo>
                    <a:pt x="741" y="2648"/>
                  </a:lnTo>
                  <a:lnTo>
                    <a:pt x="771" y="2662"/>
                  </a:lnTo>
                  <a:lnTo>
                    <a:pt x="802" y="2678"/>
                  </a:lnTo>
                  <a:lnTo>
                    <a:pt x="832" y="2691"/>
                  </a:lnTo>
                  <a:lnTo>
                    <a:pt x="863" y="2705"/>
                  </a:lnTo>
                  <a:lnTo>
                    <a:pt x="894" y="2717"/>
                  </a:lnTo>
                  <a:lnTo>
                    <a:pt x="925" y="2730"/>
                  </a:lnTo>
                  <a:lnTo>
                    <a:pt x="957" y="2741"/>
                  </a:lnTo>
                  <a:lnTo>
                    <a:pt x="989" y="2751"/>
                  </a:lnTo>
                  <a:lnTo>
                    <a:pt x="1023" y="2761"/>
                  </a:lnTo>
                  <a:lnTo>
                    <a:pt x="1055" y="2770"/>
                  </a:lnTo>
                  <a:lnTo>
                    <a:pt x="1088" y="2777"/>
                  </a:lnTo>
                  <a:lnTo>
                    <a:pt x="1122" y="2786"/>
                  </a:lnTo>
                  <a:lnTo>
                    <a:pt x="1155" y="2792"/>
                  </a:lnTo>
                  <a:lnTo>
                    <a:pt x="1190" y="2797"/>
                  </a:lnTo>
                  <a:lnTo>
                    <a:pt x="1224" y="2802"/>
                  </a:lnTo>
                  <a:lnTo>
                    <a:pt x="1259" y="2806"/>
                  </a:lnTo>
                  <a:lnTo>
                    <a:pt x="1294" y="2809"/>
                  </a:lnTo>
                  <a:lnTo>
                    <a:pt x="1329" y="2812"/>
                  </a:lnTo>
                  <a:lnTo>
                    <a:pt x="1365" y="2814"/>
                  </a:lnTo>
                  <a:lnTo>
                    <a:pt x="1365" y="2814"/>
                  </a:lnTo>
                  <a:lnTo>
                    <a:pt x="1365" y="2814"/>
                  </a:lnTo>
                  <a:lnTo>
                    <a:pt x="1406" y="2814"/>
                  </a:lnTo>
                  <a:lnTo>
                    <a:pt x="1444" y="2813"/>
                  </a:lnTo>
                  <a:lnTo>
                    <a:pt x="1476" y="2811"/>
                  </a:lnTo>
                  <a:lnTo>
                    <a:pt x="1504" y="2806"/>
                  </a:lnTo>
                  <a:lnTo>
                    <a:pt x="1529" y="2801"/>
                  </a:lnTo>
                  <a:lnTo>
                    <a:pt x="1550" y="2794"/>
                  </a:lnTo>
                  <a:lnTo>
                    <a:pt x="1566" y="2787"/>
                  </a:lnTo>
                  <a:lnTo>
                    <a:pt x="1581" y="2778"/>
                  </a:lnTo>
                  <a:lnTo>
                    <a:pt x="1592" y="2770"/>
                  </a:lnTo>
                  <a:lnTo>
                    <a:pt x="1602" y="2761"/>
                  </a:lnTo>
                  <a:lnTo>
                    <a:pt x="1608" y="2750"/>
                  </a:lnTo>
                  <a:lnTo>
                    <a:pt x="1613" y="2741"/>
                  </a:lnTo>
                  <a:lnTo>
                    <a:pt x="1616" y="2731"/>
                  </a:lnTo>
                  <a:lnTo>
                    <a:pt x="1618" y="2720"/>
                  </a:lnTo>
                  <a:lnTo>
                    <a:pt x="1619" y="2711"/>
                  </a:lnTo>
                  <a:lnTo>
                    <a:pt x="1619" y="2702"/>
                  </a:lnTo>
                  <a:lnTo>
                    <a:pt x="1619" y="2542"/>
                  </a:lnTo>
                  <a:lnTo>
                    <a:pt x="1619" y="2542"/>
                  </a:lnTo>
                  <a:lnTo>
                    <a:pt x="1605" y="2552"/>
                  </a:lnTo>
                  <a:lnTo>
                    <a:pt x="1588" y="2561"/>
                  </a:lnTo>
                  <a:lnTo>
                    <a:pt x="1569" y="2571"/>
                  </a:lnTo>
                  <a:lnTo>
                    <a:pt x="1546" y="2579"/>
                  </a:lnTo>
                  <a:lnTo>
                    <a:pt x="1533" y="2583"/>
                  </a:lnTo>
                  <a:lnTo>
                    <a:pt x="1519" y="2586"/>
                  </a:lnTo>
                  <a:lnTo>
                    <a:pt x="1503" y="2589"/>
                  </a:lnTo>
                  <a:lnTo>
                    <a:pt x="1485" y="2592"/>
                  </a:lnTo>
                  <a:lnTo>
                    <a:pt x="1467" y="2595"/>
                  </a:lnTo>
                  <a:lnTo>
                    <a:pt x="1447" y="2596"/>
                  </a:lnTo>
                  <a:lnTo>
                    <a:pt x="1425" y="2597"/>
                  </a:lnTo>
                  <a:lnTo>
                    <a:pt x="1401" y="2597"/>
                  </a:lnTo>
                  <a:lnTo>
                    <a:pt x="1401" y="2597"/>
                  </a:lnTo>
                  <a:lnTo>
                    <a:pt x="1401" y="2597"/>
                  </a:lnTo>
                  <a:lnTo>
                    <a:pt x="1401" y="2597"/>
                  </a:lnTo>
                  <a:lnTo>
                    <a:pt x="1371" y="2597"/>
                  </a:lnTo>
                  <a:lnTo>
                    <a:pt x="1341" y="2596"/>
                  </a:lnTo>
                  <a:lnTo>
                    <a:pt x="1311" y="2594"/>
                  </a:lnTo>
                  <a:lnTo>
                    <a:pt x="1281" y="2590"/>
                  </a:lnTo>
                  <a:lnTo>
                    <a:pt x="1251" y="2587"/>
                  </a:lnTo>
                  <a:lnTo>
                    <a:pt x="1222" y="2583"/>
                  </a:lnTo>
                  <a:lnTo>
                    <a:pt x="1192" y="2578"/>
                  </a:lnTo>
                  <a:lnTo>
                    <a:pt x="1163" y="2572"/>
                  </a:lnTo>
                  <a:lnTo>
                    <a:pt x="1135" y="2566"/>
                  </a:lnTo>
                  <a:lnTo>
                    <a:pt x="1106" y="2558"/>
                  </a:lnTo>
                  <a:lnTo>
                    <a:pt x="1078" y="2551"/>
                  </a:lnTo>
                  <a:lnTo>
                    <a:pt x="1050" y="2543"/>
                  </a:lnTo>
                  <a:lnTo>
                    <a:pt x="1022" y="2533"/>
                  </a:lnTo>
                  <a:lnTo>
                    <a:pt x="995" y="2524"/>
                  </a:lnTo>
                  <a:lnTo>
                    <a:pt x="968" y="2513"/>
                  </a:lnTo>
                  <a:lnTo>
                    <a:pt x="941" y="2502"/>
                  </a:lnTo>
                  <a:lnTo>
                    <a:pt x="915" y="2491"/>
                  </a:lnTo>
                  <a:lnTo>
                    <a:pt x="889" y="2478"/>
                  </a:lnTo>
                  <a:lnTo>
                    <a:pt x="863" y="2465"/>
                  </a:lnTo>
                  <a:lnTo>
                    <a:pt x="837" y="2451"/>
                  </a:lnTo>
                  <a:lnTo>
                    <a:pt x="812" y="2438"/>
                  </a:lnTo>
                  <a:lnTo>
                    <a:pt x="788" y="2423"/>
                  </a:lnTo>
                  <a:lnTo>
                    <a:pt x="763" y="2408"/>
                  </a:lnTo>
                  <a:lnTo>
                    <a:pt x="739" y="2392"/>
                  </a:lnTo>
                  <a:lnTo>
                    <a:pt x="716" y="2376"/>
                  </a:lnTo>
                  <a:lnTo>
                    <a:pt x="694" y="2359"/>
                  </a:lnTo>
                  <a:lnTo>
                    <a:pt x="671" y="2341"/>
                  </a:lnTo>
                  <a:lnTo>
                    <a:pt x="648" y="2324"/>
                  </a:lnTo>
                  <a:lnTo>
                    <a:pt x="626" y="2305"/>
                  </a:lnTo>
                  <a:lnTo>
                    <a:pt x="605" y="2286"/>
                  </a:lnTo>
                  <a:lnTo>
                    <a:pt x="585" y="2267"/>
                  </a:lnTo>
                  <a:lnTo>
                    <a:pt x="564" y="2247"/>
                  </a:lnTo>
                  <a:lnTo>
                    <a:pt x="544" y="2226"/>
                  </a:lnTo>
                  <a:lnTo>
                    <a:pt x="525" y="2205"/>
                  </a:lnTo>
                  <a:lnTo>
                    <a:pt x="506" y="2184"/>
                  </a:lnTo>
                  <a:lnTo>
                    <a:pt x="488" y="2162"/>
                  </a:lnTo>
                  <a:lnTo>
                    <a:pt x="470" y="2140"/>
                  </a:lnTo>
                  <a:lnTo>
                    <a:pt x="453" y="2117"/>
                  </a:lnTo>
                  <a:lnTo>
                    <a:pt x="435" y="2094"/>
                  </a:lnTo>
                  <a:lnTo>
                    <a:pt x="420" y="2071"/>
                  </a:lnTo>
                  <a:lnTo>
                    <a:pt x="404" y="2047"/>
                  </a:lnTo>
                  <a:lnTo>
                    <a:pt x="389" y="2023"/>
                  </a:lnTo>
                  <a:lnTo>
                    <a:pt x="374" y="1998"/>
                  </a:lnTo>
                  <a:lnTo>
                    <a:pt x="361" y="1973"/>
                  </a:lnTo>
                  <a:lnTo>
                    <a:pt x="347" y="1947"/>
                  </a:lnTo>
                  <a:lnTo>
                    <a:pt x="334" y="1921"/>
                  </a:lnTo>
                  <a:lnTo>
                    <a:pt x="322" y="1895"/>
                  </a:lnTo>
                  <a:lnTo>
                    <a:pt x="310" y="1869"/>
                  </a:lnTo>
                  <a:lnTo>
                    <a:pt x="299" y="1842"/>
                  </a:lnTo>
                  <a:lnTo>
                    <a:pt x="289" y="1815"/>
                  </a:lnTo>
                  <a:lnTo>
                    <a:pt x="280" y="1787"/>
                  </a:lnTo>
                  <a:lnTo>
                    <a:pt x="270" y="1760"/>
                  </a:lnTo>
                  <a:lnTo>
                    <a:pt x="262" y="1732"/>
                  </a:lnTo>
                  <a:lnTo>
                    <a:pt x="255" y="1703"/>
                  </a:lnTo>
                  <a:lnTo>
                    <a:pt x="248" y="1675"/>
                  </a:lnTo>
                  <a:lnTo>
                    <a:pt x="241" y="1646"/>
                  </a:lnTo>
                  <a:lnTo>
                    <a:pt x="236" y="1617"/>
                  </a:lnTo>
                  <a:lnTo>
                    <a:pt x="231" y="1588"/>
                  </a:lnTo>
                  <a:lnTo>
                    <a:pt x="227" y="1558"/>
                  </a:lnTo>
                  <a:lnTo>
                    <a:pt x="224" y="1529"/>
                  </a:lnTo>
                  <a:lnTo>
                    <a:pt x="221" y="1499"/>
                  </a:lnTo>
                  <a:lnTo>
                    <a:pt x="218" y="1469"/>
                  </a:lnTo>
                  <a:lnTo>
                    <a:pt x="217" y="1437"/>
                  </a:lnTo>
                  <a:lnTo>
                    <a:pt x="217" y="1407"/>
                  </a:lnTo>
                  <a:lnTo>
                    <a:pt x="217" y="1407"/>
                  </a:lnTo>
                  <a:lnTo>
                    <a:pt x="217" y="1376"/>
                  </a:lnTo>
                  <a:lnTo>
                    <a:pt x="218" y="1346"/>
                  </a:lnTo>
                  <a:lnTo>
                    <a:pt x="221" y="1316"/>
                  </a:lnTo>
                  <a:lnTo>
                    <a:pt x="224" y="1286"/>
                  </a:lnTo>
                  <a:lnTo>
                    <a:pt x="227" y="1256"/>
                  </a:lnTo>
                  <a:lnTo>
                    <a:pt x="231" y="1226"/>
                  </a:lnTo>
                  <a:lnTo>
                    <a:pt x="236" y="1197"/>
                  </a:lnTo>
                  <a:lnTo>
                    <a:pt x="241" y="1168"/>
                  </a:lnTo>
                  <a:lnTo>
                    <a:pt x="248" y="1139"/>
                  </a:lnTo>
                  <a:lnTo>
                    <a:pt x="255" y="1111"/>
                  </a:lnTo>
                  <a:lnTo>
                    <a:pt x="262" y="1081"/>
                  </a:lnTo>
                  <a:lnTo>
                    <a:pt x="270" y="1053"/>
                  </a:lnTo>
                  <a:lnTo>
                    <a:pt x="280" y="1026"/>
                  </a:lnTo>
                  <a:lnTo>
                    <a:pt x="289" y="998"/>
                  </a:lnTo>
                  <a:lnTo>
                    <a:pt x="299" y="971"/>
                  </a:lnTo>
                  <a:lnTo>
                    <a:pt x="311" y="944"/>
                  </a:lnTo>
                  <a:lnTo>
                    <a:pt x="322" y="917"/>
                  </a:lnTo>
                  <a:lnTo>
                    <a:pt x="335" y="892"/>
                  </a:lnTo>
                  <a:lnTo>
                    <a:pt x="347" y="866"/>
                  </a:lnTo>
                  <a:lnTo>
                    <a:pt x="361" y="841"/>
                  </a:lnTo>
                  <a:lnTo>
                    <a:pt x="375" y="816"/>
                  </a:lnTo>
                  <a:lnTo>
                    <a:pt x="390" y="791"/>
                  </a:lnTo>
                  <a:lnTo>
                    <a:pt x="405" y="766"/>
                  </a:lnTo>
                  <a:lnTo>
                    <a:pt x="421" y="742"/>
                  </a:lnTo>
                  <a:lnTo>
                    <a:pt x="437" y="719"/>
                  </a:lnTo>
                  <a:lnTo>
                    <a:pt x="454" y="695"/>
                  </a:lnTo>
                  <a:lnTo>
                    <a:pt x="472" y="673"/>
                  </a:lnTo>
                  <a:lnTo>
                    <a:pt x="489" y="651"/>
                  </a:lnTo>
                  <a:lnTo>
                    <a:pt x="508" y="629"/>
                  </a:lnTo>
                  <a:lnTo>
                    <a:pt x="527" y="607"/>
                  </a:lnTo>
                  <a:lnTo>
                    <a:pt x="546" y="586"/>
                  </a:lnTo>
                  <a:lnTo>
                    <a:pt x="566" y="566"/>
                  </a:lnTo>
                  <a:lnTo>
                    <a:pt x="587" y="546"/>
                  </a:lnTo>
                  <a:lnTo>
                    <a:pt x="608" y="526"/>
                  </a:lnTo>
                  <a:lnTo>
                    <a:pt x="628" y="508"/>
                  </a:lnTo>
                  <a:lnTo>
                    <a:pt x="650" y="489"/>
                  </a:lnTo>
                  <a:lnTo>
                    <a:pt x="673" y="471"/>
                  </a:lnTo>
                  <a:lnTo>
                    <a:pt x="696" y="454"/>
                  </a:lnTo>
                  <a:lnTo>
                    <a:pt x="719" y="437"/>
                  </a:lnTo>
                  <a:lnTo>
                    <a:pt x="742" y="420"/>
                  </a:lnTo>
                  <a:lnTo>
                    <a:pt x="766" y="405"/>
                  </a:lnTo>
                  <a:lnTo>
                    <a:pt x="790" y="389"/>
                  </a:lnTo>
                  <a:lnTo>
                    <a:pt x="815" y="375"/>
                  </a:lnTo>
                  <a:lnTo>
                    <a:pt x="840" y="361"/>
                  </a:lnTo>
                  <a:lnTo>
                    <a:pt x="866" y="348"/>
                  </a:lnTo>
                  <a:lnTo>
                    <a:pt x="892" y="334"/>
                  </a:lnTo>
                  <a:lnTo>
                    <a:pt x="918" y="323"/>
                  </a:lnTo>
                  <a:lnTo>
                    <a:pt x="944" y="310"/>
                  </a:lnTo>
                  <a:lnTo>
                    <a:pt x="971" y="300"/>
                  </a:lnTo>
                  <a:lnTo>
                    <a:pt x="999" y="290"/>
                  </a:lnTo>
                  <a:lnTo>
                    <a:pt x="1026" y="280"/>
                  </a:lnTo>
                  <a:lnTo>
                    <a:pt x="1054" y="271"/>
                  </a:lnTo>
                  <a:lnTo>
                    <a:pt x="1082" y="263"/>
                  </a:lnTo>
                  <a:lnTo>
                    <a:pt x="1110" y="254"/>
                  </a:lnTo>
                  <a:lnTo>
                    <a:pt x="1139" y="248"/>
                  </a:lnTo>
                  <a:lnTo>
                    <a:pt x="1168" y="242"/>
                  </a:lnTo>
                  <a:lnTo>
                    <a:pt x="1197" y="236"/>
                  </a:lnTo>
                  <a:lnTo>
                    <a:pt x="1226" y="230"/>
                  </a:lnTo>
                  <a:lnTo>
                    <a:pt x="1256" y="226"/>
                  </a:lnTo>
                  <a:lnTo>
                    <a:pt x="1285" y="223"/>
                  </a:lnTo>
                  <a:lnTo>
                    <a:pt x="1315" y="221"/>
                  </a:lnTo>
                  <a:lnTo>
                    <a:pt x="1345" y="219"/>
                  </a:lnTo>
                  <a:lnTo>
                    <a:pt x="1376" y="218"/>
                  </a:lnTo>
                  <a:lnTo>
                    <a:pt x="1406" y="217"/>
                  </a:lnTo>
                  <a:lnTo>
                    <a:pt x="1406" y="217"/>
                  </a:lnTo>
                  <a:lnTo>
                    <a:pt x="1438" y="218"/>
                  </a:lnTo>
                  <a:lnTo>
                    <a:pt x="1468" y="219"/>
                  </a:lnTo>
                  <a:lnTo>
                    <a:pt x="1498" y="221"/>
                  </a:lnTo>
                  <a:lnTo>
                    <a:pt x="1528" y="223"/>
                  </a:lnTo>
                  <a:lnTo>
                    <a:pt x="1558" y="226"/>
                  </a:lnTo>
                  <a:lnTo>
                    <a:pt x="1588" y="230"/>
                  </a:lnTo>
                  <a:lnTo>
                    <a:pt x="1617" y="236"/>
                  </a:lnTo>
                  <a:lnTo>
                    <a:pt x="1646" y="242"/>
                  </a:lnTo>
                  <a:lnTo>
                    <a:pt x="1675" y="248"/>
                  </a:lnTo>
                  <a:lnTo>
                    <a:pt x="1704" y="254"/>
                  </a:lnTo>
                  <a:lnTo>
                    <a:pt x="1732" y="263"/>
                  </a:lnTo>
                  <a:lnTo>
                    <a:pt x="1760" y="271"/>
                  </a:lnTo>
                  <a:lnTo>
                    <a:pt x="1788" y="280"/>
                  </a:lnTo>
                  <a:lnTo>
                    <a:pt x="1815" y="290"/>
                  </a:lnTo>
                  <a:lnTo>
                    <a:pt x="1842" y="300"/>
                  </a:lnTo>
                  <a:lnTo>
                    <a:pt x="1869" y="310"/>
                  </a:lnTo>
                  <a:lnTo>
                    <a:pt x="1896" y="323"/>
                  </a:lnTo>
                  <a:lnTo>
                    <a:pt x="1922" y="334"/>
                  </a:lnTo>
                  <a:lnTo>
                    <a:pt x="1948" y="348"/>
                  </a:lnTo>
                  <a:lnTo>
                    <a:pt x="1974" y="361"/>
                  </a:lnTo>
                  <a:lnTo>
                    <a:pt x="1999" y="375"/>
                  </a:lnTo>
                  <a:lnTo>
                    <a:pt x="2024" y="389"/>
                  </a:lnTo>
                  <a:lnTo>
                    <a:pt x="2048" y="405"/>
                  </a:lnTo>
                  <a:lnTo>
                    <a:pt x="2072" y="420"/>
                  </a:lnTo>
                  <a:lnTo>
                    <a:pt x="2095" y="437"/>
                  </a:lnTo>
                  <a:lnTo>
                    <a:pt x="2118" y="454"/>
                  </a:lnTo>
                  <a:lnTo>
                    <a:pt x="2141" y="471"/>
                  </a:lnTo>
                  <a:lnTo>
                    <a:pt x="2163" y="489"/>
                  </a:lnTo>
                  <a:lnTo>
                    <a:pt x="2185" y="508"/>
                  </a:lnTo>
                  <a:lnTo>
                    <a:pt x="2206" y="526"/>
                  </a:lnTo>
                  <a:lnTo>
                    <a:pt x="2227" y="546"/>
                  </a:lnTo>
                  <a:lnTo>
                    <a:pt x="2248" y="566"/>
                  </a:lnTo>
                  <a:lnTo>
                    <a:pt x="2268" y="586"/>
                  </a:lnTo>
                  <a:lnTo>
                    <a:pt x="2287" y="607"/>
                  </a:lnTo>
                  <a:lnTo>
                    <a:pt x="2306" y="629"/>
                  </a:lnTo>
                  <a:lnTo>
                    <a:pt x="2325" y="651"/>
                  </a:lnTo>
                  <a:lnTo>
                    <a:pt x="2342" y="673"/>
                  </a:lnTo>
                  <a:lnTo>
                    <a:pt x="2360" y="695"/>
                  </a:lnTo>
                  <a:lnTo>
                    <a:pt x="2377" y="719"/>
                  </a:lnTo>
                  <a:lnTo>
                    <a:pt x="2393" y="742"/>
                  </a:lnTo>
                  <a:lnTo>
                    <a:pt x="2409" y="766"/>
                  </a:lnTo>
                  <a:lnTo>
                    <a:pt x="2424" y="791"/>
                  </a:lnTo>
                  <a:lnTo>
                    <a:pt x="2439" y="816"/>
                  </a:lnTo>
                  <a:lnTo>
                    <a:pt x="2452" y="841"/>
                  </a:lnTo>
                  <a:lnTo>
                    <a:pt x="2466" y="866"/>
                  </a:lnTo>
                  <a:lnTo>
                    <a:pt x="2479" y="892"/>
                  </a:lnTo>
                  <a:lnTo>
                    <a:pt x="2492" y="917"/>
                  </a:lnTo>
                  <a:lnTo>
                    <a:pt x="2503" y="944"/>
                  </a:lnTo>
                  <a:lnTo>
                    <a:pt x="2514" y="971"/>
                  </a:lnTo>
                  <a:lnTo>
                    <a:pt x="2524" y="998"/>
                  </a:lnTo>
                  <a:lnTo>
                    <a:pt x="2534" y="1026"/>
                  </a:lnTo>
                  <a:lnTo>
                    <a:pt x="2543" y="1053"/>
                  </a:lnTo>
                  <a:lnTo>
                    <a:pt x="2552" y="1081"/>
                  </a:lnTo>
                  <a:lnTo>
                    <a:pt x="2559" y="1111"/>
                  </a:lnTo>
                  <a:lnTo>
                    <a:pt x="2566" y="1139"/>
                  </a:lnTo>
                  <a:lnTo>
                    <a:pt x="2573" y="1168"/>
                  </a:lnTo>
                  <a:lnTo>
                    <a:pt x="2578" y="1197"/>
                  </a:lnTo>
                  <a:lnTo>
                    <a:pt x="2583" y="1226"/>
                  </a:lnTo>
                  <a:lnTo>
                    <a:pt x="2587" y="1256"/>
                  </a:lnTo>
                  <a:lnTo>
                    <a:pt x="2590" y="1286"/>
                  </a:lnTo>
                  <a:lnTo>
                    <a:pt x="2593" y="1316"/>
                  </a:lnTo>
                  <a:lnTo>
                    <a:pt x="2596" y="1346"/>
                  </a:lnTo>
                  <a:lnTo>
                    <a:pt x="2597" y="1376"/>
                  </a:lnTo>
                  <a:lnTo>
                    <a:pt x="2597" y="1407"/>
                  </a:lnTo>
                  <a:lnTo>
                    <a:pt x="2597" y="1407"/>
                  </a:lnTo>
                  <a:lnTo>
                    <a:pt x="2597" y="1446"/>
                  </a:lnTo>
                  <a:lnTo>
                    <a:pt x="2595" y="1483"/>
                  </a:lnTo>
                  <a:lnTo>
                    <a:pt x="2591" y="1520"/>
                  </a:lnTo>
                  <a:lnTo>
                    <a:pt x="2587" y="1558"/>
                  </a:lnTo>
                  <a:lnTo>
                    <a:pt x="2582" y="1594"/>
                  </a:lnTo>
                  <a:lnTo>
                    <a:pt x="2576" y="1630"/>
                  </a:lnTo>
                  <a:lnTo>
                    <a:pt x="2569" y="1667"/>
                  </a:lnTo>
                  <a:lnTo>
                    <a:pt x="2559" y="1702"/>
                  </a:lnTo>
                  <a:lnTo>
                    <a:pt x="2550" y="1737"/>
                  </a:lnTo>
                  <a:lnTo>
                    <a:pt x="2540" y="1772"/>
                  </a:lnTo>
                  <a:lnTo>
                    <a:pt x="2528" y="1806"/>
                  </a:lnTo>
                  <a:lnTo>
                    <a:pt x="2516" y="1840"/>
                  </a:lnTo>
                  <a:lnTo>
                    <a:pt x="2501" y="1873"/>
                  </a:lnTo>
                  <a:lnTo>
                    <a:pt x="2487" y="1907"/>
                  </a:lnTo>
                  <a:lnTo>
                    <a:pt x="2471" y="1939"/>
                  </a:lnTo>
                  <a:lnTo>
                    <a:pt x="2454" y="1970"/>
                  </a:lnTo>
                  <a:lnTo>
                    <a:pt x="2438" y="2001"/>
                  </a:lnTo>
                  <a:lnTo>
                    <a:pt x="2419" y="2032"/>
                  </a:lnTo>
                  <a:lnTo>
                    <a:pt x="2399" y="2062"/>
                  </a:lnTo>
                  <a:lnTo>
                    <a:pt x="2380" y="2091"/>
                  </a:lnTo>
                  <a:lnTo>
                    <a:pt x="2359" y="2120"/>
                  </a:lnTo>
                  <a:lnTo>
                    <a:pt x="2337" y="2148"/>
                  </a:lnTo>
                  <a:lnTo>
                    <a:pt x="2314" y="2175"/>
                  </a:lnTo>
                  <a:lnTo>
                    <a:pt x="2292" y="2202"/>
                  </a:lnTo>
                  <a:lnTo>
                    <a:pt x="2268" y="2228"/>
                  </a:lnTo>
                  <a:lnTo>
                    <a:pt x="2243" y="2253"/>
                  </a:lnTo>
                  <a:lnTo>
                    <a:pt x="2217" y="2278"/>
                  </a:lnTo>
                  <a:lnTo>
                    <a:pt x="2191" y="2302"/>
                  </a:lnTo>
                  <a:lnTo>
                    <a:pt x="2164" y="2325"/>
                  </a:lnTo>
                  <a:lnTo>
                    <a:pt x="2136" y="2347"/>
                  </a:lnTo>
                  <a:lnTo>
                    <a:pt x="2108" y="2368"/>
                  </a:lnTo>
                  <a:lnTo>
                    <a:pt x="2079" y="2389"/>
                  </a:lnTo>
                  <a:lnTo>
                    <a:pt x="2079" y="2389"/>
                  </a:lnTo>
                  <a:lnTo>
                    <a:pt x="2038" y="2413"/>
                  </a:lnTo>
                  <a:lnTo>
                    <a:pt x="1999" y="2436"/>
                  </a:lnTo>
                  <a:lnTo>
                    <a:pt x="1962" y="2457"/>
                  </a:lnTo>
                  <a:lnTo>
                    <a:pt x="1925" y="2475"/>
                  </a:lnTo>
                  <a:lnTo>
                    <a:pt x="1868" y="2502"/>
                  </a:lnTo>
                  <a:lnTo>
                    <a:pt x="1838" y="2516"/>
                  </a:lnTo>
                  <a:lnTo>
                    <a:pt x="1838" y="2679"/>
                  </a:lnTo>
                  <a:lnTo>
                    <a:pt x="1838" y="2679"/>
                  </a:lnTo>
                  <a:lnTo>
                    <a:pt x="1839" y="2687"/>
                  </a:lnTo>
                  <a:lnTo>
                    <a:pt x="1840" y="2694"/>
                  </a:lnTo>
                  <a:lnTo>
                    <a:pt x="1842" y="2702"/>
                  </a:lnTo>
                  <a:lnTo>
                    <a:pt x="1845" y="2707"/>
                  </a:lnTo>
                  <a:lnTo>
                    <a:pt x="1850" y="2713"/>
                  </a:lnTo>
                  <a:lnTo>
                    <a:pt x="1854" y="2717"/>
                  </a:lnTo>
                  <a:lnTo>
                    <a:pt x="1859" y="2720"/>
                  </a:lnTo>
                  <a:lnTo>
                    <a:pt x="1865" y="2723"/>
                  </a:lnTo>
                  <a:lnTo>
                    <a:pt x="1864" y="2723"/>
                  </a:lnTo>
                  <a:lnTo>
                    <a:pt x="1864" y="2723"/>
                  </a:lnTo>
                  <a:lnTo>
                    <a:pt x="1867" y="2725"/>
                  </a:lnTo>
                  <a:lnTo>
                    <a:pt x="1874" y="2727"/>
                  </a:lnTo>
                  <a:lnTo>
                    <a:pt x="1880" y="2729"/>
                  </a:lnTo>
                  <a:lnTo>
                    <a:pt x="1887" y="2729"/>
                  </a:lnTo>
                  <a:lnTo>
                    <a:pt x="1894" y="2726"/>
                  </a:lnTo>
                  <a:lnTo>
                    <a:pt x="1902" y="2724"/>
                  </a:lnTo>
                  <a:lnTo>
                    <a:pt x="1902" y="2724"/>
                  </a:lnTo>
                  <a:lnTo>
                    <a:pt x="1982" y="2691"/>
                  </a:lnTo>
                  <a:lnTo>
                    <a:pt x="1982" y="2691"/>
                  </a:lnTo>
                  <a:lnTo>
                    <a:pt x="2028" y="2669"/>
                  </a:lnTo>
                  <a:lnTo>
                    <a:pt x="2073" y="2647"/>
                  </a:lnTo>
                  <a:lnTo>
                    <a:pt x="2116" y="2623"/>
                  </a:lnTo>
                  <a:lnTo>
                    <a:pt x="2159" y="2597"/>
                  </a:lnTo>
                  <a:lnTo>
                    <a:pt x="2200" y="2569"/>
                  </a:lnTo>
                  <a:lnTo>
                    <a:pt x="2242" y="2540"/>
                  </a:lnTo>
                  <a:lnTo>
                    <a:pt x="2281" y="2510"/>
                  </a:lnTo>
                  <a:lnTo>
                    <a:pt x="2320" y="2478"/>
                  </a:lnTo>
                  <a:lnTo>
                    <a:pt x="2357" y="2445"/>
                  </a:lnTo>
                  <a:lnTo>
                    <a:pt x="2392" y="2411"/>
                  </a:lnTo>
                  <a:lnTo>
                    <a:pt x="2427" y="2376"/>
                  </a:lnTo>
                  <a:lnTo>
                    <a:pt x="2461" y="2339"/>
                  </a:lnTo>
                  <a:lnTo>
                    <a:pt x="2493" y="2301"/>
                  </a:lnTo>
                  <a:lnTo>
                    <a:pt x="2524" y="2263"/>
                  </a:lnTo>
                  <a:lnTo>
                    <a:pt x="2554" y="2222"/>
                  </a:lnTo>
                  <a:lnTo>
                    <a:pt x="2582" y="2182"/>
                  </a:lnTo>
                  <a:lnTo>
                    <a:pt x="2609" y="2139"/>
                  </a:lnTo>
                  <a:lnTo>
                    <a:pt x="2634" y="2095"/>
                  </a:lnTo>
                  <a:lnTo>
                    <a:pt x="2658" y="2052"/>
                  </a:lnTo>
                  <a:lnTo>
                    <a:pt x="2680" y="2007"/>
                  </a:lnTo>
                  <a:lnTo>
                    <a:pt x="2700" y="1961"/>
                  </a:lnTo>
                  <a:lnTo>
                    <a:pt x="2720" y="1914"/>
                  </a:lnTo>
                  <a:lnTo>
                    <a:pt x="2737" y="1866"/>
                  </a:lnTo>
                  <a:lnTo>
                    <a:pt x="2753" y="1818"/>
                  </a:lnTo>
                  <a:lnTo>
                    <a:pt x="2767" y="1770"/>
                  </a:lnTo>
                  <a:lnTo>
                    <a:pt x="2779" y="1720"/>
                  </a:lnTo>
                  <a:lnTo>
                    <a:pt x="2790" y="1669"/>
                  </a:lnTo>
                  <a:lnTo>
                    <a:pt x="2798" y="1618"/>
                  </a:lnTo>
                  <a:lnTo>
                    <a:pt x="2805" y="1566"/>
                  </a:lnTo>
                  <a:lnTo>
                    <a:pt x="2809" y="1513"/>
                  </a:lnTo>
                  <a:lnTo>
                    <a:pt x="2812" y="1460"/>
                  </a:lnTo>
                  <a:lnTo>
                    <a:pt x="2813" y="1407"/>
                  </a:lnTo>
                  <a:lnTo>
                    <a:pt x="2813" y="1407"/>
                  </a:lnTo>
                  <a:lnTo>
                    <a:pt x="2813" y="1371"/>
                  </a:lnTo>
                  <a:lnTo>
                    <a:pt x="2812" y="1335"/>
                  </a:lnTo>
                  <a:lnTo>
                    <a:pt x="2809" y="1299"/>
                  </a:lnTo>
                  <a:lnTo>
                    <a:pt x="2806" y="1263"/>
                  </a:lnTo>
                  <a:lnTo>
                    <a:pt x="2802" y="1228"/>
                  </a:lnTo>
                  <a:lnTo>
                    <a:pt x="2798" y="1193"/>
                  </a:lnTo>
                  <a:lnTo>
                    <a:pt x="2792" y="1158"/>
                  </a:lnTo>
                  <a:lnTo>
                    <a:pt x="2785" y="1124"/>
                  </a:lnTo>
                  <a:lnTo>
                    <a:pt x="2778" y="1090"/>
                  </a:lnTo>
                  <a:lnTo>
                    <a:pt x="2770" y="1056"/>
                  </a:lnTo>
                  <a:lnTo>
                    <a:pt x="2761" y="1022"/>
                  </a:lnTo>
                  <a:lnTo>
                    <a:pt x="2750" y="989"/>
                  </a:lnTo>
                  <a:lnTo>
                    <a:pt x="2740" y="956"/>
                  </a:lnTo>
                  <a:lnTo>
                    <a:pt x="2728" y="924"/>
                  </a:lnTo>
                  <a:lnTo>
                    <a:pt x="2716" y="892"/>
                  </a:lnTo>
                  <a:lnTo>
                    <a:pt x="2703" y="859"/>
                  </a:lnTo>
                  <a:lnTo>
                    <a:pt x="2690" y="828"/>
                  </a:lnTo>
                  <a:lnTo>
                    <a:pt x="2675" y="797"/>
                  </a:lnTo>
                  <a:lnTo>
                    <a:pt x="2660" y="767"/>
                  </a:lnTo>
                  <a:lnTo>
                    <a:pt x="2644" y="737"/>
                  </a:lnTo>
                  <a:lnTo>
                    <a:pt x="2628" y="707"/>
                  </a:lnTo>
                  <a:lnTo>
                    <a:pt x="2610" y="678"/>
                  </a:lnTo>
                  <a:lnTo>
                    <a:pt x="2592" y="649"/>
                  </a:lnTo>
                  <a:lnTo>
                    <a:pt x="2574" y="621"/>
                  </a:lnTo>
                  <a:lnTo>
                    <a:pt x="2554" y="593"/>
                  </a:lnTo>
                  <a:lnTo>
                    <a:pt x="2534" y="566"/>
                  </a:lnTo>
                  <a:lnTo>
                    <a:pt x="2514" y="539"/>
                  </a:lnTo>
                  <a:lnTo>
                    <a:pt x="2493" y="512"/>
                  </a:lnTo>
                  <a:lnTo>
                    <a:pt x="2471" y="487"/>
                  </a:lnTo>
                  <a:lnTo>
                    <a:pt x="2448" y="461"/>
                  </a:lnTo>
                  <a:lnTo>
                    <a:pt x="2425" y="436"/>
                  </a:lnTo>
                  <a:lnTo>
                    <a:pt x="2402" y="412"/>
                  </a:lnTo>
                  <a:lnTo>
                    <a:pt x="2378" y="388"/>
                  </a:lnTo>
                  <a:lnTo>
                    <a:pt x="2353" y="365"/>
                  </a:lnTo>
                  <a:lnTo>
                    <a:pt x="2328" y="344"/>
                  </a:lnTo>
                  <a:lnTo>
                    <a:pt x="2302" y="322"/>
                  </a:lnTo>
                  <a:lnTo>
                    <a:pt x="2276" y="300"/>
                  </a:lnTo>
                  <a:lnTo>
                    <a:pt x="2249" y="279"/>
                  </a:lnTo>
                  <a:lnTo>
                    <a:pt x="2221" y="259"/>
                  </a:lnTo>
                  <a:lnTo>
                    <a:pt x="2194" y="241"/>
                  </a:lnTo>
                  <a:lnTo>
                    <a:pt x="2165" y="222"/>
                  </a:lnTo>
                  <a:lnTo>
                    <a:pt x="2137" y="203"/>
                  </a:lnTo>
                  <a:lnTo>
                    <a:pt x="2107" y="187"/>
                  </a:lnTo>
                  <a:lnTo>
                    <a:pt x="2078" y="170"/>
                  </a:lnTo>
                  <a:lnTo>
                    <a:pt x="2048" y="154"/>
                  </a:lnTo>
                  <a:lnTo>
                    <a:pt x="2017" y="139"/>
                  </a:lnTo>
                  <a:lnTo>
                    <a:pt x="1985" y="125"/>
                  </a:lnTo>
                  <a:lnTo>
                    <a:pt x="1954" y="111"/>
                  </a:lnTo>
                  <a:lnTo>
                    <a:pt x="1923" y="98"/>
                  </a:lnTo>
                  <a:lnTo>
                    <a:pt x="1891" y="85"/>
                  </a:lnTo>
                  <a:lnTo>
                    <a:pt x="1858" y="74"/>
                  </a:lnTo>
                  <a:lnTo>
                    <a:pt x="1826" y="63"/>
                  </a:lnTo>
                  <a:lnTo>
                    <a:pt x="1792" y="53"/>
                  </a:lnTo>
                  <a:lnTo>
                    <a:pt x="1758" y="45"/>
                  </a:lnTo>
                  <a:lnTo>
                    <a:pt x="1725" y="36"/>
                  </a:lnTo>
                  <a:lnTo>
                    <a:pt x="1691" y="29"/>
                  </a:lnTo>
                  <a:lnTo>
                    <a:pt x="1655" y="22"/>
                  </a:lnTo>
                  <a:lnTo>
                    <a:pt x="1621" y="17"/>
                  </a:lnTo>
                  <a:lnTo>
                    <a:pt x="1586" y="11"/>
                  </a:lnTo>
                  <a:lnTo>
                    <a:pt x="1551" y="7"/>
                  </a:lnTo>
                  <a:lnTo>
                    <a:pt x="1515" y="4"/>
                  </a:lnTo>
                  <a:lnTo>
                    <a:pt x="1479" y="2"/>
                  </a:lnTo>
                  <a:lnTo>
                    <a:pt x="1443" y="1"/>
                  </a:lnTo>
                  <a:lnTo>
                    <a:pt x="1406" y="0"/>
                  </a:lnTo>
                  <a:lnTo>
                    <a:pt x="1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48" name="Freeform 61">
              <a:extLst>
                <a:ext uri="{FF2B5EF4-FFF2-40B4-BE49-F238E27FC236}">
                  <a16:creationId xmlns:a16="http://schemas.microsoft.com/office/drawing/2014/main" id="{FCC16BBC-852B-4A50-8405-CE3E17AAA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5625" y="11028363"/>
              <a:ext cx="412750" cy="412750"/>
            </a:xfrm>
            <a:custGeom>
              <a:avLst/>
              <a:gdLst>
                <a:gd name="T0" fmla="*/ 550 w 1298"/>
                <a:gd name="T1" fmla="*/ 1290 h 1297"/>
                <a:gd name="T2" fmla="*/ 396 w 1298"/>
                <a:gd name="T3" fmla="*/ 1246 h 1297"/>
                <a:gd name="T4" fmla="*/ 261 w 1298"/>
                <a:gd name="T5" fmla="*/ 1168 h 1297"/>
                <a:gd name="T6" fmla="*/ 148 w 1298"/>
                <a:gd name="T7" fmla="*/ 1060 h 1297"/>
                <a:gd name="T8" fmla="*/ 64 w 1298"/>
                <a:gd name="T9" fmla="*/ 929 h 1297"/>
                <a:gd name="T10" fmla="*/ 13 w 1298"/>
                <a:gd name="T11" fmla="*/ 779 h 1297"/>
                <a:gd name="T12" fmla="*/ 0 w 1298"/>
                <a:gd name="T13" fmla="*/ 648 h 1297"/>
                <a:gd name="T14" fmla="*/ 21 w 1298"/>
                <a:gd name="T15" fmla="*/ 486 h 1297"/>
                <a:gd name="T16" fmla="*/ 79 w 1298"/>
                <a:gd name="T17" fmla="*/ 339 h 1297"/>
                <a:gd name="T18" fmla="*/ 169 w 1298"/>
                <a:gd name="T19" fmla="*/ 212 h 1297"/>
                <a:gd name="T20" fmla="*/ 286 w 1298"/>
                <a:gd name="T21" fmla="*/ 110 h 1297"/>
                <a:gd name="T22" fmla="*/ 426 w 1298"/>
                <a:gd name="T23" fmla="*/ 39 h 1297"/>
                <a:gd name="T24" fmla="*/ 583 w 1298"/>
                <a:gd name="T25" fmla="*/ 3 h 1297"/>
                <a:gd name="T26" fmla="*/ 715 w 1298"/>
                <a:gd name="T27" fmla="*/ 3 h 1297"/>
                <a:gd name="T28" fmla="*/ 872 w 1298"/>
                <a:gd name="T29" fmla="*/ 39 h 1297"/>
                <a:gd name="T30" fmla="*/ 1012 w 1298"/>
                <a:gd name="T31" fmla="*/ 110 h 1297"/>
                <a:gd name="T32" fmla="*/ 1129 w 1298"/>
                <a:gd name="T33" fmla="*/ 212 h 1297"/>
                <a:gd name="T34" fmla="*/ 1219 w 1298"/>
                <a:gd name="T35" fmla="*/ 339 h 1297"/>
                <a:gd name="T36" fmla="*/ 1277 w 1298"/>
                <a:gd name="T37" fmla="*/ 486 h 1297"/>
                <a:gd name="T38" fmla="*/ 1298 w 1298"/>
                <a:gd name="T39" fmla="*/ 648 h 1297"/>
                <a:gd name="T40" fmla="*/ 1285 w 1298"/>
                <a:gd name="T41" fmla="*/ 779 h 1297"/>
                <a:gd name="T42" fmla="*/ 1234 w 1298"/>
                <a:gd name="T43" fmla="*/ 929 h 1297"/>
                <a:gd name="T44" fmla="*/ 1150 w 1298"/>
                <a:gd name="T45" fmla="*/ 1060 h 1297"/>
                <a:gd name="T46" fmla="*/ 1037 w 1298"/>
                <a:gd name="T47" fmla="*/ 1168 h 1297"/>
                <a:gd name="T48" fmla="*/ 902 w 1298"/>
                <a:gd name="T49" fmla="*/ 1246 h 1297"/>
                <a:gd name="T50" fmla="*/ 747 w 1298"/>
                <a:gd name="T51" fmla="*/ 1290 h 1297"/>
                <a:gd name="T52" fmla="*/ 648 w 1298"/>
                <a:gd name="T53" fmla="*/ 215 h 1297"/>
                <a:gd name="T54" fmla="*/ 561 w 1298"/>
                <a:gd name="T55" fmla="*/ 224 h 1297"/>
                <a:gd name="T56" fmla="*/ 462 w 1298"/>
                <a:gd name="T57" fmla="*/ 257 h 1297"/>
                <a:gd name="T58" fmla="*/ 374 w 1298"/>
                <a:gd name="T59" fmla="*/ 314 h 1297"/>
                <a:gd name="T60" fmla="*/ 302 w 1298"/>
                <a:gd name="T61" fmla="*/ 389 h 1297"/>
                <a:gd name="T62" fmla="*/ 250 w 1298"/>
                <a:gd name="T63" fmla="*/ 479 h 1297"/>
                <a:gd name="T64" fmla="*/ 221 w 1298"/>
                <a:gd name="T65" fmla="*/ 582 h 1297"/>
                <a:gd name="T66" fmla="*/ 216 w 1298"/>
                <a:gd name="T67" fmla="*/ 670 h 1297"/>
                <a:gd name="T68" fmla="*/ 236 w 1298"/>
                <a:gd name="T69" fmla="*/ 777 h 1297"/>
                <a:gd name="T70" fmla="*/ 278 w 1298"/>
                <a:gd name="T71" fmla="*/ 873 h 1297"/>
                <a:gd name="T72" fmla="*/ 342 w 1298"/>
                <a:gd name="T73" fmla="*/ 955 h 1297"/>
                <a:gd name="T74" fmla="*/ 424 w 1298"/>
                <a:gd name="T75" fmla="*/ 1019 h 1297"/>
                <a:gd name="T76" fmla="*/ 520 w 1298"/>
                <a:gd name="T77" fmla="*/ 1061 h 1297"/>
                <a:gd name="T78" fmla="*/ 627 w 1298"/>
                <a:gd name="T79" fmla="*/ 1081 h 1297"/>
                <a:gd name="T80" fmla="*/ 715 w 1298"/>
                <a:gd name="T81" fmla="*/ 1076 h 1297"/>
                <a:gd name="T82" fmla="*/ 818 w 1298"/>
                <a:gd name="T83" fmla="*/ 1047 h 1297"/>
                <a:gd name="T84" fmla="*/ 908 w 1298"/>
                <a:gd name="T85" fmla="*/ 995 h 1297"/>
                <a:gd name="T86" fmla="*/ 983 w 1298"/>
                <a:gd name="T87" fmla="*/ 923 h 1297"/>
                <a:gd name="T88" fmla="*/ 1040 w 1298"/>
                <a:gd name="T89" fmla="*/ 836 h 1297"/>
                <a:gd name="T90" fmla="*/ 1073 w 1298"/>
                <a:gd name="T91" fmla="*/ 736 h 1297"/>
                <a:gd name="T92" fmla="*/ 1082 w 1298"/>
                <a:gd name="T93" fmla="*/ 648 h 1297"/>
                <a:gd name="T94" fmla="*/ 1069 w 1298"/>
                <a:gd name="T95" fmla="*/ 539 h 1297"/>
                <a:gd name="T96" fmla="*/ 1029 w 1298"/>
                <a:gd name="T97" fmla="*/ 442 h 1297"/>
                <a:gd name="T98" fmla="*/ 969 w 1298"/>
                <a:gd name="T99" fmla="*/ 357 h 1297"/>
                <a:gd name="T100" fmla="*/ 891 w 1298"/>
                <a:gd name="T101" fmla="*/ 289 h 1297"/>
                <a:gd name="T102" fmla="*/ 798 w 1298"/>
                <a:gd name="T103" fmla="*/ 242 h 1297"/>
                <a:gd name="T104" fmla="*/ 693 w 1298"/>
                <a:gd name="T105" fmla="*/ 217 h 1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98" h="1297">
                  <a:moveTo>
                    <a:pt x="648" y="1297"/>
                  </a:moveTo>
                  <a:lnTo>
                    <a:pt x="648" y="1297"/>
                  </a:lnTo>
                  <a:lnTo>
                    <a:pt x="615" y="1296"/>
                  </a:lnTo>
                  <a:lnTo>
                    <a:pt x="583" y="1294"/>
                  </a:lnTo>
                  <a:lnTo>
                    <a:pt x="550" y="1290"/>
                  </a:lnTo>
                  <a:lnTo>
                    <a:pt x="519" y="1284"/>
                  </a:lnTo>
                  <a:lnTo>
                    <a:pt x="487" y="1276"/>
                  </a:lnTo>
                  <a:lnTo>
                    <a:pt x="457" y="1268"/>
                  </a:lnTo>
                  <a:lnTo>
                    <a:pt x="426" y="1258"/>
                  </a:lnTo>
                  <a:lnTo>
                    <a:pt x="396" y="1246"/>
                  </a:lnTo>
                  <a:lnTo>
                    <a:pt x="368" y="1233"/>
                  </a:lnTo>
                  <a:lnTo>
                    <a:pt x="340" y="1218"/>
                  </a:lnTo>
                  <a:lnTo>
                    <a:pt x="312" y="1203"/>
                  </a:lnTo>
                  <a:lnTo>
                    <a:pt x="286" y="1186"/>
                  </a:lnTo>
                  <a:lnTo>
                    <a:pt x="261" y="1168"/>
                  </a:lnTo>
                  <a:lnTo>
                    <a:pt x="237" y="1149"/>
                  </a:lnTo>
                  <a:lnTo>
                    <a:pt x="213" y="1128"/>
                  </a:lnTo>
                  <a:lnTo>
                    <a:pt x="191" y="1107"/>
                  </a:lnTo>
                  <a:lnTo>
                    <a:pt x="169" y="1084"/>
                  </a:lnTo>
                  <a:lnTo>
                    <a:pt x="148" y="1060"/>
                  </a:lnTo>
                  <a:lnTo>
                    <a:pt x="130" y="1036"/>
                  </a:lnTo>
                  <a:lnTo>
                    <a:pt x="111" y="1011"/>
                  </a:lnTo>
                  <a:lnTo>
                    <a:pt x="94" y="985"/>
                  </a:lnTo>
                  <a:lnTo>
                    <a:pt x="79" y="957"/>
                  </a:lnTo>
                  <a:lnTo>
                    <a:pt x="64" y="929"/>
                  </a:lnTo>
                  <a:lnTo>
                    <a:pt x="51" y="901"/>
                  </a:lnTo>
                  <a:lnTo>
                    <a:pt x="39" y="870"/>
                  </a:lnTo>
                  <a:lnTo>
                    <a:pt x="29" y="840"/>
                  </a:lnTo>
                  <a:lnTo>
                    <a:pt x="21" y="810"/>
                  </a:lnTo>
                  <a:lnTo>
                    <a:pt x="13" y="779"/>
                  </a:lnTo>
                  <a:lnTo>
                    <a:pt x="7" y="747"/>
                  </a:lnTo>
                  <a:lnTo>
                    <a:pt x="3" y="715"/>
                  </a:lnTo>
                  <a:lnTo>
                    <a:pt x="1" y="682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1" y="615"/>
                  </a:lnTo>
                  <a:lnTo>
                    <a:pt x="3" y="582"/>
                  </a:lnTo>
                  <a:lnTo>
                    <a:pt x="7" y="550"/>
                  </a:lnTo>
                  <a:lnTo>
                    <a:pt x="13" y="518"/>
                  </a:lnTo>
                  <a:lnTo>
                    <a:pt x="21" y="486"/>
                  </a:lnTo>
                  <a:lnTo>
                    <a:pt x="29" y="455"/>
                  </a:lnTo>
                  <a:lnTo>
                    <a:pt x="39" y="425"/>
                  </a:lnTo>
                  <a:lnTo>
                    <a:pt x="51" y="396"/>
                  </a:lnTo>
                  <a:lnTo>
                    <a:pt x="64" y="367"/>
                  </a:lnTo>
                  <a:lnTo>
                    <a:pt x="79" y="339"/>
                  </a:lnTo>
                  <a:lnTo>
                    <a:pt x="94" y="312"/>
                  </a:lnTo>
                  <a:lnTo>
                    <a:pt x="111" y="285"/>
                  </a:lnTo>
                  <a:lnTo>
                    <a:pt x="130" y="260"/>
                  </a:lnTo>
                  <a:lnTo>
                    <a:pt x="148" y="235"/>
                  </a:lnTo>
                  <a:lnTo>
                    <a:pt x="169" y="212"/>
                  </a:lnTo>
                  <a:lnTo>
                    <a:pt x="191" y="190"/>
                  </a:lnTo>
                  <a:lnTo>
                    <a:pt x="213" y="168"/>
                  </a:lnTo>
                  <a:lnTo>
                    <a:pt x="237" y="147"/>
                  </a:lnTo>
                  <a:lnTo>
                    <a:pt x="261" y="128"/>
                  </a:lnTo>
                  <a:lnTo>
                    <a:pt x="286" y="110"/>
                  </a:lnTo>
                  <a:lnTo>
                    <a:pt x="312" y="93"/>
                  </a:lnTo>
                  <a:lnTo>
                    <a:pt x="340" y="78"/>
                  </a:lnTo>
                  <a:lnTo>
                    <a:pt x="368" y="63"/>
                  </a:lnTo>
                  <a:lnTo>
                    <a:pt x="396" y="51"/>
                  </a:lnTo>
                  <a:lnTo>
                    <a:pt x="426" y="39"/>
                  </a:lnTo>
                  <a:lnTo>
                    <a:pt x="457" y="29"/>
                  </a:lnTo>
                  <a:lnTo>
                    <a:pt x="487" y="19"/>
                  </a:lnTo>
                  <a:lnTo>
                    <a:pt x="519" y="12"/>
                  </a:lnTo>
                  <a:lnTo>
                    <a:pt x="550" y="7"/>
                  </a:lnTo>
                  <a:lnTo>
                    <a:pt x="583" y="3"/>
                  </a:lnTo>
                  <a:lnTo>
                    <a:pt x="615" y="0"/>
                  </a:lnTo>
                  <a:lnTo>
                    <a:pt x="648" y="0"/>
                  </a:lnTo>
                  <a:lnTo>
                    <a:pt x="648" y="0"/>
                  </a:lnTo>
                  <a:lnTo>
                    <a:pt x="683" y="0"/>
                  </a:lnTo>
                  <a:lnTo>
                    <a:pt x="715" y="3"/>
                  </a:lnTo>
                  <a:lnTo>
                    <a:pt x="747" y="7"/>
                  </a:lnTo>
                  <a:lnTo>
                    <a:pt x="779" y="12"/>
                  </a:lnTo>
                  <a:lnTo>
                    <a:pt x="810" y="19"/>
                  </a:lnTo>
                  <a:lnTo>
                    <a:pt x="841" y="29"/>
                  </a:lnTo>
                  <a:lnTo>
                    <a:pt x="872" y="39"/>
                  </a:lnTo>
                  <a:lnTo>
                    <a:pt x="902" y="51"/>
                  </a:lnTo>
                  <a:lnTo>
                    <a:pt x="930" y="63"/>
                  </a:lnTo>
                  <a:lnTo>
                    <a:pt x="958" y="78"/>
                  </a:lnTo>
                  <a:lnTo>
                    <a:pt x="985" y="93"/>
                  </a:lnTo>
                  <a:lnTo>
                    <a:pt x="1012" y="110"/>
                  </a:lnTo>
                  <a:lnTo>
                    <a:pt x="1037" y="128"/>
                  </a:lnTo>
                  <a:lnTo>
                    <a:pt x="1061" y="147"/>
                  </a:lnTo>
                  <a:lnTo>
                    <a:pt x="1085" y="168"/>
                  </a:lnTo>
                  <a:lnTo>
                    <a:pt x="1107" y="190"/>
                  </a:lnTo>
                  <a:lnTo>
                    <a:pt x="1129" y="212"/>
                  </a:lnTo>
                  <a:lnTo>
                    <a:pt x="1150" y="235"/>
                  </a:lnTo>
                  <a:lnTo>
                    <a:pt x="1168" y="260"/>
                  </a:lnTo>
                  <a:lnTo>
                    <a:pt x="1187" y="285"/>
                  </a:lnTo>
                  <a:lnTo>
                    <a:pt x="1204" y="312"/>
                  </a:lnTo>
                  <a:lnTo>
                    <a:pt x="1219" y="339"/>
                  </a:lnTo>
                  <a:lnTo>
                    <a:pt x="1234" y="367"/>
                  </a:lnTo>
                  <a:lnTo>
                    <a:pt x="1246" y="396"/>
                  </a:lnTo>
                  <a:lnTo>
                    <a:pt x="1259" y="425"/>
                  </a:lnTo>
                  <a:lnTo>
                    <a:pt x="1268" y="455"/>
                  </a:lnTo>
                  <a:lnTo>
                    <a:pt x="1277" y="486"/>
                  </a:lnTo>
                  <a:lnTo>
                    <a:pt x="1285" y="518"/>
                  </a:lnTo>
                  <a:lnTo>
                    <a:pt x="1290" y="550"/>
                  </a:lnTo>
                  <a:lnTo>
                    <a:pt x="1294" y="582"/>
                  </a:lnTo>
                  <a:lnTo>
                    <a:pt x="1297" y="615"/>
                  </a:lnTo>
                  <a:lnTo>
                    <a:pt x="1298" y="648"/>
                  </a:lnTo>
                  <a:lnTo>
                    <a:pt x="1298" y="648"/>
                  </a:lnTo>
                  <a:lnTo>
                    <a:pt x="1297" y="682"/>
                  </a:lnTo>
                  <a:lnTo>
                    <a:pt x="1294" y="715"/>
                  </a:lnTo>
                  <a:lnTo>
                    <a:pt x="1290" y="747"/>
                  </a:lnTo>
                  <a:lnTo>
                    <a:pt x="1285" y="779"/>
                  </a:lnTo>
                  <a:lnTo>
                    <a:pt x="1277" y="810"/>
                  </a:lnTo>
                  <a:lnTo>
                    <a:pt x="1268" y="840"/>
                  </a:lnTo>
                  <a:lnTo>
                    <a:pt x="1259" y="870"/>
                  </a:lnTo>
                  <a:lnTo>
                    <a:pt x="1246" y="901"/>
                  </a:lnTo>
                  <a:lnTo>
                    <a:pt x="1234" y="929"/>
                  </a:lnTo>
                  <a:lnTo>
                    <a:pt x="1219" y="957"/>
                  </a:lnTo>
                  <a:lnTo>
                    <a:pt x="1204" y="985"/>
                  </a:lnTo>
                  <a:lnTo>
                    <a:pt x="1187" y="1011"/>
                  </a:lnTo>
                  <a:lnTo>
                    <a:pt x="1168" y="1036"/>
                  </a:lnTo>
                  <a:lnTo>
                    <a:pt x="1150" y="1060"/>
                  </a:lnTo>
                  <a:lnTo>
                    <a:pt x="1129" y="1084"/>
                  </a:lnTo>
                  <a:lnTo>
                    <a:pt x="1107" y="1107"/>
                  </a:lnTo>
                  <a:lnTo>
                    <a:pt x="1085" y="1128"/>
                  </a:lnTo>
                  <a:lnTo>
                    <a:pt x="1061" y="1149"/>
                  </a:lnTo>
                  <a:lnTo>
                    <a:pt x="1037" y="1168"/>
                  </a:lnTo>
                  <a:lnTo>
                    <a:pt x="1012" y="1186"/>
                  </a:lnTo>
                  <a:lnTo>
                    <a:pt x="985" y="1203"/>
                  </a:lnTo>
                  <a:lnTo>
                    <a:pt x="958" y="1218"/>
                  </a:lnTo>
                  <a:lnTo>
                    <a:pt x="930" y="1233"/>
                  </a:lnTo>
                  <a:lnTo>
                    <a:pt x="902" y="1246"/>
                  </a:lnTo>
                  <a:lnTo>
                    <a:pt x="872" y="1258"/>
                  </a:lnTo>
                  <a:lnTo>
                    <a:pt x="841" y="1268"/>
                  </a:lnTo>
                  <a:lnTo>
                    <a:pt x="810" y="1276"/>
                  </a:lnTo>
                  <a:lnTo>
                    <a:pt x="779" y="1284"/>
                  </a:lnTo>
                  <a:lnTo>
                    <a:pt x="747" y="1290"/>
                  </a:lnTo>
                  <a:lnTo>
                    <a:pt x="715" y="1294"/>
                  </a:lnTo>
                  <a:lnTo>
                    <a:pt x="683" y="1296"/>
                  </a:lnTo>
                  <a:lnTo>
                    <a:pt x="648" y="1297"/>
                  </a:lnTo>
                  <a:lnTo>
                    <a:pt x="648" y="1297"/>
                  </a:lnTo>
                  <a:close/>
                  <a:moveTo>
                    <a:pt x="648" y="215"/>
                  </a:moveTo>
                  <a:lnTo>
                    <a:pt x="648" y="215"/>
                  </a:lnTo>
                  <a:lnTo>
                    <a:pt x="627" y="216"/>
                  </a:lnTo>
                  <a:lnTo>
                    <a:pt x="605" y="217"/>
                  </a:lnTo>
                  <a:lnTo>
                    <a:pt x="583" y="220"/>
                  </a:lnTo>
                  <a:lnTo>
                    <a:pt x="561" y="224"/>
                  </a:lnTo>
                  <a:lnTo>
                    <a:pt x="541" y="228"/>
                  </a:lnTo>
                  <a:lnTo>
                    <a:pt x="520" y="234"/>
                  </a:lnTo>
                  <a:lnTo>
                    <a:pt x="500" y="242"/>
                  </a:lnTo>
                  <a:lnTo>
                    <a:pt x="480" y="249"/>
                  </a:lnTo>
                  <a:lnTo>
                    <a:pt x="462" y="257"/>
                  </a:lnTo>
                  <a:lnTo>
                    <a:pt x="443" y="267"/>
                  </a:lnTo>
                  <a:lnTo>
                    <a:pt x="424" y="278"/>
                  </a:lnTo>
                  <a:lnTo>
                    <a:pt x="407" y="289"/>
                  </a:lnTo>
                  <a:lnTo>
                    <a:pt x="390" y="301"/>
                  </a:lnTo>
                  <a:lnTo>
                    <a:pt x="374" y="314"/>
                  </a:lnTo>
                  <a:lnTo>
                    <a:pt x="358" y="328"/>
                  </a:lnTo>
                  <a:lnTo>
                    <a:pt x="342" y="342"/>
                  </a:lnTo>
                  <a:lnTo>
                    <a:pt x="328" y="357"/>
                  </a:lnTo>
                  <a:lnTo>
                    <a:pt x="314" y="372"/>
                  </a:lnTo>
                  <a:lnTo>
                    <a:pt x="302" y="389"/>
                  </a:lnTo>
                  <a:lnTo>
                    <a:pt x="289" y="405"/>
                  </a:lnTo>
                  <a:lnTo>
                    <a:pt x="278" y="423"/>
                  </a:lnTo>
                  <a:lnTo>
                    <a:pt x="268" y="442"/>
                  </a:lnTo>
                  <a:lnTo>
                    <a:pt x="258" y="460"/>
                  </a:lnTo>
                  <a:lnTo>
                    <a:pt x="250" y="479"/>
                  </a:lnTo>
                  <a:lnTo>
                    <a:pt x="242" y="499"/>
                  </a:lnTo>
                  <a:lnTo>
                    <a:pt x="236" y="520"/>
                  </a:lnTo>
                  <a:lnTo>
                    <a:pt x="229" y="539"/>
                  </a:lnTo>
                  <a:lnTo>
                    <a:pt x="224" y="561"/>
                  </a:lnTo>
                  <a:lnTo>
                    <a:pt x="221" y="582"/>
                  </a:lnTo>
                  <a:lnTo>
                    <a:pt x="218" y="604"/>
                  </a:lnTo>
                  <a:lnTo>
                    <a:pt x="216" y="626"/>
                  </a:lnTo>
                  <a:lnTo>
                    <a:pt x="216" y="648"/>
                  </a:lnTo>
                  <a:lnTo>
                    <a:pt x="216" y="648"/>
                  </a:lnTo>
                  <a:lnTo>
                    <a:pt x="216" y="670"/>
                  </a:lnTo>
                  <a:lnTo>
                    <a:pt x="218" y="692"/>
                  </a:lnTo>
                  <a:lnTo>
                    <a:pt x="221" y="714"/>
                  </a:lnTo>
                  <a:lnTo>
                    <a:pt x="224" y="736"/>
                  </a:lnTo>
                  <a:lnTo>
                    <a:pt x="229" y="756"/>
                  </a:lnTo>
                  <a:lnTo>
                    <a:pt x="236" y="777"/>
                  </a:lnTo>
                  <a:lnTo>
                    <a:pt x="242" y="797"/>
                  </a:lnTo>
                  <a:lnTo>
                    <a:pt x="250" y="816"/>
                  </a:lnTo>
                  <a:lnTo>
                    <a:pt x="258" y="836"/>
                  </a:lnTo>
                  <a:lnTo>
                    <a:pt x="268" y="855"/>
                  </a:lnTo>
                  <a:lnTo>
                    <a:pt x="278" y="873"/>
                  </a:lnTo>
                  <a:lnTo>
                    <a:pt x="289" y="890"/>
                  </a:lnTo>
                  <a:lnTo>
                    <a:pt x="302" y="907"/>
                  </a:lnTo>
                  <a:lnTo>
                    <a:pt x="314" y="923"/>
                  </a:lnTo>
                  <a:lnTo>
                    <a:pt x="328" y="939"/>
                  </a:lnTo>
                  <a:lnTo>
                    <a:pt x="342" y="955"/>
                  </a:lnTo>
                  <a:lnTo>
                    <a:pt x="358" y="969"/>
                  </a:lnTo>
                  <a:lnTo>
                    <a:pt x="374" y="983"/>
                  </a:lnTo>
                  <a:lnTo>
                    <a:pt x="390" y="995"/>
                  </a:lnTo>
                  <a:lnTo>
                    <a:pt x="407" y="1007"/>
                  </a:lnTo>
                  <a:lnTo>
                    <a:pt x="424" y="1019"/>
                  </a:lnTo>
                  <a:lnTo>
                    <a:pt x="443" y="1029"/>
                  </a:lnTo>
                  <a:lnTo>
                    <a:pt x="462" y="1039"/>
                  </a:lnTo>
                  <a:lnTo>
                    <a:pt x="480" y="1047"/>
                  </a:lnTo>
                  <a:lnTo>
                    <a:pt x="500" y="1055"/>
                  </a:lnTo>
                  <a:lnTo>
                    <a:pt x="520" y="1061"/>
                  </a:lnTo>
                  <a:lnTo>
                    <a:pt x="541" y="1068"/>
                  </a:lnTo>
                  <a:lnTo>
                    <a:pt x="561" y="1073"/>
                  </a:lnTo>
                  <a:lnTo>
                    <a:pt x="583" y="1076"/>
                  </a:lnTo>
                  <a:lnTo>
                    <a:pt x="605" y="1079"/>
                  </a:lnTo>
                  <a:lnTo>
                    <a:pt x="627" y="1081"/>
                  </a:lnTo>
                  <a:lnTo>
                    <a:pt x="648" y="1081"/>
                  </a:lnTo>
                  <a:lnTo>
                    <a:pt x="648" y="1081"/>
                  </a:lnTo>
                  <a:lnTo>
                    <a:pt x="671" y="1081"/>
                  </a:lnTo>
                  <a:lnTo>
                    <a:pt x="693" y="1079"/>
                  </a:lnTo>
                  <a:lnTo>
                    <a:pt x="715" y="1076"/>
                  </a:lnTo>
                  <a:lnTo>
                    <a:pt x="736" y="1073"/>
                  </a:lnTo>
                  <a:lnTo>
                    <a:pt x="757" y="1068"/>
                  </a:lnTo>
                  <a:lnTo>
                    <a:pt x="777" y="1061"/>
                  </a:lnTo>
                  <a:lnTo>
                    <a:pt x="798" y="1055"/>
                  </a:lnTo>
                  <a:lnTo>
                    <a:pt x="818" y="1047"/>
                  </a:lnTo>
                  <a:lnTo>
                    <a:pt x="836" y="1039"/>
                  </a:lnTo>
                  <a:lnTo>
                    <a:pt x="855" y="1029"/>
                  </a:lnTo>
                  <a:lnTo>
                    <a:pt x="874" y="1019"/>
                  </a:lnTo>
                  <a:lnTo>
                    <a:pt x="891" y="1007"/>
                  </a:lnTo>
                  <a:lnTo>
                    <a:pt x="908" y="995"/>
                  </a:lnTo>
                  <a:lnTo>
                    <a:pt x="924" y="983"/>
                  </a:lnTo>
                  <a:lnTo>
                    <a:pt x="940" y="969"/>
                  </a:lnTo>
                  <a:lnTo>
                    <a:pt x="955" y="955"/>
                  </a:lnTo>
                  <a:lnTo>
                    <a:pt x="969" y="939"/>
                  </a:lnTo>
                  <a:lnTo>
                    <a:pt x="983" y="923"/>
                  </a:lnTo>
                  <a:lnTo>
                    <a:pt x="996" y="907"/>
                  </a:lnTo>
                  <a:lnTo>
                    <a:pt x="1009" y="890"/>
                  </a:lnTo>
                  <a:lnTo>
                    <a:pt x="1019" y="873"/>
                  </a:lnTo>
                  <a:lnTo>
                    <a:pt x="1029" y="855"/>
                  </a:lnTo>
                  <a:lnTo>
                    <a:pt x="1040" y="836"/>
                  </a:lnTo>
                  <a:lnTo>
                    <a:pt x="1048" y="816"/>
                  </a:lnTo>
                  <a:lnTo>
                    <a:pt x="1056" y="797"/>
                  </a:lnTo>
                  <a:lnTo>
                    <a:pt x="1062" y="777"/>
                  </a:lnTo>
                  <a:lnTo>
                    <a:pt x="1069" y="756"/>
                  </a:lnTo>
                  <a:lnTo>
                    <a:pt x="1073" y="736"/>
                  </a:lnTo>
                  <a:lnTo>
                    <a:pt x="1077" y="714"/>
                  </a:lnTo>
                  <a:lnTo>
                    <a:pt x="1080" y="692"/>
                  </a:lnTo>
                  <a:lnTo>
                    <a:pt x="1081" y="670"/>
                  </a:lnTo>
                  <a:lnTo>
                    <a:pt x="1082" y="648"/>
                  </a:lnTo>
                  <a:lnTo>
                    <a:pt x="1082" y="648"/>
                  </a:lnTo>
                  <a:lnTo>
                    <a:pt x="1081" y="626"/>
                  </a:lnTo>
                  <a:lnTo>
                    <a:pt x="1080" y="604"/>
                  </a:lnTo>
                  <a:lnTo>
                    <a:pt x="1077" y="582"/>
                  </a:lnTo>
                  <a:lnTo>
                    <a:pt x="1073" y="561"/>
                  </a:lnTo>
                  <a:lnTo>
                    <a:pt x="1069" y="539"/>
                  </a:lnTo>
                  <a:lnTo>
                    <a:pt x="1062" y="520"/>
                  </a:lnTo>
                  <a:lnTo>
                    <a:pt x="1056" y="499"/>
                  </a:lnTo>
                  <a:lnTo>
                    <a:pt x="1048" y="479"/>
                  </a:lnTo>
                  <a:lnTo>
                    <a:pt x="1040" y="460"/>
                  </a:lnTo>
                  <a:lnTo>
                    <a:pt x="1029" y="442"/>
                  </a:lnTo>
                  <a:lnTo>
                    <a:pt x="1019" y="423"/>
                  </a:lnTo>
                  <a:lnTo>
                    <a:pt x="1009" y="405"/>
                  </a:lnTo>
                  <a:lnTo>
                    <a:pt x="996" y="389"/>
                  </a:lnTo>
                  <a:lnTo>
                    <a:pt x="983" y="372"/>
                  </a:lnTo>
                  <a:lnTo>
                    <a:pt x="969" y="357"/>
                  </a:lnTo>
                  <a:lnTo>
                    <a:pt x="955" y="342"/>
                  </a:lnTo>
                  <a:lnTo>
                    <a:pt x="940" y="328"/>
                  </a:lnTo>
                  <a:lnTo>
                    <a:pt x="924" y="314"/>
                  </a:lnTo>
                  <a:lnTo>
                    <a:pt x="908" y="301"/>
                  </a:lnTo>
                  <a:lnTo>
                    <a:pt x="891" y="289"/>
                  </a:lnTo>
                  <a:lnTo>
                    <a:pt x="874" y="278"/>
                  </a:lnTo>
                  <a:lnTo>
                    <a:pt x="855" y="267"/>
                  </a:lnTo>
                  <a:lnTo>
                    <a:pt x="836" y="257"/>
                  </a:lnTo>
                  <a:lnTo>
                    <a:pt x="818" y="249"/>
                  </a:lnTo>
                  <a:lnTo>
                    <a:pt x="798" y="242"/>
                  </a:lnTo>
                  <a:lnTo>
                    <a:pt x="777" y="234"/>
                  </a:lnTo>
                  <a:lnTo>
                    <a:pt x="757" y="228"/>
                  </a:lnTo>
                  <a:lnTo>
                    <a:pt x="736" y="224"/>
                  </a:lnTo>
                  <a:lnTo>
                    <a:pt x="715" y="220"/>
                  </a:lnTo>
                  <a:lnTo>
                    <a:pt x="693" y="217"/>
                  </a:lnTo>
                  <a:lnTo>
                    <a:pt x="671" y="216"/>
                  </a:lnTo>
                  <a:lnTo>
                    <a:pt x="648" y="215"/>
                  </a:lnTo>
                  <a:lnTo>
                    <a:pt x="648" y="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349" name="Freeform 82">
            <a:extLst>
              <a:ext uri="{FF2B5EF4-FFF2-40B4-BE49-F238E27FC236}">
                <a16:creationId xmlns:a16="http://schemas.microsoft.com/office/drawing/2014/main" id="{62234ED4-A618-47D7-A16C-D5A17830E4EE}"/>
              </a:ext>
            </a:extLst>
          </p:cNvPr>
          <p:cNvSpPr>
            <a:spLocks/>
          </p:cNvSpPr>
          <p:nvPr/>
        </p:nvSpPr>
        <p:spPr bwMode="auto">
          <a:xfrm>
            <a:off x="4287416" y="5203581"/>
            <a:ext cx="205180" cy="205180"/>
          </a:xfrm>
          <a:custGeom>
            <a:avLst/>
            <a:gdLst>
              <a:gd name="T0" fmla="*/ 2325 w 2598"/>
              <a:gd name="T1" fmla="*/ 70 h 2598"/>
              <a:gd name="T2" fmla="*/ 2292 w 2598"/>
              <a:gd name="T3" fmla="*/ 41 h 2598"/>
              <a:gd name="T4" fmla="*/ 2233 w 2598"/>
              <a:gd name="T5" fmla="*/ 10 h 2598"/>
              <a:gd name="T6" fmla="*/ 2188 w 2598"/>
              <a:gd name="T7" fmla="*/ 1 h 2598"/>
              <a:gd name="T8" fmla="*/ 432 w 2598"/>
              <a:gd name="T9" fmla="*/ 0 h 2598"/>
              <a:gd name="T10" fmla="*/ 409 w 2598"/>
              <a:gd name="T11" fmla="*/ 1 h 2598"/>
              <a:gd name="T12" fmla="*/ 364 w 2598"/>
              <a:gd name="T13" fmla="*/ 11 h 2598"/>
              <a:gd name="T14" fmla="*/ 305 w 2598"/>
              <a:gd name="T15" fmla="*/ 41 h 2598"/>
              <a:gd name="T16" fmla="*/ 70 w 2598"/>
              <a:gd name="T17" fmla="*/ 273 h 2598"/>
              <a:gd name="T18" fmla="*/ 41 w 2598"/>
              <a:gd name="T19" fmla="*/ 305 h 2598"/>
              <a:gd name="T20" fmla="*/ 10 w 2598"/>
              <a:gd name="T21" fmla="*/ 364 h 2598"/>
              <a:gd name="T22" fmla="*/ 1 w 2598"/>
              <a:gd name="T23" fmla="*/ 409 h 2598"/>
              <a:gd name="T24" fmla="*/ 0 w 2598"/>
              <a:gd name="T25" fmla="*/ 2166 h 2598"/>
              <a:gd name="T26" fmla="*/ 1 w 2598"/>
              <a:gd name="T27" fmla="*/ 2188 h 2598"/>
              <a:gd name="T28" fmla="*/ 10 w 2598"/>
              <a:gd name="T29" fmla="*/ 2234 h 2598"/>
              <a:gd name="T30" fmla="*/ 41 w 2598"/>
              <a:gd name="T31" fmla="*/ 2293 h 2598"/>
              <a:gd name="T32" fmla="*/ 71 w 2598"/>
              <a:gd name="T33" fmla="*/ 2325 h 2598"/>
              <a:gd name="T34" fmla="*/ 288 w 2598"/>
              <a:gd name="T35" fmla="*/ 2542 h 2598"/>
              <a:gd name="T36" fmla="*/ 343 w 2598"/>
              <a:gd name="T37" fmla="*/ 2579 h 2598"/>
              <a:gd name="T38" fmla="*/ 397 w 2598"/>
              <a:gd name="T39" fmla="*/ 2595 h 2598"/>
              <a:gd name="T40" fmla="*/ 432 w 2598"/>
              <a:gd name="T41" fmla="*/ 2598 h 2598"/>
              <a:gd name="T42" fmla="*/ 2173 w 2598"/>
              <a:gd name="T43" fmla="*/ 2597 h 2598"/>
              <a:gd name="T44" fmla="*/ 2233 w 2598"/>
              <a:gd name="T45" fmla="*/ 2594 h 2598"/>
              <a:gd name="T46" fmla="*/ 2299 w 2598"/>
              <a:gd name="T47" fmla="*/ 2582 h 2598"/>
              <a:gd name="T48" fmla="*/ 2344 w 2598"/>
              <a:gd name="T49" fmla="*/ 2563 h 2598"/>
              <a:gd name="T50" fmla="*/ 2369 w 2598"/>
              <a:gd name="T51" fmla="*/ 2538 h 2598"/>
              <a:gd name="T52" fmla="*/ 2380 w 2598"/>
              <a:gd name="T53" fmla="*/ 2508 h 2598"/>
              <a:gd name="T54" fmla="*/ 2382 w 2598"/>
              <a:gd name="T55" fmla="*/ 2328 h 2598"/>
              <a:gd name="T56" fmla="*/ 2361 w 2598"/>
              <a:gd name="T57" fmla="*/ 2340 h 2598"/>
              <a:gd name="T58" fmla="*/ 2311 w 2598"/>
              <a:gd name="T59" fmla="*/ 2363 h 2598"/>
              <a:gd name="T60" fmla="*/ 2247 w 2598"/>
              <a:gd name="T61" fmla="*/ 2377 h 2598"/>
              <a:gd name="T62" fmla="*/ 2190 w 2598"/>
              <a:gd name="T63" fmla="*/ 2382 h 2598"/>
              <a:gd name="T64" fmla="*/ 313 w 2598"/>
              <a:gd name="T65" fmla="*/ 2382 h 2598"/>
              <a:gd name="T66" fmla="*/ 282 w 2598"/>
              <a:gd name="T67" fmla="*/ 2373 h 2598"/>
              <a:gd name="T68" fmla="*/ 255 w 2598"/>
              <a:gd name="T69" fmla="*/ 2357 h 2598"/>
              <a:gd name="T70" fmla="*/ 234 w 2598"/>
              <a:gd name="T71" fmla="*/ 2334 h 2598"/>
              <a:gd name="T72" fmla="*/ 221 w 2598"/>
              <a:gd name="T73" fmla="*/ 2306 h 2598"/>
              <a:gd name="T74" fmla="*/ 216 w 2598"/>
              <a:gd name="T75" fmla="*/ 2274 h 2598"/>
              <a:gd name="T76" fmla="*/ 216 w 2598"/>
              <a:gd name="T77" fmla="*/ 324 h 2598"/>
              <a:gd name="T78" fmla="*/ 218 w 2598"/>
              <a:gd name="T79" fmla="*/ 303 h 2598"/>
              <a:gd name="T80" fmla="*/ 229 w 2598"/>
              <a:gd name="T81" fmla="*/ 273 h 2598"/>
              <a:gd name="T82" fmla="*/ 248 w 2598"/>
              <a:gd name="T83" fmla="*/ 248 h 2598"/>
              <a:gd name="T84" fmla="*/ 273 w 2598"/>
              <a:gd name="T85" fmla="*/ 229 h 2598"/>
              <a:gd name="T86" fmla="*/ 302 w 2598"/>
              <a:gd name="T87" fmla="*/ 219 h 2598"/>
              <a:gd name="T88" fmla="*/ 2273 w 2598"/>
              <a:gd name="T89" fmla="*/ 217 h 2598"/>
              <a:gd name="T90" fmla="*/ 2295 w 2598"/>
              <a:gd name="T91" fmla="*/ 219 h 2598"/>
              <a:gd name="T92" fmla="*/ 2324 w 2598"/>
              <a:gd name="T93" fmla="*/ 229 h 2598"/>
              <a:gd name="T94" fmla="*/ 2349 w 2598"/>
              <a:gd name="T95" fmla="*/ 248 h 2598"/>
              <a:gd name="T96" fmla="*/ 2368 w 2598"/>
              <a:gd name="T97" fmla="*/ 273 h 2598"/>
              <a:gd name="T98" fmla="*/ 2379 w 2598"/>
              <a:gd name="T99" fmla="*/ 303 h 2598"/>
              <a:gd name="T100" fmla="*/ 2381 w 2598"/>
              <a:gd name="T101" fmla="*/ 324 h 2598"/>
              <a:gd name="T102" fmla="*/ 2529 w 2598"/>
              <a:gd name="T103" fmla="*/ 2166 h 2598"/>
              <a:gd name="T104" fmla="*/ 2543 w 2598"/>
              <a:gd name="T105" fmla="*/ 2164 h 2598"/>
              <a:gd name="T106" fmla="*/ 2562 w 2598"/>
              <a:gd name="T107" fmla="*/ 2157 h 2598"/>
              <a:gd name="T108" fmla="*/ 2582 w 2598"/>
              <a:gd name="T109" fmla="*/ 2141 h 2598"/>
              <a:gd name="T110" fmla="*/ 2593 w 2598"/>
              <a:gd name="T111" fmla="*/ 2124 h 2598"/>
              <a:gd name="T112" fmla="*/ 2597 w 2598"/>
              <a:gd name="T113" fmla="*/ 2104 h 2598"/>
              <a:gd name="T114" fmla="*/ 2598 w 2598"/>
              <a:gd name="T115" fmla="*/ 432 h 2598"/>
              <a:gd name="T116" fmla="*/ 2595 w 2598"/>
              <a:gd name="T117" fmla="*/ 397 h 2598"/>
              <a:gd name="T118" fmla="*/ 2578 w 2598"/>
              <a:gd name="T119" fmla="*/ 343 h 2598"/>
              <a:gd name="T120" fmla="*/ 2542 w 2598"/>
              <a:gd name="T121" fmla="*/ 287 h 2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598" h="2598">
                <a:moveTo>
                  <a:pt x="2526" y="272"/>
                </a:moveTo>
                <a:lnTo>
                  <a:pt x="2526" y="272"/>
                </a:lnTo>
                <a:lnTo>
                  <a:pt x="2325" y="70"/>
                </a:lnTo>
                <a:lnTo>
                  <a:pt x="2325" y="70"/>
                </a:lnTo>
                <a:lnTo>
                  <a:pt x="2309" y="55"/>
                </a:lnTo>
                <a:lnTo>
                  <a:pt x="2292" y="41"/>
                </a:lnTo>
                <a:lnTo>
                  <a:pt x="2273" y="29"/>
                </a:lnTo>
                <a:lnTo>
                  <a:pt x="2253" y="18"/>
                </a:lnTo>
                <a:lnTo>
                  <a:pt x="2233" y="10"/>
                </a:lnTo>
                <a:lnTo>
                  <a:pt x="2211" y="5"/>
                </a:lnTo>
                <a:lnTo>
                  <a:pt x="2199" y="3"/>
                </a:lnTo>
                <a:lnTo>
                  <a:pt x="2188" y="1"/>
                </a:lnTo>
                <a:lnTo>
                  <a:pt x="2177" y="0"/>
                </a:lnTo>
                <a:lnTo>
                  <a:pt x="2164" y="0"/>
                </a:lnTo>
                <a:lnTo>
                  <a:pt x="432" y="0"/>
                </a:lnTo>
                <a:lnTo>
                  <a:pt x="432" y="0"/>
                </a:lnTo>
                <a:lnTo>
                  <a:pt x="420" y="0"/>
                </a:lnTo>
                <a:lnTo>
                  <a:pt x="409" y="1"/>
                </a:lnTo>
                <a:lnTo>
                  <a:pt x="397" y="3"/>
                </a:lnTo>
                <a:lnTo>
                  <a:pt x="386" y="5"/>
                </a:lnTo>
                <a:lnTo>
                  <a:pt x="364" y="11"/>
                </a:lnTo>
                <a:lnTo>
                  <a:pt x="343" y="19"/>
                </a:lnTo>
                <a:lnTo>
                  <a:pt x="323" y="30"/>
                </a:lnTo>
                <a:lnTo>
                  <a:pt x="305" y="41"/>
                </a:lnTo>
                <a:lnTo>
                  <a:pt x="287" y="56"/>
                </a:lnTo>
                <a:lnTo>
                  <a:pt x="272" y="71"/>
                </a:lnTo>
                <a:lnTo>
                  <a:pt x="70" y="273"/>
                </a:lnTo>
                <a:lnTo>
                  <a:pt x="70" y="273"/>
                </a:lnTo>
                <a:lnTo>
                  <a:pt x="55" y="288"/>
                </a:lnTo>
                <a:lnTo>
                  <a:pt x="41" y="305"/>
                </a:lnTo>
                <a:lnTo>
                  <a:pt x="29" y="323"/>
                </a:lnTo>
                <a:lnTo>
                  <a:pt x="18" y="343"/>
                </a:lnTo>
                <a:lnTo>
                  <a:pt x="10" y="364"/>
                </a:lnTo>
                <a:lnTo>
                  <a:pt x="4" y="387"/>
                </a:lnTo>
                <a:lnTo>
                  <a:pt x="2" y="397"/>
                </a:lnTo>
                <a:lnTo>
                  <a:pt x="1" y="409"/>
                </a:lnTo>
                <a:lnTo>
                  <a:pt x="0" y="421"/>
                </a:lnTo>
                <a:lnTo>
                  <a:pt x="0" y="432"/>
                </a:lnTo>
                <a:lnTo>
                  <a:pt x="0" y="2166"/>
                </a:lnTo>
                <a:lnTo>
                  <a:pt x="0" y="2166"/>
                </a:lnTo>
                <a:lnTo>
                  <a:pt x="0" y="2177"/>
                </a:lnTo>
                <a:lnTo>
                  <a:pt x="1" y="2188"/>
                </a:lnTo>
                <a:lnTo>
                  <a:pt x="2" y="2201"/>
                </a:lnTo>
                <a:lnTo>
                  <a:pt x="4" y="2211"/>
                </a:lnTo>
                <a:lnTo>
                  <a:pt x="10" y="2234"/>
                </a:lnTo>
                <a:lnTo>
                  <a:pt x="18" y="2255"/>
                </a:lnTo>
                <a:lnTo>
                  <a:pt x="29" y="2275"/>
                </a:lnTo>
                <a:lnTo>
                  <a:pt x="41" y="2293"/>
                </a:lnTo>
                <a:lnTo>
                  <a:pt x="56" y="2310"/>
                </a:lnTo>
                <a:lnTo>
                  <a:pt x="71" y="2325"/>
                </a:lnTo>
                <a:lnTo>
                  <a:pt x="71" y="2325"/>
                </a:lnTo>
                <a:lnTo>
                  <a:pt x="273" y="2527"/>
                </a:lnTo>
                <a:lnTo>
                  <a:pt x="273" y="2527"/>
                </a:lnTo>
                <a:lnTo>
                  <a:pt x="288" y="2542"/>
                </a:lnTo>
                <a:lnTo>
                  <a:pt x="305" y="2557"/>
                </a:lnTo>
                <a:lnTo>
                  <a:pt x="323" y="2568"/>
                </a:lnTo>
                <a:lnTo>
                  <a:pt x="343" y="2579"/>
                </a:lnTo>
                <a:lnTo>
                  <a:pt x="364" y="2587"/>
                </a:lnTo>
                <a:lnTo>
                  <a:pt x="386" y="2593"/>
                </a:lnTo>
                <a:lnTo>
                  <a:pt x="397" y="2595"/>
                </a:lnTo>
                <a:lnTo>
                  <a:pt x="409" y="2597"/>
                </a:lnTo>
                <a:lnTo>
                  <a:pt x="420" y="2598"/>
                </a:lnTo>
                <a:lnTo>
                  <a:pt x="432" y="2598"/>
                </a:lnTo>
                <a:lnTo>
                  <a:pt x="1839" y="2598"/>
                </a:lnTo>
                <a:lnTo>
                  <a:pt x="1839" y="2598"/>
                </a:lnTo>
                <a:lnTo>
                  <a:pt x="2173" y="2597"/>
                </a:lnTo>
                <a:lnTo>
                  <a:pt x="2173" y="2597"/>
                </a:lnTo>
                <a:lnTo>
                  <a:pt x="2205" y="2596"/>
                </a:lnTo>
                <a:lnTo>
                  <a:pt x="2233" y="2594"/>
                </a:lnTo>
                <a:lnTo>
                  <a:pt x="2258" y="2591"/>
                </a:lnTo>
                <a:lnTo>
                  <a:pt x="2279" y="2587"/>
                </a:lnTo>
                <a:lnTo>
                  <a:pt x="2299" y="2582"/>
                </a:lnTo>
                <a:lnTo>
                  <a:pt x="2317" y="2577"/>
                </a:lnTo>
                <a:lnTo>
                  <a:pt x="2331" y="2570"/>
                </a:lnTo>
                <a:lnTo>
                  <a:pt x="2344" y="2563"/>
                </a:lnTo>
                <a:lnTo>
                  <a:pt x="2354" y="2556"/>
                </a:lnTo>
                <a:lnTo>
                  <a:pt x="2362" y="2548"/>
                </a:lnTo>
                <a:lnTo>
                  <a:pt x="2369" y="2538"/>
                </a:lnTo>
                <a:lnTo>
                  <a:pt x="2374" y="2529"/>
                </a:lnTo>
                <a:lnTo>
                  <a:pt x="2378" y="2519"/>
                </a:lnTo>
                <a:lnTo>
                  <a:pt x="2380" y="2508"/>
                </a:lnTo>
                <a:lnTo>
                  <a:pt x="2381" y="2497"/>
                </a:lnTo>
                <a:lnTo>
                  <a:pt x="2382" y="2485"/>
                </a:lnTo>
                <a:lnTo>
                  <a:pt x="2382" y="2328"/>
                </a:lnTo>
                <a:lnTo>
                  <a:pt x="2382" y="2328"/>
                </a:lnTo>
                <a:lnTo>
                  <a:pt x="2361" y="2340"/>
                </a:lnTo>
                <a:lnTo>
                  <a:pt x="2361" y="2340"/>
                </a:lnTo>
                <a:lnTo>
                  <a:pt x="2346" y="2349"/>
                </a:lnTo>
                <a:lnTo>
                  <a:pt x="2329" y="2357"/>
                </a:lnTo>
                <a:lnTo>
                  <a:pt x="2311" y="2363"/>
                </a:lnTo>
                <a:lnTo>
                  <a:pt x="2293" y="2369"/>
                </a:lnTo>
                <a:lnTo>
                  <a:pt x="2271" y="2373"/>
                </a:lnTo>
                <a:lnTo>
                  <a:pt x="2247" y="2377"/>
                </a:lnTo>
                <a:lnTo>
                  <a:pt x="2220" y="2380"/>
                </a:lnTo>
                <a:lnTo>
                  <a:pt x="2190" y="2382"/>
                </a:lnTo>
                <a:lnTo>
                  <a:pt x="2190" y="2382"/>
                </a:lnTo>
                <a:lnTo>
                  <a:pt x="323" y="2382"/>
                </a:lnTo>
                <a:lnTo>
                  <a:pt x="323" y="2382"/>
                </a:lnTo>
                <a:lnTo>
                  <a:pt x="313" y="2382"/>
                </a:lnTo>
                <a:lnTo>
                  <a:pt x="302" y="2379"/>
                </a:lnTo>
                <a:lnTo>
                  <a:pt x="291" y="2377"/>
                </a:lnTo>
                <a:lnTo>
                  <a:pt x="282" y="2373"/>
                </a:lnTo>
                <a:lnTo>
                  <a:pt x="273" y="2369"/>
                </a:lnTo>
                <a:lnTo>
                  <a:pt x="263" y="2363"/>
                </a:lnTo>
                <a:lnTo>
                  <a:pt x="255" y="2357"/>
                </a:lnTo>
                <a:lnTo>
                  <a:pt x="248" y="2350"/>
                </a:lnTo>
                <a:lnTo>
                  <a:pt x="240" y="2342"/>
                </a:lnTo>
                <a:lnTo>
                  <a:pt x="234" y="2334"/>
                </a:lnTo>
                <a:lnTo>
                  <a:pt x="229" y="2325"/>
                </a:lnTo>
                <a:lnTo>
                  <a:pt x="225" y="2316"/>
                </a:lnTo>
                <a:lnTo>
                  <a:pt x="221" y="2306"/>
                </a:lnTo>
                <a:lnTo>
                  <a:pt x="218" y="2295"/>
                </a:lnTo>
                <a:lnTo>
                  <a:pt x="217" y="2285"/>
                </a:lnTo>
                <a:lnTo>
                  <a:pt x="216" y="2274"/>
                </a:lnTo>
                <a:lnTo>
                  <a:pt x="216" y="2274"/>
                </a:lnTo>
                <a:lnTo>
                  <a:pt x="216" y="324"/>
                </a:lnTo>
                <a:lnTo>
                  <a:pt x="216" y="324"/>
                </a:lnTo>
                <a:lnTo>
                  <a:pt x="216" y="324"/>
                </a:lnTo>
                <a:lnTo>
                  <a:pt x="217" y="313"/>
                </a:lnTo>
                <a:lnTo>
                  <a:pt x="218" y="303"/>
                </a:lnTo>
                <a:lnTo>
                  <a:pt x="221" y="292"/>
                </a:lnTo>
                <a:lnTo>
                  <a:pt x="225" y="282"/>
                </a:lnTo>
                <a:lnTo>
                  <a:pt x="229" y="273"/>
                </a:lnTo>
                <a:lnTo>
                  <a:pt x="234" y="264"/>
                </a:lnTo>
                <a:lnTo>
                  <a:pt x="240" y="256"/>
                </a:lnTo>
                <a:lnTo>
                  <a:pt x="248" y="248"/>
                </a:lnTo>
                <a:lnTo>
                  <a:pt x="255" y="240"/>
                </a:lnTo>
                <a:lnTo>
                  <a:pt x="263" y="234"/>
                </a:lnTo>
                <a:lnTo>
                  <a:pt x="273" y="229"/>
                </a:lnTo>
                <a:lnTo>
                  <a:pt x="282" y="225"/>
                </a:lnTo>
                <a:lnTo>
                  <a:pt x="291" y="221"/>
                </a:lnTo>
                <a:lnTo>
                  <a:pt x="302" y="219"/>
                </a:lnTo>
                <a:lnTo>
                  <a:pt x="313" y="217"/>
                </a:lnTo>
                <a:lnTo>
                  <a:pt x="323" y="217"/>
                </a:lnTo>
                <a:lnTo>
                  <a:pt x="2273" y="217"/>
                </a:lnTo>
                <a:lnTo>
                  <a:pt x="2273" y="217"/>
                </a:lnTo>
                <a:lnTo>
                  <a:pt x="2283" y="217"/>
                </a:lnTo>
                <a:lnTo>
                  <a:pt x="2295" y="219"/>
                </a:lnTo>
                <a:lnTo>
                  <a:pt x="2305" y="221"/>
                </a:lnTo>
                <a:lnTo>
                  <a:pt x="2315" y="225"/>
                </a:lnTo>
                <a:lnTo>
                  <a:pt x="2324" y="229"/>
                </a:lnTo>
                <a:lnTo>
                  <a:pt x="2333" y="234"/>
                </a:lnTo>
                <a:lnTo>
                  <a:pt x="2342" y="240"/>
                </a:lnTo>
                <a:lnTo>
                  <a:pt x="2349" y="248"/>
                </a:lnTo>
                <a:lnTo>
                  <a:pt x="2356" y="256"/>
                </a:lnTo>
                <a:lnTo>
                  <a:pt x="2362" y="264"/>
                </a:lnTo>
                <a:lnTo>
                  <a:pt x="2368" y="273"/>
                </a:lnTo>
                <a:lnTo>
                  <a:pt x="2373" y="282"/>
                </a:lnTo>
                <a:lnTo>
                  <a:pt x="2376" y="292"/>
                </a:lnTo>
                <a:lnTo>
                  <a:pt x="2379" y="303"/>
                </a:lnTo>
                <a:lnTo>
                  <a:pt x="2381" y="313"/>
                </a:lnTo>
                <a:lnTo>
                  <a:pt x="2381" y="324"/>
                </a:lnTo>
                <a:lnTo>
                  <a:pt x="2381" y="324"/>
                </a:lnTo>
                <a:lnTo>
                  <a:pt x="2381" y="2166"/>
                </a:lnTo>
                <a:lnTo>
                  <a:pt x="2381" y="2166"/>
                </a:lnTo>
                <a:lnTo>
                  <a:pt x="2529" y="2166"/>
                </a:lnTo>
                <a:lnTo>
                  <a:pt x="2529" y="2166"/>
                </a:lnTo>
                <a:lnTo>
                  <a:pt x="2537" y="2165"/>
                </a:lnTo>
                <a:lnTo>
                  <a:pt x="2543" y="2164"/>
                </a:lnTo>
                <a:lnTo>
                  <a:pt x="2550" y="2163"/>
                </a:lnTo>
                <a:lnTo>
                  <a:pt x="2556" y="2159"/>
                </a:lnTo>
                <a:lnTo>
                  <a:pt x="2562" y="2157"/>
                </a:lnTo>
                <a:lnTo>
                  <a:pt x="2568" y="2153"/>
                </a:lnTo>
                <a:lnTo>
                  <a:pt x="2578" y="2145"/>
                </a:lnTo>
                <a:lnTo>
                  <a:pt x="2582" y="2141"/>
                </a:lnTo>
                <a:lnTo>
                  <a:pt x="2586" y="2136"/>
                </a:lnTo>
                <a:lnTo>
                  <a:pt x="2590" y="2129"/>
                </a:lnTo>
                <a:lnTo>
                  <a:pt x="2593" y="2124"/>
                </a:lnTo>
                <a:lnTo>
                  <a:pt x="2595" y="2118"/>
                </a:lnTo>
                <a:lnTo>
                  <a:pt x="2596" y="2111"/>
                </a:lnTo>
                <a:lnTo>
                  <a:pt x="2597" y="2104"/>
                </a:lnTo>
                <a:lnTo>
                  <a:pt x="2598" y="2097"/>
                </a:lnTo>
                <a:lnTo>
                  <a:pt x="2598" y="432"/>
                </a:lnTo>
                <a:lnTo>
                  <a:pt x="2598" y="432"/>
                </a:lnTo>
                <a:lnTo>
                  <a:pt x="2597" y="421"/>
                </a:lnTo>
                <a:lnTo>
                  <a:pt x="2597" y="409"/>
                </a:lnTo>
                <a:lnTo>
                  <a:pt x="2595" y="397"/>
                </a:lnTo>
                <a:lnTo>
                  <a:pt x="2593" y="386"/>
                </a:lnTo>
                <a:lnTo>
                  <a:pt x="2586" y="364"/>
                </a:lnTo>
                <a:lnTo>
                  <a:pt x="2578" y="343"/>
                </a:lnTo>
                <a:lnTo>
                  <a:pt x="2568" y="323"/>
                </a:lnTo>
                <a:lnTo>
                  <a:pt x="2555" y="305"/>
                </a:lnTo>
                <a:lnTo>
                  <a:pt x="2542" y="287"/>
                </a:lnTo>
                <a:lnTo>
                  <a:pt x="2526" y="272"/>
                </a:lnTo>
                <a:lnTo>
                  <a:pt x="2526" y="2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2400" dirty="0">
              <a:solidFill>
                <a:srgbClr val="000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1" name="Freeform 61">
            <a:extLst>
              <a:ext uri="{FF2B5EF4-FFF2-40B4-BE49-F238E27FC236}">
                <a16:creationId xmlns:a16="http://schemas.microsoft.com/office/drawing/2014/main" id="{FCC16BBC-852B-4A50-8405-CE3E17AAA9B9}"/>
              </a:ext>
            </a:extLst>
          </p:cNvPr>
          <p:cNvSpPr>
            <a:spLocks noEditPoints="1"/>
          </p:cNvSpPr>
          <p:nvPr/>
        </p:nvSpPr>
        <p:spPr bwMode="auto">
          <a:xfrm>
            <a:off x="4335296" y="5248199"/>
            <a:ext cx="114097" cy="114097"/>
          </a:xfrm>
          <a:custGeom>
            <a:avLst/>
            <a:gdLst>
              <a:gd name="T0" fmla="*/ 550 w 1298"/>
              <a:gd name="T1" fmla="*/ 1290 h 1297"/>
              <a:gd name="T2" fmla="*/ 396 w 1298"/>
              <a:gd name="T3" fmla="*/ 1246 h 1297"/>
              <a:gd name="T4" fmla="*/ 261 w 1298"/>
              <a:gd name="T5" fmla="*/ 1168 h 1297"/>
              <a:gd name="T6" fmla="*/ 148 w 1298"/>
              <a:gd name="T7" fmla="*/ 1060 h 1297"/>
              <a:gd name="T8" fmla="*/ 64 w 1298"/>
              <a:gd name="T9" fmla="*/ 929 h 1297"/>
              <a:gd name="T10" fmla="*/ 13 w 1298"/>
              <a:gd name="T11" fmla="*/ 779 h 1297"/>
              <a:gd name="T12" fmla="*/ 0 w 1298"/>
              <a:gd name="T13" fmla="*/ 648 h 1297"/>
              <a:gd name="T14" fmla="*/ 21 w 1298"/>
              <a:gd name="T15" fmla="*/ 486 h 1297"/>
              <a:gd name="T16" fmla="*/ 79 w 1298"/>
              <a:gd name="T17" fmla="*/ 339 h 1297"/>
              <a:gd name="T18" fmla="*/ 169 w 1298"/>
              <a:gd name="T19" fmla="*/ 212 h 1297"/>
              <a:gd name="T20" fmla="*/ 286 w 1298"/>
              <a:gd name="T21" fmla="*/ 110 h 1297"/>
              <a:gd name="T22" fmla="*/ 426 w 1298"/>
              <a:gd name="T23" fmla="*/ 39 h 1297"/>
              <a:gd name="T24" fmla="*/ 583 w 1298"/>
              <a:gd name="T25" fmla="*/ 3 h 1297"/>
              <a:gd name="T26" fmla="*/ 715 w 1298"/>
              <a:gd name="T27" fmla="*/ 3 h 1297"/>
              <a:gd name="T28" fmla="*/ 872 w 1298"/>
              <a:gd name="T29" fmla="*/ 39 h 1297"/>
              <a:gd name="T30" fmla="*/ 1012 w 1298"/>
              <a:gd name="T31" fmla="*/ 110 h 1297"/>
              <a:gd name="T32" fmla="*/ 1129 w 1298"/>
              <a:gd name="T33" fmla="*/ 212 h 1297"/>
              <a:gd name="T34" fmla="*/ 1219 w 1298"/>
              <a:gd name="T35" fmla="*/ 339 h 1297"/>
              <a:gd name="T36" fmla="*/ 1277 w 1298"/>
              <a:gd name="T37" fmla="*/ 486 h 1297"/>
              <a:gd name="T38" fmla="*/ 1298 w 1298"/>
              <a:gd name="T39" fmla="*/ 648 h 1297"/>
              <a:gd name="T40" fmla="*/ 1285 w 1298"/>
              <a:gd name="T41" fmla="*/ 779 h 1297"/>
              <a:gd name="T42" fmla="*/ 1234 w 1298"/>
              <a:gd name="T43" fmla="*/ 929 h 1297"/>
              <a:gd name="T44" fmla="*/ 1150 w 1298"/>
              <a:gd name="T45" fmla="*/ 1060 h 1297"/>
              <a:gd name="T46" fmla="*/ 1037 w 1298"/>
              <a:gd name="T47" fmla="*/ 1168 h 1297"/>
              <a:gd name="T48" fmla="*/ 902 w 1298"/>
              <a:gd name="T49" fmla="*/ 1246 h 1297"/>
              <a:gd name="T50" fmla="*/ 747 w 1298"/>
              <a:gd name="T51" fmla="*/ 1290 h 1297"/>
              <a:gd name="T52" fmla="*/ 648 w 1298"/>
              <a:gd name="T53" fmla="*/ 215 h 1297"/>
              <a:gd name="T54" fmla="*/ 561 w 1298"/>
              <a:gd name="T55" fmla="*/ 224 h 1297"/>
              <a:gd name="T56" fmla="*/ 462 w 1298"/>
              <a:gd name="T57" fmla="*/ 257 h 1297"/>
              <a:gd name="T58" fmla="*/ 374 w 1298"/>
              <a:gd name="T59" fmla="*/ 314 h 1297"/>
              <a:gd name="T60" fmla="*/ 302 w 1298"/>
              <a:gd name="T61" fmla="*/ 389 h 1297"/>
              <a:gd name="T62" fmla="*/ 250 w 1298"/>
              <a:gd name="T63" fmla="*/ 479 h 1297"/>
              <a:gd name="T64" fmla="*/ 221 w 1298"/>
              <a:gd name="T65" fmla="*/ 582 h 1297"/>
              <a:gd name="T66" fmla="*/ 216 w 1298"/>
              <a:gd name="T67" fmla="*/ 670 h 1297"/>
              <a:gd name="T68" fmla="*/ 236 w 1298"/>
              <a:gd name="T69" fmla="*/ 777 h 1297"/>
              <a:gd name="T70" fmla="*/ 278 w 1298"/>
              <a:gd name="T71" fmla="*/ 873 h 1297"/>
              <a:gd name="T72" fmla="*/ 342 w 1298"/>
              <a:gd name="T73" fmla="*/ 955 h 1297"/>
              <a:gd name="T74" fmla="*/ 424 w 1298"/>
              <a:gd name="T75" fmla="*/ 1019 h 1297"/>
              <a:gd name="T76" fmla="*/ 520 w 1298"/>
              <a:gd name="T77" fmla="*/ 1061 h 1297"/>
              <a:gd name="T78" fmla="*/ 627 w 1298"/>
              <a:gd name="T79" fmla="*/ 1081 h 1297"/>
              <a:gd name="T80" fmla="*/ 715 w 1298"/>
              <a:gd name="T81" fmla="*/ 1076 h 1297"/>
              <a:gd name="T82" fmla="*/ 818 w 1298"/>
              <a:gd name="T83" fmla="*/ 1047 h 1297"/>
              <a:gd name="T84" fmla="*/ 908 w 1298"/>
              <a:gd name="T85" fmla="*/ 995 h 1297"/>
              <a:gd name="T86" fmla="*/ 983 w 1298"/>
              <a:gd name="T87" fmla="*/ 923 h 1297"/>
              <a:gd name="T88" fmla="*/ 1040 w 1298"/>
              <a:gd name="T89" fmla="*/ 836 h 1297"/>
              <a:gd name="T90" fmla="*/ 1073 w 1298"/>
              <a:gd name="T91" fmla="*/ 736 h 1297"/>
              <a:gd name="T92" fmla="*/ 1082 w 1298"/>
              <a:gd name="T93" fmla="*/ 648 h 1297"/>
              <a:gd name="T94" fmla="*/ 1069 w 1298"/>
              <a:gd name="T95" fmla="*/ 539 h 1297"/>
              <a:gd name="T96" fmla="*/ 1029 w 1298"/>
              <a:gd name="T97" fmla="*/ 442 h 1297"/>
              <a:gd name="T98" fmla="*/ 969 w 1298"/>
              <a:gd name="T99" fmla="*/ 357 h 1297"/>
              <a:gd name="T100" fmla="*/ 891 w 1298"/>
              <a:gd name="T101" fmla="*/ 289 h 1297"/>
              <a:gd name="T102" fmla="*/ 798 w 1298"/>
              <a:gd name="T103" fmla="*/ 242 h 1297"/>
              <a:gd name="T104" fmla="*/ 693 w 1298"/>
              <a:gd name="T105" fmla="*/ 217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98" h="1297">
                <a:moveTo>
                  <a:pt x="648" y="1297"/>
                </a:moveTo>
                <a:lnTo>
                  <a:pt x="648" y="1297"/>
                </a:lnTo>
                <a:lnTo>
                  <a:pt x="615" y="1296"/>
                </a:lnTo>
                <a:lnTo>
                  <a:pt x="583" y="1294"/>
                </a:lnTo>
                <a:lnTo>
                  <a:pt x="550" y="1290"/>
                </a:lnTo>
                <a:lnTo>
                  <a:pt x="519" y="1284"/>
                </a:lnTo>
                <a:lnTo>
                  <a:pt x="487" y="1276"/>
                </a:lnTo>
                <a:lnTo>
                  <a:pt x="457" y="1268"/>
                </a:lnTo>
                <a:lnTo>
                  <a:pt x="426" y="1258"/>
                </a:lnTo>
                <a:lnTo>
                  <a:pt x="396" y="1246"/>
                </a:lnTo>
                <a:lnTo>
                  <a:pt x="368" y="1233"/>
                </a:lnTo>
                <a:lnTo>
                  <a:pt x="340" y="1218"/>
                </a:lnTo>
                <a:lnTo>
                  <a:pt x="312" y="1203"/>
                </a:lnTo>
                <a:lnTo>
                  <a:pt x="286" y="1186"/>
                </a:lnTo>
                <a:lnTo>
                  <a:pt x="261" y="1168"/>
                </a:lnTo>
                <a:lnTo>
                  <a:pt x="237" y="1149"/>
                </a:lnTo>
                <a:lnTo>
                  <a:pt x="213" y="1128"/>
                </a:lnTo>
                <a:lnTo>
                  <a:pt x="191" y="1107"/>
                </a:lnTo>
                <a:lnTo>
                  <a:pt x="169" y="1084"/>
                </a:lnTo>
                <a:lnTo>
                  <a:pt x="148" y="1060"/>
                </a:lnTo>
                <a:lnTo>
                  <a:pt x="130" y="1036"/>
                </a:lnTo>
                <a:lnTo>
                  <a:pt x="111" y="1011"/>
                </a:lnTo>
                <a:lnTo>
                  <a:pt x="94" y="985"/>
                </a:lnTo>
                <a:lnTo>
                  <a:pt x="79" y="957"/>
                </a:lnTo>
                <a:lnTo>
                  <a:pt x="64" y="929"/>
                </a:lnTo>
                <a:lnTo>
                  <a:pt x="51" y="901"/>
                </a:lnTo>
                <a:lnTo>
                  <a:pt x="39" y="870"/>
                </a:lnTo>
                <a:lnTo>
                  <a:pt x="29" y="840"/>
                </a:lnTo>
                <a:lnTo>
                  <a:pt x="21" y="810"/>
                </a:lnTo>
                <a:lnTo>
                  <a:pt x="13" y="779"/>
                </a:lnTo>
                <a:lnTo>
                  <a:pt x="7" y="747"/>
                </a:lnTo>
                <a:lnTo>
                  <a:pt x="3" y="715"/>
                </a:lnTo>
                <a:lnTo>
                  <a:pt x="1" y="682"/>
                </a:lnTo>
                <a:lnTo>
                  <a:pt x="0" y="648"/>
                </a:lnTo>
                <a:lnTo>
                  <a:pt x="0" y="648"/>
                </a:lnTo>
                <a:lnTo>
                  <a:pt x="1" y="615"/>
                </a:lnTo>
                <a:lnTo>
                  <a:pt x="3" y="582"/>
                </a:lnTo>
                <a:lnTo>
                  <a:pt x="7" y="550"/>
                </a:lnTo>
                <a:lnTo>
                  <a:pt x="13" y="518"/>
                </a:lnTo>
                <a:lnTo>
                  <a:pt x="21" y="486"/>
                </a:lnTo>
                <a:lnTo>
                  <a:pt x="29" y="455"/>
                </a:lnTo>
                <a:lnTo>
                  <a:pt x="39" y="425"/>
                </a:lnTo>
                <a:lnTo>
                  <a:pt x="51" y="396"/>
                </a:lnTo>
                <a:lnTo>
                  <a:pt x="64" y="367"/>
                </a:lnTo>
                <a:lnTo>
                  <a:pt x="79" y="339"/>
                </a:lnTo>
                <a:lnTo>
                  <a:pt x="94" y="312"/>
                </a:lnTo>
                <a:lnTo>
                  <a:pt x="111" y="285"/>
                </a:lnTo>
                <a:lnTo>
                  <a:pt x="130" y="260"/>
                </a:lnTo>
                <a:lnTo>
                  <a:pt x="148" y="235"/>
                </a:lnTo>
                <a:lnTo>
                  <a:pt x="169" y="212"/>
                </a:lnTo>
                <a:lnTo>
                  <a:pt x="191" y="190"/>
                </a:lnTo>
                <a:lnTo>
                  <a:pt x="213" y="168"/>
                </a:lnTo>
                <a:lnTo>
                  <a:pt x="237" y="147"/>
                </a:lnTo>
                <a:lnTo>
                  <a:pt x="261" y="128"/>
                </a:lnTo>
                <a:lnTo>
                  <a:pt x="286" y="110"/>
                </a:lnTo>
                <a:lnTo>
                  <a:pt x="312" y="93"/>
                </a:lnTo>
                <a:lnTo>
                  <a:pt x="340" y="78"/>
                </a:lnTo>
                <a:lnTo>
                  <a:pt x="368" y="63"/>
                </a:lnTo>
                <a:lnTo>
                  <a:pt x="396" y="51"/>
                </a:lnTo>
                <a:lnTo>
                  <a:pt x="426" y="39"/>
                </a:lnTo>
                <a:lnTo>
                  <a:pt x="457" y="29"/>
                </a:lnTo>
                <a:lnTo>
                  <a:pt x="487" y="19"/>
                </a:lnTo>
                <a:lnTo>
                  <a:pt x="519" y="12"/>
                </a:lnTo>
                <a:lnTo>
                  <a:pt x="550" y="7"/>
                </a:lnTo>
                <a:lnTo>
                  <a:pt x="583" y="3"/>
                </a:lnTo>
                <a:lnTo>
                  <a:pt x="615" y="0"/>
                </a:lnTo>
                <a:lnTo>
                  <a:pt x="648" y="0"/>
                </a:lnTo>
                <a:lnTo>
                  <a:pt x="648" y="0"/>
                </a:lnTo>
                <a:lnTo>
                  <a:pt x="683" y="0"/>
                </a:lnTo>
                <a:lnTo>
                  <a:pt x="715" y="3"/>
                </a:lnTo>
                <a:lnTo>
                  <a:pt x="747" y="7"/>
                </a:lnTo>
                <a:lnTo>
                  <a:pt x="779" y="12"/>
                </a:lnTo>
                <a:lnTo>
                  <a:pt x="810" y="19"/>
                </a:lnTo>
                <a:lnTo>
                  <a:pt x="841" y="29"/>
                </a:lnTo>
                <a:lnTo>
                  <a:pt x="872" y="39"/>
                </a:lnTo>
                <a:lnTo>
                  <a:pt x="902" y="51"/>
                </a:lnTo>
                <a:lnTo>
                  <a:pt x="930" y="63"/>
                </a:lnTo>
                <a:lnTo>
                  <a:pt x="958" y="78"/>
                </a:lnTo>
                <a:lnTo>
                  <a:pt x="985" y="93"/>
                </a:lnTo>
                <a:lnTo>
                  <a:pt x="1012" y="110"/>
                </a:lnTo>
                <a:lnTo>
                  <a:pt x="1037" y="128"/>
                </a:lnTo>
                <a:lnTo>
                  <a:pt x="1061" y="147"/>
                </a:lnTo>
                <a:lnTo>
                  <a:pt x="1085" y="168"/>
                </a:lnTo>
                <a:lnTo>
                  <a:pt x="1107" y="190"/>
                </a:lnTo>
                <a:lnTo>
                  <a:pt x="1129" y="212"/>
                </a:lnTo>
                <a:lnTo>
                  <a:pt x="1150" y="235"/>
                </a:lnTo>
                <a:lnTo>
                  <a:pt x="1168" y="260"/>
                </a:lnTo>
                <a:lnTo>
                  <a:pt x="1187" y="285"/>
                </a:lnTo>
                <a:lnTo>
                  <a:pt x="1204" y="312"/>
                </a:lnTo>
                <a:lnTo>
                  <a:pt x="1219" y="339"/>
                </a:lnTo>
                <a:lnTo>
                  <a:pt x="1234" y="367"/>
                </a:lnTo>
                <a:lnTo>
                  <a:pt x="1246" y="396"/>
                </a:lnTo>
                <a:lnTo>
                  <a:pt x="1259" y="425"/>
                </a:lnTo>
                <a:lnTo>
                  <a:pt x="1268" y="455"/>
                </a:lnTo>
                <a:lnTo>
                  <a:pt x="1277" y="486"/>
                </a:lnTo>
                <a:lnTo>
                  <a:pt x="1285" y="518"/>
                </a:lnTo>
                <a:lnTo>
                  <a:pt x="1290" y="550"/>
                </a:lnTo>
                <a:lnTo>
                  <a:pt x="1294" y="582"/>
                </a:lnTo>
                <a:lnTo>
                  <a:pt x="1297" y="615"/>
                </a:lnTo>
                <a:lnTo>
                  <a:pt x="1298" y="648"/>
                </a:lnTo>
                <a:lnTo>
                  <a:pt x="1298" y="648"/>
                </a:lnTo>
                <a:lnTo>
                  <a:pt x="1297" y="682"/>
                </a:lnTo>
                <a:lnTo>
                  <a:pt x="1294" y="715"/>
                </a:lnTo>
                <a:lnTo>
                  <a:pt x="1290" y="747"/>
                </a:lnTo>
                <a:lnTo>
                  <a:pt x="1285" y="779"/>
                </a:lnTo>
                <a:lnTo>
                  <a:pt x="1277" y="810"/>
                </a:lnTo>
                <a:lnTo>
                  <a:pt x="1268" y="840"/>
                </a:lnTo>
                <a:lnTo>
                  <a:pt x="1259" y="870"/>
                </a:lnTo>
                <a:lnTo>
                  <a:pt x="1246" y="901"/>
                </a:lnTo>
                <a:lnTo>
                  <a:pt x="1234" y="929"/>
                </a:lnTo>
                <a:lnTo>
                  <a:pt x="1219" y="957"/>
                </a:lnTo>
                <a:lnTo>
                  <a:pt x="1204" y="985"/>
                </a:lnTo>
                <a:lnTo>
                  <a:pt x="1187" y="1011"/>
                </a:lnTo>
                <a:lnTo>
                  <a:pt x="1168" y="1036"/>
                </a:lnTo>
                <a:lnTo>
                  <a:pt x="1150" y="1060"/>
                </a:lnTo>
                <a:lnTo>
                  <a:pt x="1129" y="1084"/>
                </a:lnTo>
                <a:lnTo>
                  <a:pt x="1107" y="1107"/>
                </a:lnTo>
                <a:lnTo>
                  <a:pt x="1085" y="1128"/>
                </a:lnTo>
                <a:lnTo>
                  <a:pt x="1061" y="1149"/>
                </a:lnTo>
                <a:lnTo>
                  <a:pt x="1037" y="1168"/>
                </a:lnTo>
                <a:lnTo>
                  <a:pt x="1012" y="1186"/>
                </a:lnTo>
                <a:lnTo>
                  <a:pt x="985" y="1203"/>
                </a:lnTo>
                <a:lnTo>
                  <a:pt x="958" y="1218"/>
                </a:lnTo>
                <a:lnTo>
                  <a:pt x="930" y="1233"/>
                </a:lnTo>
                <a:lnTo>
                  <a:pt x="902" y="1246"/>
                </a:lnTo>
                <a:lnTo>
                  <a:pt x="872" y="1258"/>
                </a:lnTo>
                <a:lnTo>
                  <a:pt x="841" y="1268"/>
                </a:lnTo>
                <a:lnTo>
                  <a:pt x="810" y="1276"/>
                </a:lnTo>
                <a:lnTo>
                  <a:pt x="779" y="1284"/>
                </a:lnTo>
                <a:lnTo>
                  <a:pt x="747" y="1290"/>
                </a:lnTo>
                <a:lnTo>
                  <a:pt x="715" y="1294"/>
                </a:lnTo>
                <a:lnTo>
                  <a:pt x="683" y="1296"/>
                </a:lnTo>
                <a:lnTo>
                  <a:pt x="648" y="1297"/>
                </a:lnTo>
                <a:lnTo>
                  <a:pt x="648" y="1297"/>
                </a:lnTo>
                <a:close/>
                <a:moveTo>
                  <a:pt x="648" y="215"/>
                </a:moveTo>
                <a:lnTo>
                  <a:pt x="648" y="215"/>
                </a:lnTo>
                <a:lnTo>
                  <a:pt x="627" y="216"/>
                </a:lnTo>
                <a:lnTo>
                  <a:pt x="605" y="217"/>
                </a:lnTo>
                <a:lnTo>
                  <a:pt x="583" y="220"/>
                </a:lnTo>
                <a:lnTo>
                  <a:pt x="561" y="224"/>
                </a:lnTo>
                <a:lnTo>
                  <a:pt x="541" y="228"/>
                </a:lnTo>
                <a:lnTo>
                  <a:pt x="520" y="234"/>
                </a:lnTo>
                <a:lnTo>
                  <a:pt x="500" y="242"/>
                </a:lnTo>
                <a:lnTo>
                  <a:pt x="480" y="249"/>
                </a:lnTo>
                <a:lnTo>
                  <a:pt x="462" y="257"/>
                </a:lnTo>
                <a:lnTo>
                  <a:pt x="443" y="267"/>
                </a:lnTo>
                <a:lnTo>
                  <a:pt x="424" y="278"/>
                </a:lnTo>
                <a:lnTo>
                  <a:pt x="407" y="289"/>
                </a:lnTo>
                <a:lnTo>
                  <a:pt x="390" y="301"/>
                </a:lnTo>
                <a:lnTo>
                  <a:pt x="374" y="314"/>
                </a:lnTo>
                <a:lnTo>
                  <a:pt x="358" y="328"/>
                </a:lnTo>
                <a:lnTo>
                  <a:pt x="342" y="342"/>
                </a:lnTo>
                <a:lnTo>
                  <a:pt x="328" y="357"/>
                </a:lnTo>
                <a:lnTo>
                  <a:pt x="314" y="372"/>
                </a:lnTo>
                <a:lnTo>
                  <a:pt x="302" y="389"/>
                </a:lnTo>
                <a:lnTo>
                  <a:pt x="289" y="405"/>
                </a:lnTo>
                <a:lnTo>
                  <a:pt x="278" y="423"/>
                </a:lnTo>
                <a:lnTo>
                  <a:pt x="268" y="442"/>
                </a:lnTo>
                <a:lnTo>
                  <a:pt x="258" y="460"/>
                </a:lnTo>
                <a:lnTo>
                  <a:pt x="250" y="479"/>
                </a:lnTo>
                <a:lnTo>
                  <a:pt x="242" y="499"/>
                </a:lnTo>
                <a:lnTo>
                  <a:pt x="236" y="520"/>
                </a:lnTo>
                <a:lnTo>
                  <a:pt x="229" y="539"/>
                </a:lnTo>
                <a:lnTo>
                  <a:pt x="224" y="561"/>
                </a:lnTo>
                <a:lnTo>
                  <a:pt x="221" y="582"/>
                </a:lnTo>
                <a:lnTo>
                  <a:pt x="218" y="604"/>
                </a:lnTo>
                <a:lnTo>
                  <a:pt x="216" y="626"/>
                </a:lnTo>
                <a:lnTo>
                  <a:pt x="216" y="648"/>
                </a:lnTo>
                <a:lnTo>
                  <a:pt x="216" y="648"/>
                </a:lnTo>
                <a:lnTo>
                  <a:pt x="216" y="670"/>
                </a:lnTo>
                <a:lnTo>
                  <a:pt x="218" y="692"/>
                </a:lnTo>
                <a:lnTo>
                  <a:pt x="221" y="714"/>
                </a:lnTo>
                <a:lnTo>
                  <a:pt x="224" y="736"/>
                </a:lnTo>
                <a:lnTo>
                  <a:pt x="229" y="756"/>
                </a:lnTo>
                <a:lnTo>
                  <a:pt x="236" y="777"/>
                </a:lnTo>
                <a:lnTo>
                  <a:pt x="242" y="797"/>
                </a:lnTo>
                <a:lnTo>
                  <a:pt x="250" y="816"/>
                </a:lnTo>
                <a:lnTo>
                  <a:pt x="258" y="836"/>
                </a:lnTo>
                <a:lnTo>
                  <a:pt x="268" y="855"/>
                </a:lnTo>
                <a:lnTo>
                  <a:pt x="278" y="873"/>
                </a:lnTo>
                <a:lnTo>
                  <a:pt x="289" y="890"/>
                </a:lnTo>
                <a:lnTo>
                  <a:pt x="302" y="907"/>
                </a:lnTo>
                <a:lnTo>
                  <a:pt x="314" y="923"/>
                </a:lnTo>
                <a:lnTo>
                  <a:pt x="328" y="939"/>
                </a:lnTo>
                <a:lnTo>
                  <a:pt x="342" y="955"/>
                </a:lnTo>
                <a:lnTo>
                  <a:pt x="358" y="969"/>
                </a:lnTo>
                <a:lnTo>
                  <a:pt x="374" y="983"/>
                </a:lnTo>
                <a:lnTo>
                  <a:pt x="390" y="995"/>
                </a:lnTo>
                <a:lnTo>
                  <a:pt x="407" y="1007"/>
                </a:lnTo>
                <a:lnTo>
                  <a:pt x="424" y="1019"/>
                </a:lnTo>
                <a:lnTo>
                  <a:pt x="443" y="1029"/>
                </a:lnTo>
                <a:lnTo>
                  <a:pt x="462" y="1039"/>
                </a:lnTo>
                <a:lnTo>
                  <a:pt x="480" y="1047"/>
                </a:lnTo>
                <a:lnTo>
                  <a:pt x="500" y="1055"/>
                </a:lnTo>
                <a:lnTo>
                  <a:pt x="520" y="1061"/>
                </a:lnTo>
                <a:lnTo>
                  <a:pt x="541" y="1068"/>
                </a:lnTo>
                <a:lnTo>
                  <a:pt x="561" y="1073"/>
                </a:lnTo>
                <a:lnTo>
                  <a:pt x="583" y="1076"/>
                </a:lnTo>
                <a:lnTo>
                  <a:pt x="605" y="1079"/>
                </a:lnTo>
                <a:lnTo>
                  <a:pt x="627" y="1081"/>
                </a:lnTo>
                <a:lnTo>
                  <a:pt x="648" y="1081"/>
                </a:lnTo>
                <a:lnTo>
                  <a:pt x="648" y="1081"/>
                </a:lnTo>
                <a:lnTo>
                  <a:pt x="671" y="1081"/>
                </a:lnTo>
                <a:lnTo>
                  <a:pt x="693" y="1079"/>
                </a:lnTo>
                <a:lnTo>
                  <a:pt x="715" y="1076"/>
                </a:lnTo>
                <a:lnTo>
                  <a:pt x="736" y="1073"/>
                </a:lnTo>
                <a:lnTo>
                  <a:pt x="757" y="1068"/>
                </a:lnTo>
                <a:lnTo>
                  <a:pt x="777" y="1061"/>
                </a:lnTo>
                <a:lnTo>
                  <a:pt x="798" y="1055"/>
                </a:lnTo>
                <a:lnTo>
                  <a:pt x="818" y="1047"/>
                </a:lnTo>
                <a:lnTo>
                  <a:pt x="836" y="1039"/>
                </a:lnTo>
                <a:lnTo>
                  <a:pt x="855" y="1029"/>
                </a:lnTo>
                <a:lnTo>
                  <a:pt x="874" y="1019"/>
                </a:lnTo>
                <a:lnTo>
                  <a:pt x="891" y="1007"/>
                </a:lnTo>
                <a:lnTo>
                  <a:pt x="908" y="995"/>
                </a:lnTo>
                <a:lnTo>
                  <a:pt x="924" y="983"/>
                </a:lnTo>
                <a:lnTo>
                  <a:pt x="940" y="969"/>
                </a:lnTo>
                <a:lnTo>
                  <a:pt x="955" y="955"/>
                </a:lnTo>
                <a:lnTo>
                  <a:pt x="969" y="939"/>
                </a:lnTo>
                <a:lnTo>
                  <a:pt x="983" y="923"/>
                </a:lnTo>
                <a:lnTo>
                  <a:pt x="996" y="907"/>
                </a:lnTo>
                <a:lnTo>
                  <a:pt x="1009" y="890"/>
                </a:lnTo>
                <a:lnTo>
                  <a:pt x="1019" y="873"/>
                </a:lnTo>
                <a:lnTo>
                  <a:pt x="1029" y="855"/>
                </a:lnTo>
                <a:lnTo>
                  <a:pt x="1040" y="836"/>
                </a:lnTo>
                <a:lnTo>
                  <a:pt x="1048" y="816"/>
                </a:lnTo>
                <a:lnTo>
                  <a:pt x="1056" y="797"/>
                </a:lnTo>
                <a:lnTo>
                  <a:pt x="1062" y="777"/>
                </a:lnTo>
                <a:lnTo>
                  <a:pt x="1069" y="756"/>
                </a:lnTo>
                <a:lnTo>
                  <a:pt x="1073" y="736"/>
                </a:lnTo>
                <a:lnTo>
                  <a:pt x="1077" y="714"/>
                </a:lnTo>
                <a:lnTo>
                  <a:pt x="1080" y="692"/>
                </a:lnTo>
                <a:lnTo>
                  <a:pt x="1081" y="670"/>
                </a:lnTo>
                <a:lnTo>
                  <a:pt x="1082" y="648"/>
                </a:lnTo>
                <a:lnTo>
                  <a:pt x="1082" y="648"/>
                </a:lnTo>
                <a:lnTo>
                  <a:pt x="1081" y="626"/>
                </a:lnTo>
                <a:lnTo>
                  <a:pt x="1080" y="604"/>
                </a:lnTo>
                <a:lnTo>
                  <a:pt x="1077" y="582"/>
                </a:lnTo>
                <a:lnTo>
                  <a:pt x="1073" y="561"/>
                </a:lnTo>
                <a:lnTo>
                  <a:pt x="1069" y="539"/>
                </a:lnTo>
                <a:lnTo>
                  <a:pt x="1062" y="520"/>
                </a:lnTo>
                <a:lnTo>
                  <a:pt x="1056" y="499"/>
                </a:lnTo>
                <a:lnTo>
                  <a:pt x="1048" y="479"/>
                </a:lnTo>
                <a:lnTo>
                  <a:pt x="1040" y="460"/>
                </a:lnTo>
                <a:lnTo>
                  <a:pt x="1029" y="442"/>
                </a:lnTo>
                <a:lnTo>
                  <a:pt x="1019" y="423"/>
                </a:lnTo>
                <a:lnTo>
                  <a:pt x="1009" y="405"/>
                </a:lnTo>
                <a:lnTo>
                  <a:pt x="996" y="389"/>
                </a:lnTo>
                <a:lnTo>
                  <a:pt x="983" y="372"/>
                </a:lnTo>
                <a:lnTo>
                  <a:pt x="969" y="357"/>
                </a:lnTo>
                <a:lnTo>
                  <a:pt x="955" y="342"/>
                </a:lnTo>
                <a:lnTo>
                  <a:pt x="940" y="328"/>
                </a:lnTo>
                <a:lnTo>
                  <a:pt x="924" y="314"/>
                </a:lnTo>
                <a:lnTo>
                  <a:pt x="908" y="301"/>
                </a:lnTo>
                <a:lnTo>
                  <a:pt x="891" y="289"/>
                </a:lnTo>
                <a:lnTo>
                  <a:pt x="874" y="278"/>
                </a:lnTo>
                <a:lnTo>
                  <a:pt x="855" y="267"/>
                </a:lnTo>
                <a:lnTo>
                  <a:pt x="836" y="257"/>
                </a:lnTo>
                <a:lnTo>
                  <a:pt x="818" y="249"/>
                </a:lnTo>
                <a:lnTo>
                  <a:pt x="798" y="242"/>
                </a:lnTo>
                <a:lnTo>
                  <a:pt x="777" y="234"/>
                </a:lnTo>
                <a:lnTo>
                  <a:pt x="757" y="228"/>
                </a:lnTo>
                <a:lnTo>
                  <a:pt x="736" y="224"/>
                </a:lnTo>
                <a:lnTo>
                  <a:pt x="715" y="220"/>
                </a:lnTo>
                <a:lnTo>
                  <a:pt x="693" y="217"/>
                </a:lnTo>
                <a:lnTo>
                  <a:pt x="671" y="216"/>
                </a:lnTo>
                <a:lnTo>
                  <a:pt x="648" y="215"/>
                </a:lnTo>
                <a:lnTo>
                  <a:pt x="648" y="2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327" name="그룹 326">
            <a:extLst>
              <a:ext uri="{FF2B5EF4-FFF2-40B4-BE49-F238E27FC236}">
                <a16:creationId xmlns:a16="http://schemas.microsoft.com/office/drawing/2014/main" id="{FBA36C9C-FEF7-4742-9FA8-97DF42D64E6C}"/>
              </a:ext>
            </a:extLst>
          </p:cNvPr>
          <p:cNvGrpSpPr>
            <a:grpSpLocks noChangeAspect="1"/>
          </p:cNvGrpSpPr>
          <p:nvPr/>
        </p:nvGrpSpPr>
        <p:grpSpPr>
          <a:xfrm>
            <a:off x="4705990" y="4466384"/>
            <a:ext cx="257539" cy="250208"/>
            <a:chOff x="2773363" y="7769225"/>
            <a:chExt cx="892175" cy="866776"/>
          </a:xfrm>
          <a:solidFill>
            <a:schemeClr val="bg1"/>
          </a:solidFill>
        </p:grpSpPr>
        <p:sp>
          <p:nvSpPr>
            <p:cNvPr id="328" name="Freeform 43">
              <a:extLst>
                <a:ext uri="{FF2B5EF4-FFF2-40B4-BE49-F238E27FC236}">
                  <a16:creationId xmlns:a16="http://schemas.microsoft.com/office/drawing/2014/main" id="{48DB88B5-5DE6-4735-A226-88E2182BC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888" y="8431213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55 w 433"/>
                <a:gd name="T3" fmla="*/ 1 h 217"/>
                <a:gd name="T4" fmla="*/ 41 w 433"/>
                <a:gd name="T5" fmla="*/ 5 h 217"/>
                <a:gd name="T6" fmla="*/ 30 w 433"/>
                <a:gd name="T7" fmla="*/ 11 h 217"/>
                <a:gd name="T8" fmla="*/ 21 w 433"/>
                <a:gd name="T9" fmla="*/ 20 h 217"/>
                <a:gd name="T10" fmla="*/ 12 w 433"/>
                <a:gd name="T11" fmla="*/ 30 h 217"/>
                <a:gd name="T12" fmla="*/ 6 w 433"/>
                <a:gd name="T13" fmla="*/ 41 h 217"/>
                <a:gd name="T14" fmla="*/ 2 w 433"/>
                <a:gd name="T15" fmla="*/ 54 h 217"/>
                <a:gd name="T16" fmla="*/ 0 w 433"/>
                <a:gd name="T17" fmla="*/ 68 h 217"/>
                <a:gd name="T18" fmla="*/ 0 w 433"/>
                <a:gd name="T19" fmla="*/ 148 h 217"/>
                <a:gd name="T20" fmla="*/ 2 w 433"/>
                <a:gd name="T21" fmla="*/ 162 h 217"/>
                <a:gd name="T22" fmla="*/ 6 w 433"/>
                <a:gd name="T23" fmla="*/ 175 h 217"/>
                <a:gd name="T24" fmla="*/ 12 w 433"/>
                <a:gd name="T25" fmla="*/ 187 h 217"/>
                <a:gd name="T26" fmla="*/ 21 w 433"/>
                <a:gd name="T27" fmla="*/ 196 h 217"/>
                <a:gd name="T28" fmla="*/ 30 w 433"/>
                <a:gd name="T29" fmla="*/ 204 h 217"/>
                <a:gd name="T30" fmla="*/ 41 w 433"/>
                <a:gd name="T31" fmla="*/ 212 h 217"/>
                <a:gd name="T32" fmla="*/ 55 w 433"/>
                <a:gd name="T33" fmla="*/ 215 h 217"/>
                <a:gd name="T34" fmla="*/ 68 w 433"/>
                <a:gd name="T35" fmla="*/ 217 h 217"/>
                <a:gd name="T36" fmla="*/ 365 w 433"/>
                <a:gd name="T37" fmla="*/ 217 h 217"/>
                <a:gd name="T38" fmla="*/ 379 w 433"/>
                <a:gd name="T39" fmla="*/ 215 h 217"/>
                <a:gd name="T40" fmla="*/ 391 w 433"/>
                <a:gd name="T41" fmla="*/ 212 h 217"/>
                <a:gd name="T42" fmla="*/ 404 w 433"/>
                <a:gd name="T43" fmla="*/ 204 h 217"/>
                <a:gd name="T44" fmla="*/ 417 w 433"/>
                <a:gd name="T45" fmla="*/ 192 h 217"/>
                <a:gd name="T46" fmla="*/ 425 w 433"/>
                <a:gd name="T47" fmla="*/ 181 h 217"/>
                <a:gd name="T48" fmla="*/ 430 w 433"/>
                <a:gd name="T49" fmla="*/ 169 h 217"/>
                <a:gd name="T50" fmla="*/ 433 w 433"/>
                <a:gd name="T51" fmla="*/ 156 h 217"/>
                <a:gd name="T52" fmla="*/ 433 w 433"/>
                <a:gd name="T53" fmla="*/ 68 h 217"/>
                <a:gd name="T54" fmla="*/ 433 w 433"/>
                <a:gd name="T55" fmla="*/ 61 h 217"/>
                <a:gd name="T56" fmla="*/ 430 w 433"/>
                <a:gd name="T57" fmla="*/ 48 h 217"/>
                <a:gd name="T58" fmla="*/ 425 w 433"/>
                <a:gd name="T59" fmla="*/ 35 h 217"/>
                <a:gd name="T60" fmla="*/ 413 w 433"/>
                <a:gd name="T61" fmla="*/ 20 h 217"/>
                <a:gd name="T62" fmla="*/ 397 w 433"/>
                <a:gd name="T63" fmla="*/ 8 h 217"/>
                <a:gd name="T64" fmla="*/ 385 w 433"/>
                <a:gd name="T65" fmla="*/ 3 h 217"/>
                <a:gd name="T66" fmla="*/ 372 w 433"/>
                <a:gd name="T67" fmla="*/ 0 h 217"/>
                <a:gd name="T68" fmla="*/ 68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68" y="0"/>
                  </a:moveTo>
                  <a:lnTo>
                    <a:pt x="68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5" y="15"/>
                  </a:lnTo>
                  <a:lnTo>
                    <a:pt x="21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6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1"/>
                  </a:lnTo>
                  <a:lnTo>
                    <a:pt x="0" y="6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69"/>
                  </a:lnTo>
                  <a:lnTo>
                    <a:pt x="6" y="175"/>
                  </a:lnTo>
                  <a:lnTo>
                    <a:pt x="8" y="181"/>
                  </a:lnTo>
                  <a:lnTo>
                    <a:pt x="12" y="187"/>
                  </a:lnTo>
                  <a:lnTo>
                    <a:pt x="16" y="192"/>
                  </a:lnTo>
                  <a:lnTo>
                    <a:pt x="21" y="196"/>
                  </a:lnTo>
                  <a:lnTo>
                    <a:pt x="25" y="201"/>
                  </a:lnTo>
                  <a:lnTo>
                    <a:pt x="30" y="204"/>
                  </a:lnTo>
                  <a:lnTo>
                    <a:pt x="36" y="209"/>
                  </a:lnTo>
                  <a:lnTo>
                    <a:pt x="41" y="212"/>
                  </a:lnTo>
                  <a:lnTo>
                    <a:pt x="48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4" y="204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8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7" y="41"/>
                  </a:lnTo>
                  <a:lnTo>
                    <a:pt x="425" y="35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4" y="11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29" name="Freeform 44">
              <a:extLst>
                <a:ext uri="{FF2B5EF4-FFF2-40B4-BE49-F238E27FC236}">
                  <a16:creationId xmlns:a16="http://schemas.microsoft.com/office/drawing/2014/main" id="{AB731D06-F577-4240-8690-84DCB78EC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125" y="7769225"/>
              <a:ext cx="349250" cy="117475"/>
            </a:xfrm>
            <a:custGeom>
              <a:avLst/>
              <a:gdLst>
                <a:gd name="T0" fmla="*/ 98 w 1100"/>
                <a:gd name="T1" fmla="*/ 353 h 368"/>
                <a:gd name="T2" fmla="*/ 116 w 1100"/>
                <a:gd name="T3" fmla="*/ 364 h 368"/>
                <a:gd name="T4" fmla="*/ 135 w 1100"/>
                <a:gd name="T5" fmla="*/ 368 h 368"/>
                <a:gd name="T6" fmla="*/ 154 w 1100"/>
                <a:gd name="T7" fmla="*/ 364 h 368"/>
                <a:gd name="T8" fmla="*/ 171 w 1100"/>
                <a:gd name="T9" fmla="*/ 354 h 368"/>
                <a:gd name="T10" fmla="*/ 214 w 1100"/>
                <a:gd name="T11" fmla="*/ 322 h 368"/>
                <a:gd name="T12" fmla="*/ 233 w 1100"/>
                <a:gd name="T13" fmla="*/ 309 h 368"/>
                <a:gd name="T14" fmla="*/ 273 w 1100"/>
                <a:gd name="T15" fmla="*/ 285 h 368"/>
                <a:gd name="T16" fmla="*/ 314 w 1100"/>
                <a:gd name="T17" fmla="*/ 266 h 368"/>
                <a:gd name="T18" fmla="*/ 357 w 1100"/>
                <a:gd name="T19" fmla="*/ 249 h 368"/>
                <a:gd name="T20" fmla="*/ 400 w 1100"/>
                <a:gd name="T21" fmla="*/ 236 h 368"/>
                <a:gd name="T22" fmla="*/ 444 w 1100"/>
                <a:gd name="T23" fmla="*/ 226 h 368"/>
                <a:gd name="T24" fmla="*/ 488 w 1100"/>
                <a:gd name="T25" fmla="*/ 220 h 368"/>
                <a:gd name="T26" fmla="*/ 533 w 1100"/>
                <a:gd name="T27" fmla="*/ 217 h 368"/>
                <a:gd name="T28" fmla="*/ 578 w 1100"/>
                <a:gd name="T29" fmla="*/ 217 h 368"/>
                <a:gd name="T30" fmla="*/ 622 w 1100"/>
                <a:gd name="T31" fmla="*/ 221 h 368"/>
                <a:gd name="T32" fmla="*/ 667 w 1100"/>
                <a:gd name="T33" fmla="*/ 227 h 368"/>
                <a:gd name="T34" fmla="*/ 711 w 1100"/>
                <a:gd name="T35" fmla="*/ 239 h 368"/>
                <a:gd name="T36" fmla="*/ 754 w 1100"/>
                <a:gd name="T37" fmla="*/ 252 h 368"/>
                <a:gd name="T38" fmla="*/ 796 w 1100"/>
                <a:gd name="T39" fmla="*/ 270 h 368"/>
                <a:gd name="T40" fmla="*/ 837 w 1100"/>
                <a:gd name="T41" fmla="*/ 291 h 368"/>
                <a:gd name="T42" fmla="*/ 877 w 1100"/>
                <a:gd name="T43" fmla="*/ 314 h 368"/>
                <a:gd name="T44" fmla="*/ 895 w 1100"/>
                <a:gd name="T45" fmla="*/ 328 h 368"/>
                <a:gd name="T46" fmla="*/ 928 w 1100"/>
                <a:gd name="T47" fmla="*/ 353 h 368"/>
                <a:gd name="T48" fmla="*/ 946 w 1100"/>
                <a:gd name="T49" fmla="*/ 363 h 368"/>
                <a:gd name="T50" fmla="*/ 965 w 1100"/>
                <a:gd name="T51" fmla="*/ 366 h 368"/>
                <a:gd name="T52" fmla="*/ 984 w 1100"/>
                <a:gd name="T53" fmla="*/ 362 h 368"/>
                <a:gd name="T54" fmla="*/ 1001 w 1100"/>
                <a:gd name="T55" fmla="*/ 351 h 368"/>
                <a:gd name="T56" fmla="*/ 1083 w 1100"/>
                <a:gd name="T57" fmla="*/ 270 h 368"/>
                <a:gd name="T58" fmla="*/ 1094 w 1100"/>
                <a:gd name="T59" fmla="*/ 254 h 368"/>
                <a:gd name="T60" fmla="*/ 1100 w 1100"/>
                <a:gd name="T61" fmla="*/ 237 h 368"/>
                <a:gd name="T62" fmla="*/ 1099 w 1100"/>
                <a:gd name="T63" fmla="*/ 220 h 368"/>
                <a:gd name="T64" fmla="*/ 1090 w 1100"/>
                <a:gd name="T65" fmla="*/ 206 h 368"/>
                <a:gd name="T66" fmla="*/ 1026 w 1100"/>
                <a:gd name="T67" fmla="*/ 155 h 368"/>
                <a:gd name="T68" fmla="*/ 999 w 1100"/>
                <a:gd name="T69" fmla="*/ 136 h 368"/>
                <a:gd name="T70" fmla="*/ 944 w 1100"/>
                <a:gd name="T71" fmla="*/ 102 h 368"/>
                <a:gd name="T72" fmla="*/ 887 w 1100"/>
                <a:gd name="T73" fmla="*/ 73 h 368"/>
                <a:gd name="T74" fmla="*/ 828 w 1100"/>
                <a:gd name="T75" fmla="*/ 49 h 368"/>
                <a:gd name="T76" fmla="*/ 767 w 1100"/>
                <a:gd name="T77" fmla="*/ 29 h 368"/>
                <a:gd name="T78" fmla="*/ 705 w 1100"/>
                <a:gd name="T79" fmla="*/ 14 h 368"/>
                <a:gd name="T80" fmla="*/ 643 w 1100"/>
                <a:gd name="T81" fmla="*/ 5 h 368"/>
                <a:gd name="T82" fmla="*/ 581 w 1100"/>
                <a:gd name="T83" fmla="*/ 1 h 368"/>
                <a:gd name="T84" fmla="*/ 518 w 1100"/>
                <a:gd name="T85" fmla="*/ 1 h 368"/>
                <a:gd name="T86" fmla="*/ 455 w 1100"/>
                <a:gd name="T87" fmla="*/ 6 h 368"/>
                <a:gd name="T88" fmla="*/ 393 w 1100"/>
                <a:gd name="T89" fmla="*/ 16 h 368"/>
                <a:gd name="T90" fmla="*/ 332 w 1100"/>
                <a:gd name="T91" fmla="*/ 30 h 368"/>
                <a:gd name="T92" fmla="*/ 271 w 1100"/>
                <a:gd name="T93" fmla="*/ 50 h 368"/>
                <a:gd name="T94" fmla="*/ 212 w 1100"/>
                <a:gd name="T95" fmla="*/ 75 h 368"/>
                <a:gd name="T96" fmla="*/ 155 w 1100"/>
                <a:gd name="T97" fmla="*/ 104 h 368"/>
                <a:gd name="T98" fmla="*/ 99 w 1100"/>
                <a:gd name="T99" fmla="*/ 138 h 368"/>
                <a:gd name="T100" fmla="*/ 73 w 1100"/>
                <a:gd name="T101" fmla="*/ 157 h 368"/>
                <a:gd name="T102" fmla="*/ 10 w 1100"/>
                <a:gd name="T103" fmla="*/ 209 h 368"/>
                <a:gd name="T104" fmla="*/ 2 w 1100"/>
                <a:gd name="T105" fmla="*/ 222 h 368"/>
                <a:gd name="T106" fmla="*/ 0 w 1100"/>
                <a:gd name="T107" fmla="*/ 239 h 368"/>
                <a:gd name="T108" fmla="*/ 5 w 1100"/>
                <a:gd name="T109" fmla="*/ 255 h 368"/>
                <a:gd name="T110" fmla="*/ 16 w 1100"/>
                <a:gd name="T111" fmla="*/ 27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0" h="368">
                  <a:moveTo>
                    <a:pt x="98" y="353"/>
                  </a:moveTo>
                  <a:lnTo>
                    <a:pt x="98" y="353"/>
                  </a:lnTo>
                  <a:lnTo>
                    <a:pt x="107" y="359"/>
                  </a:lnTo>
                  <a:lnTo>
                    <a:pt x="116" y="364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7"/>
                  </a:lnTo>
                  <a:lnTo>
                    <a:pt x="154" y="364"/>
                  </a:lnTo>
                  <a:lnTo>
                    <a:pt x="163" y="360"/>
                  </a:lnTo>
                  <a:lnTo>
                    <a:pt x="171" y="354"/>
                  </a:lnTo>
                  <a:lnTo>
                    <a:pt x="171" y="354"/>
                  </a:lnTo>
                  <a:lnTo>
                    <a:pt x="214" y="322"/>
                  </a:lnTo>
                  <a:lnTo>
                    <a:pt x="214" y="322"/>
                  </a:lnTo>
                  <a:lnTo>
                    <a:pt x="233" y="309"/>
                  </a:lnTo>
                  <a:lnTo>
                    <a:pt x="253" y="297"/>
                  </a:lnTo>
                  <a:lnTo>
                    <a:pt x="273" y="285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5" y="257"/>
                  </a:lnTo>
                  <a:lnTo>
                    <a:pt x="357" y="249"/>
                  </a:lnTo>
                  <a:lnTo>
                    <a:pt x="378" y="242"/>
                  </a:lnTo>
                  <a:lnTo>
                    <a:pt x="400" y="236"/>
                  </a:lnTo>
                  <a:lnTo>
                    <a:pt x="422" y="230"/>
                  </a:lnTo>
                  <a:lnTo>
                    <a:pt x="444" y="226"/>
                  </a:lnTo>
                  <a:lnTo>
                    <a:pt x="466" y="222"/>
                  </a:lnTo>
                  <a:lnTo>
                    <a:pt x="488" y="220"/>
                  </a:lnTo>
                  <a:lnTo>
                    <a:pt x="510" y="218"/>
                  </a:lnTo>
                  <a:lnTo>
                    <a:pt x="533" y="217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2" y="221"/>
                  </a:lnTo>
                  <a:lnTo>
                    <a:pt x="645" y="224"/>
                  </a:lnTo>
                  <a:lnTo>
                    <a:pt x="667" y="227"/>
                  </a:lnTo>
                  <a:lnTo>
                    <a:pt x="689" y="232"/>
                  </a:lnTo>
                  <a:lnTo>
                    <a:pt x="711" y="239"/>
                  </a:lnTo>
                  <a:lnTo>
                    <a:pt x="732" y="245"/>
                  </a:lnTo>
                  <a:lnTo>
                    <a:pt x="754" y="252"/>
                  </a:lnTo>
                  <a:lnTo>
                    <a:pt x="775" y="260"/>
                  </a:lnTo>
                  <a:lnTo>
                    <a:pt x="796" y="270"/>
                  </a:lnTo>
                  <a:lnTo>
                    <a:pt x="816" y="279"/>
                  </a:lnTo>
                  <a:lnTo>
                    <a:pt x="837" y="291"/>
                  </a:lnTo>
                  <a:lnTo>
                    <a:pt x="857" y="302"/>
                  </a:lnTo>
                  <a:lnTo>
                    <a:pt x="877" y="314"/>
                  </a:lnTo>
                  <a:lnTo>
                    <a:pt x="895" y="328"/>
                  </a:lnTo>
                  <a:lnTo>
                    <a:pt x="895" y="328"/>
                  </a:lnTo>
                  <a:lnTo>
                    <a:pt x="928" y="353"/>
                  </a:lnTo>
                  <a:lnTo>
                    <a:pt x="928" y="353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5"/>
                  </a:lnTo>
                  <a:lnTo>
                    <a:pt x="965" y="366"/>
                  </a:lnTo>
                  <a:lnTo>
                    <a:pt x="975" y="365"/>
                  </a:lnTo>
                  <a:lnTo>
                    <a:pt x="984" y="362"/>
                  </a:lnTo>
                  <a:lnTo>
                    <a:pt x="993" y="358"/>
                  </a:lnTo>
                  <a:lnTo>
                    <a:pt x="1001" y="351"/>
                  </a:lnTo>
                  <a:lnTo>
                    <a:pt x="1083" y="270"/>
                  </a:lnTo>
                  <a:lnTo>
                    <a:pt x="1083" y="270"/>
                  </a:lnTo>
                  <a:lnTo>
                    <a:pt x="1090" y="263"/>
                  </a:lnTo>
                  <a:lnTo>
                    <a:pt x="1094" y="254"/>
                  </a:lnTo>
                  <a:lnTo>
                    <a:pt x="1099" y="245"/>
                  </a:lnTo>
                  <a:lnTo>
                    <a:pt x="1100" y="237"/>
                  </a:lnTo>
                  <a:lnTo>
                    <a:pt x="1100" y="228"/>
                  </a:lnTo>
                  <a:lnTo>
                    <a:pt x="1099" y="220"/>
                  </a:lnTo>
                  <a:lnTo>
                    <a:pt x="1095" y="213"/>
                  </a:lnTo>
                  <a:lnTo>
                    <a:pt x="1090" y="206"/>
                  </a:lnTo>
                  <a:lnTo>
                    <a:pt x="1090" y="206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999" y="136"/>
                  </a:lnTo>
                  <a:lnTo>
                    <a:pt x="972" y="118"/>
                  </a:lnTo>
                  <a:lnTo>
                    <a:pt x="944" y="102"/>
                  </a:lnTo>
                  <a:lnTo>
                    <a:pt x="915" y="87"/>
                  </a:lnTo>
                  <a:lnTo>
                    <a:pt x="887" y="73"/>
                  </a:lnTo>
                  <a:lnTo>
                    <a:pt x="857" y="60"/>
                  </a:lnTo>
                  <a:lnTo>
                    <a:pt x="828" y="49"/>
                  </a:lnTo>
                  <a:lnTo>
                    <a:pt x="798" y="38"/>
                  </a:lnTo>
                  <a:lnTo>
                    <a:pt x="767" y="29"/>
                  </a:lnTo>
                  <a:lnTo>
                    <a:pt x="736" y="22"/>
                  </a:lnTo>
                  <a:lnTo>
                    <a:pt x="705" y="14"/>
                  </a:lnTo>
                  <a:lnTo>
                    <a:pt x="674" y="9"/>
                  </a:lnTo>
                  <a:lnTo>
                    <a:pt x="643" y="5"/>
                  </a:lnTo>
                  <a:lnTo>
                    <a:pt x="612" y="2"/>
                  </a:lnTo>
                  <a:lnTo>
                    <a:pt x="581" y="1"/>
                  </a:lnTo>
                  <a:lnTo>
                    <a:pt x="549" y="0"/>
                  </a:lnTo>
                  <a:lnTo>
                    <a:pt x="518" y="1"/>
                  </a:lnTo>
                  <a:lnTo>
                    <a:pt x="486" y="3"/>
                  </a:lnTo>
                  <a:lnTo>
                    <a:pt x="455" y="6"/>
                  </a:lnTo>
                  <a:lnTo>
                    <a:pt x="424" y="10"/>
                  </a:lnTo>
                  <a:lnTo>
                    <a:pt x="393" y="16"/>
                  </a:lnTo>
                  <a:lnTo>
                    <a:pt x="362" y="23"/>
                  </a:lnTo>
                  <a:lnTo>
                    <a:pt x="332" y="30"/>
                  </a:lnTo>
                  <a:lnTo>
                    <a:pt x="301" y="39"/>
                  </a:lnTo>
                  <a:lnTo>
                    <a:pt x="271" y="50"/>
                  </a:lnTo>
                  <a:lnTo>
                    <a:pt x="242" y="62"/>
                  </a:lnTo>
                  <a:lnTo>
                    <a:pt x="212" y="75"/>
                  </a:lnTo>
                  <a:lnTo>
                    <a:pt x="183" y="88"/>
                  </a:lnTo>
                  <a:lnTo>
                    <a:pt x="155" y="104"/>
                  </a:lnTo>
                  <a:lnTo>
                    <a:pt x="127" y="120"/>
                  </a:lnTo>
                  <a:lnTo>
                    <a:pt x="99" y="138"/>
                  </a:lnTo>
                  <a:lnTo>
                    <a:pt x="73" y="157"/>
                  </a:lnTo>
                  <a:lnTo>
                    <a:pt x="73" y="157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5" y="215"/>
                  </a:lnTo>
                  <a:lnTo>
                    <a:pt x="2" y="222"/>
                  </a:lnTo>
                  <a:lnTo>
                    <a:pt x="0" y="230"/>
                  </a:lnTo>
                  <a:lnTo>
                    <a:pt x="0" y="239"/>
                  </a:lnTo>
                  <a:lnTo>
                    <a:pt x="2" y="247"/>
                  </a:lnTo>
                  <a:lnTo>
                    <a:pt x="5" y="255"/>
                  </a:lnTo>
                  <a:lnTo>
                    <a:pt x="10" y="264"/>
                  </a:lnTo>
                  <a:lnTo>
                    <a:pt x="16" y="272"/>
                  </a:lnTo>
                  <a:lnTo>
                    <a:pt x="98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30" name="Freeform 45">
              <a:extLst>
                <a:ext uri="{FF2B5EF4-FFF2-40B4-BE49-F238E27FC236}">
                  <a16:creationId xmlns:a16="http://schemas.microsoft.com/office/drawing/2014/main" id="{B314863B-CF64-4AB2-B31E-DA18042B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2325" y="7877175"/>
              <a:ext cx="196850" cy="87313"/>
            </a:xfrm>
            <a:custGeom>
              <a:avLst/>
              <a:gdLst>
                <a:gd name="T0" fmla="*/ 543 w 617"/>
                <a:gd name="T1" fmla="*/ 65 h 274"/>
                <a:gd name="T2" fmla="*/ 516 w 617"/>
                <a:gd name="T3" fmla="*/ 50 h 274"/>
                <a:gd name="T4" fmla="*/ 460 w 617"/>
                <a:gd name="T5" fmla="*/ 26 h 274"/>
                <a:gd name="T6" fmla="*/ 401 w 617"/>
                <a:gd name="T7" fmla="*/ 10 h 274"/>
                <a:gd name="T8" fmla="*/ 340 w 617"/>
                <a:gd name="T9" fmla="*/ 1 h 274"/>
                <a:gd name="T10" fmla="*/ 308 w 617"/>
                <a:gd name="T11" fmla="*/ 0 h 274"/>
                <a:gd name="T12" fmla="*/ 245 w 617"/>
                <a:gd name="T13" fmla="*/ 4 h 274"/>
                <a:gd name="T14" fmla="*/ 185 w 617"/>
                <a:gd name="T15" fmla="*/ 17 h 274"/>
                <a:gd name="T16" fmla="*/ 127 w 617"/>
                <a:gd name="T17" fmla="*/ 37 h 274"/>
                <a:gd name="T18" fmla="*/ 73 w 617"/>
                <a:gd name="T19" fmla="*/ 65 h 274"/>
                <a:gd name="T20" fmla="*/ 72 w 617"/>
                <a:gd name="T21" fmla="*/ 65 h 274"/>
                <a:gd name="T22" fmla="*/ 60 w 617"/>
                <a:gd name="T23" fmla="*/ 72 h 274"/>
                <a:gd name="T24" fmla="*/ 28 w 617"/>
                <a:gd name="T25" fmla="*/ 95 h 274"/>
                <a:gd name="T26" fmla="*/ 13 w 617"/>
                <a:gd name="T27" fmla="*/ 106 h 274"/>
                <a:gd name="T28" fmla="*/ 7 w 617"/>
                <a:gd name="T29" fmla="*/ 113 h 274"/>
                <a:gd name="T30" fmla="*/ 0 w 617"/>
                <a:gd name="T31" fmla="*/ 129 h 274"/>
                <a:gd name="T32" fmla="*/ 1 w 617"/>
                <a:gd name="T33" fmla="*/ 148 h 274"/>
                <a:gd name="T34" fmla="*/ 8 w 617"/>
                <a:gd name="T35" fmla="*/ 164 h 274"/>
                <a:gd name="T36" fmla="*/ 96 w 617"/>
                <a:gd name="T37" fmla="*/ 255 h 274"/>
                <a:gd name="T38" fmla="*/ 104 w 617"/>
                <a:gd name="T39" fmla="*/ 261 h 274"/>
                <a:gd name="T40" fmla="*/ 121 w 617"/>
                <a:gd name="T41" fmla="*/ 270 h 274"/>
                <a:gd name="T42" fmla="*/ 138 w 617"/>
                <a:gd name="T43" fmla="*/ 274 h 274"/>
                <a:gd name="T44" fmla="*/ 152 w 617"/>
                <a:gd name="T45" fmla="*/ 271 h 274"/>
                <a:gd name="T46" fmla="*/ 158 w 617"/>
                <a:gd name="T47" fmla="*/ 268 h 274"/>
                <a:gd name="T48" fmla="*/ 187 w 617"/>
                <a:gd name="T49" fmla="*/ 249 h 274"/>
                <a:gd name="T50" fmla="*/ 199 w 617"/>
                <a:gd name="T51" fmla="*/ 243 h 274"/>
                <a:gd name="T52" fmla="*/ 224 w 617"/>
                <a:gd name="T53" fmla="*/ 232 h 274"/>
                <a:gd name="T54" fmla="*/ 252 w 617"/>
                <a:gd name="T55" fmla="*/ 223 h 274"/>
                <a:gd name="T56" fmla="*/ 280 w 617"/>
                <a:gd name="T57" fmla="*/ 218 h 274"/>
                <a:gd name="T58" fmla="*/ 308 w 617"/>
                <a:gd name="T59" fmla="*/ 217 h 274"/>
                <a:gd name="T60" fmla="*/ 323 w 617"/>
                <a:gd name="T61" fmla="*/ 217 h 274"/>
                <a:gd name="T62" fmla="*/ 351 w 617"/>
                <a:gd name="T63" fmla="*/ 221 h 274"/>
                <a:gd name="T64" fmla="*/ 379 w 617"/>
                <a:gd name="T65" fmla="*/ 228 h 274"/>
                <a:gd name="T66" fmla="*/ 407 w 617"/>
                <a:gd name="T67" fmla="*/ 238 h 274"/>
                <a:gd name="T68" fmla="*/ 420 w 617"/>
                <a:gd name="T69" fmla="*/ 243 h 274"/>
                <a:gd name="T70" fmla="*/ 429 w 617"/>
                <a:gd name="T71" fmla="*/ 249 h 274"/>
                <a:gd name="T72" fmla="*/ 457 w 617"/>
                <a:gd name="T73" fmla="*/ 268 h 274"/>
                <a:gd name="T74" fmla="*/ 471 w 617"/>
                <a:gd name="T75" fmla="*/ 273 h 274"/>
                <a:gd name="T76" fmla="*/ 487 w 617"/>
                <a:gd name="T77" fmla="*/ 273 h 274"/>
                <a:gd name="T78" fmla="*/ 504 w 617"/>
                <a:gd name="T79" fmla="*/ 266 h 274"/>
                <a:gd name="T80" fmla="*/ 519 w 617"/>
                <a:gd name="T81" fmla="*/ 255 h 274"/>
                <a:gd name="T82" fmla="*/ 601 w 617"/>
                <a:gd name="T83" fmla="*/ 173 h 274"/>
                <a:gd name="T84" fmla="*/ 613 w 617"/>
                <a:gd name="T85" fmla="*/ 156 h 274"/>
                <a:gd name="T86" fmla="*/ 617 w 617"/>
                <a:gd name="T87" fmla="*/ 138 h 274"/>
                <a:gd name="T88" fmla="*/ 614 w 617"/>
                <a:gd name="T89" fmla="*/ 121 h 274"/>
                <a:gd name="T90" fmla="*/ 603 w 617"/>
                <a:gd name="T91" fmla="*/ 106 h 274"/>
                <a:gd name="T92" fmla="*/ 589 w 617"/>
                <a:gd name="T93" fmla="*/ 95 h 274"/>
                <a:gd name="T94" fmla="*/ 570 w 617"/>
                <a:gd name="T95" fmla="*/ 81 h 274"/>
                <a:gd name="T96" fmla="*/ 543 w 617"/>
                <a:gd name="T97" fmla="*/ 6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4">
                  <a:moveTo>
                    <a:pt x="543" y="65"/>
                  </a:moveTo>
                  <a:lnTo>
                    <a:pt x="543" y="65"/>
                  </a:lnTo>
                  <a:lnTo>
                    <a:pt x="543" y="65"/>
                  </a:lnTo>
                  <a:lnTo>
                    <a:pt x="516" y="50"/>
                  </a:lnTo>
                  <a:lnTo>
                    <a:pt x="488" y="37"/>
                  </a:lnTo>
                  <a:lnTo>
                    <a:pt x="460" y="26"/>
                  </a:lnTo>
                  <a:lnTo>
                    <a:pt x="431" y="17"/>
                  </a:lnTo>
                  <a:lnTo>
                    <a:pt x="401" y="10"/>
                  </a:lnTo>
                  <a:lnTo>
                    <a:pt x="370" y="4"/>
                  </a:lnTo>
                  <a:lnTo>
                    <a:pt x="340" y="1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277" y="1"/>
                  </a:lnTo>
                  <a:lnTo>
                    <a:pt x="245" y="4"/>
                  </a:lnTo>
                  <a:lnTo>
                    <a:pt x="215" y="10"/>
                  </a:lnTo>
                  <a:lnTo>
                    <a:pt x="185" y="17"/>
                  </a:lnTo>
                  <a:lnTo>
                    <a:pt x="156" y="26"/>
                  </a:lnTo>
                  <a:lnTo>
                    <a:pt x="127" y="37"/>
                  </a:lnTo>
                  <a:lnTo>
                    <a:pt x="100" y="50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2" y="65"/>
                  </a:lnTo>
                  <a:lnTo>
                    <a:pt x="72" y="65"/>
                  </a:lnTo>
                  <a:lnTo>
                    <a:pt x="60" y="72"/>
                  </a:lnTo>
                  <a:lnTo>
                    <a:pt x="45" y="81"/>
                  </a:lnTo>
                  <a:lnTo>
                    <a:pt x="28" y="95"/>
                  </a:lnTo>
                  <a:lnTo>
                    <a:pt x="28" y="95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3"/>
                  </a:lnTo>
                  <a:lnTo>
                    <a:pt x="3" y="121"/>
                  </a:lnTo>
                  <a:lnTo>
                    <a:pt x="0" y="129"/>
                  </a:lnTo>
                  <a:lnTo>
                    <a:pt x="0" y="138"/>
                  </a:lnTo>
                  <a:lnTo>
                    <a:pt x="1" y="148"/>
                  </a:lnTo>
                  <a:lnTo>
                    <a:pt x="4" y="156"/>
                  </a:lnTo>
                  <a:lnTo>
                    <a:pt x="8" y="164"/>
                  </a:lnTo>
                  <a:lnTo>
                    <a:pt x="14" y="173"/>
                  </a:lnTo>
                  <a:lnTo>
                    <a:pt x="96" y="255"/>
                  </a:lnTo>
                  <a:lnTo>
                    <a:pt x="96" y="255"/>
                  </a:lnTo>
                  <a:lnTo>
                    <a:pt x="104" y="261"/>
                  </a:lnTo>
                  <a:lnTo>
                    <a:pt x="113" y="266"/>
                  </a:lnTo>
                  <a:lnTo>
                    <a:pt x="121" y="270"/>
                  </a:lnTo>
                  <a:lnTo>
                    <a:pt x="129" y="273"/>
                  </a:lnTo>
                  <a:lnTo>
                    <a:pt x="138" y="274"/>
                  </a:lnTo>
                  <a:lnTo>
                    <a:pt x="146" y="273"/>
                  </a:lnTo>
                  <a:lnTo>
                    <a:pt x="152" y="271"/>
                  </a:lnTo>
                  <a:lnTo>
                    <a:pt x="158" y="268"/>
                  </a:lnTo>
                  <a:lnTo>
                    <a:pt x="158" y="268"/>
                  </a:lnTo>
                  <a:lnTo>
                    <a:pt x="187" y="249"/>
                  </a:lnTo>
                  <a:lnTo>
                    <a:pt x="187" y="249"/>
                  </a:lnTo>
                  <a:lnTo>
                    <a:pt x="199" y="243"/>
                  </a:lnTo>
                  <a:lnTo>
                    <a:pt x="199" y="243"/>
                  </a:lnTo>
                  <a:lnTo>
                    <a:pt x="211" y="237"/>
                  </a:lnTo>
                  <a:lnTo>
                    <a:pt x="224" y="232"/>
                  </a:lnTo>
                  <a:lnTo>
                    <a:pt x="237" y="228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3" y="217"/>
                  </a:lnTo>
                  <a:lnTo>
                    <a:pt x="308" y="217"/>
                  </a:lnTo>
                  <a:lnTo>
                    <a:pt x="308" y="217"/>
                  </a:lnTo>
                  <a:lnTo>
                    <a:pt x="323" y="217"/>
                  </a:lnTo>
                  <a:lnTo>
                    <a:pt x="338" y="219"/>
                  </a:lnTo>
                  <a:lnTo>
                    <a:pt x="351" y="221"/>
                  </a:lnTo>
                  <a:lnTo>
                    <a:pt x="366" y="223"/>
                  </a:lnTo>
                  <a:lnTo>
                    <a:pt x="379" y="228"/>
                  </a:lnTo>
                  <a:lnTo>
                    <a:pt x="394" y="232"/>
                  </a:lnTo>
                  <a:lnTo>
                    <a:pt x="407" y="238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9"/>
                  </a:lnTo>
                  <a:lnTo>
                    <a:pt x="429" y="249"/>
                  </a:lnTo>
                  <a:lnTo>
                    <a:pt x="457" y="268"/>
                  </a:lnTo>
                  <a:lnTo>
                    <a:pt x="457" y="268"/>
                  </a:lnTo>
                  <a:lnTo>
                    <a:pt x="463" y="271"/>
                  </a:lnTo>
                  <a:lnTo>
                    <a:pt x="471" y="273"/>
                  </a:lnTo>
                  <a:lnTo>
                    <a:pt x="479" y="274"/>
                  </a:lnTo>
                  <a:lnTo>
                    <a:pt x="487" y="273"/>
                  </a:lnTo>
                  <a:lnTo>
                    <a:pt x="496" y="270"/>
                  </a:lnTo>
                  <a:lnTo>
                    <a:pt x="504" y="266"/>
                  </a:lnTo>
                  <a:lnTo>
                    <a:pt x="512" y="261"/>
                  </a:lnTo>
                  <a:lnTo>
                    <a:pt x="519" y="255"/>
                  </a:lnTo>
                  <a:lnTo>
                    <a:pt x="601" y="173"/>
                  </a:lnTo>
                  <a:lnTo>
                    <a:pt x="601" y="173"/>
                  </a:lnTo>
                  <a:lnTo>
                    <a:pt x="608" y="164"/>
                  </a:lnTo>
                  <a:lnTo>
                    <a:pt x="613" y="156"/>
                  </a:lnTo>
                  <a:lnTo>
                    <a:pt x="616" y="148"/>
                  </a:lnTo>
                  <a:lnTo>
                    <a:pt x="617" y="138"/>
                  </a:lnTo>
                  <a:lnTo>
                    <a:pt x="616" y="129"/>
                  </a:lnTo>
                  <a:lnTo>
                    <a:pt x="614" y="121"/>
                  </a:lnTo>
                  <a:lnTo>
                    <a:pt x="610" y="113"/>
                  </a:lnTo>
                  <a:lnTo>
                    <a:pt x="603" y="106"/>
                  </a:lnTo>
                  <a:lnTo>
                    <a:pt x="603" y="106"/>
                  </a:lnTo>
                  <a:lnTo>
                    <a:pt x="589" y="95"/>
                  </a:lnTo>
                  <a:lnTo>
                    <a:pt x="589" y="95"/>
                  </a:lnTo>
                  <a:lnTo>
                    <a:pt x="570" y="81"/>
                  </a:lnTo>
                  <a:lnTo>
                    <a:pt x="556" y="72"/>
                  </a:lnTo>
                  <a:lnTo>
                    <a:pt x="543" y="65"/>
                  </a:lnTo>
                  <a:lnTo>
                    <a:pt x="543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31" name="Freeform 46">
              <a:extLst>
                <a:ext uri="{FF2B5EF4-FFF2-40B4-BE49-F238E27FC236}">
                  <a16:creationId xmlns:a16="http://schemas.microsoft.com/office/drawing/2014/main" id="{259D7CF9-3421-4FC6-8F01-5DF860339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7983538"/>
              <a:ext cx="892175" cy="652463"/>
            </a:xfrm>
            <a:custGeom>
              <a:avLst/>
              <a:gdLst>
                <a:gd name="T0" fmla="*/ 2540 w 2813"/>
                <a:gd name="T1" fmla="*/ 1045 h 2055"/>
                <a:gd name="T2" fmla="*/ 2470 w 2813"/>
                <a:gd name="T3" fmla="*/ 993 h 2055"/>
                <a:gd name="T4" fmla="*/ 2404 w 2813"/>
                <a:gd name="T5" fmla="*/ 975 h 2055"/>
                <a:gd name="T6" fmla="*/ 2273 w 2813"/>
                <a:gd name="T7" fmla="*/ 108 h 2055"/>
                <a:gd name="T8" fmla="*/ 2268 w 2813"/>
                <a:gd name="T9" fmla="*/ 75 h 2055"/>
                <a:gd name="T10" fmla="*/ 2248 w 2813"/>
                <a:gd name="T11" fmla="*/ 39 h 2055"/>
                <a:gd name="T12" fmla="*/ 2217 w 2813"/>
                <a:gd name="T13" fmla="*/ 12 h 2055"/>
                <a:gd name="T14" fmla="*/ 2175 w 2813"/>
                <a:gd name="T15" fmla="*/ 0 h 2055"/>
                <a:gd name="T16" fmla="*/ 2143 w 2813"/>
                <a:gd name="T17" fmla="*/ 2 h 2055"/>
                <a:gd name="T18" fmla="*/ 2103 w 2813"/>
                <a:gd name="T19" fmla="*/ 17 h 2055"/>
                <a:gd name="T20" fmla="*/ 2074 w 2813"/>
                <a:gd name="T21" fmla="*/ 47 h 2055"/>
                <a:gd name="T22" fmla="*/ 2058 w 2813"/>
                <a:gd name="T23" fmla="*/ 86 h 2055"/>
                <a:gd name="T24" fmla="*/ 434 w 2813"/>
                <a:gd name="T25" fmla="*/ 974 h 2055"/>
                <a:gd name="T26" fmla="*/ 399 w 2813"/>
                <a:gd name="T27" fmla="*/ 976 h 2055"/>
                <a:gd name="T28" fmla="*/ 324 w 2813"/>
                <a:gd name="T29" fmla="*/ 1003 h 2055"/>
                <a:gd name="T30" fmla="*/ 273 w 2813"/>
                <a:gd name="T31" fmla="*/ 1046 h 2055"/>
                <a:gd name="T32" fmla="*/ 43 w 2813"/>
                <a:gd name="T33" fmla="*/ 1279 h 2055"/>
                <a:gd name="T34" fmla="*/ 6 w 2813"/>
                <a:gd name="T35" fmla="*/ 1360 h 2055"/>
                <a:gd name="T36" fmla="*/ 0 w 2813"/>
                <a:gd name="T37" fmla="*/ 1407 h 2055"/>
                <a:gd name="T38" fmla="*/ 2 w 2813"/>
                <a:gd name="T39" fmla="*/ 1646 h 2055"/>
                <a:gd name="T40" fmla="*/ 20 w 2813"/>
                <a:gd name="T41" fmla="*/ 1712 h 2055"/>
                <a:gd name="T42" fmla="*/ 72 w 2813"/>
                <a:gd name="T43" fmla="*/ 1783 h 2055"/>
                <a:gd name="T44" fmla="*/ 306 w 2813"/>
                <a:gd name="T45" fmla="*/ 2013 h 2055"/>
                <a:gd name="T46" fmla="*/ 387 w 2813"/>
                <a:gd name="T47" fmla="*/ 2050 h 2055"/>
                <a:gd name="T48" fmla="*/ 434 w 2813"/>
                <a:gd name="T49" fmla="*/ 2055 h 2055"/>
                <a:gd name="T50" fmla="*/ 2413 w 2813"/>
                <a:gd name="T51" fmla="*/ 2054 h 2055"/>
                <a:gd name="T52" fmla="*/ 2509 w 2813"/>
                <a:gd name="T53" fmla="*/ 2039 h 2055"/>
                <a:gd name="T54" fmla="*/ 2565 w 2813"/>
                <a:gd name="T55" fmla="*/ 2011 h 2055"/>
                <a:gd name="T56" fmla="*/ 2589 w 2813"/>
                <a:gd name="T57" fmla="*/ 1974 h 2055"/>
                <a:gd name="T58" fmla="*/ 2594 w 2813"/>
                <a:gd name="T59" fmla="*/ 1782 h 2055"/>
                <a:gd name="T60" fmla="*/ 2532 w 2813"/>
                <a:gd name="T61" fmla="*/ 1816 h 2055"/>
                <a:gd name="T62" fmla="*/ 2478 w 2813"/>
                <a:gd name="T63" fmla="*/ 1830 h 2055"/>
                <a:gd name="T64" fmla="*/ 2360 w 2813"/>
                <a:gd name="T65" fmla="*/ 1839 h 2055"/>
                <a:gd name="T66" fmla="*/ 290 w 2813"/>
                <a:gd name="T67" fmla="*/ 1835 h 2055"/>
                <a:gd name="T68" fmla="*/ 244 w 2813"/>
                <a:gd name="T69" fmla="*/ 1805 h 2055"/>
                <a:gd name="T70" fmla="*/ 223 w 2813"/>
                <a:gd name="T71" fmla="*/ 1767 h 2055"/>
                <a:gd name="T72" fmla="*/ 217 w 2813"/>
                <a:gd name="T73" fmla="*/ 1732 h 2055"/>
                <a:gd name="T74" fmla="*/ 219 w 2813"/>
                <a:gd name="T75" fmla="*/ 1280 h 2055"/>
                <a:gd name="T76" fmla="*/ 231 w 2813"/>
                <a:gd name="T77" fmla="*/ 1244 h 2055"/>
                <a:gd name="T78" fmla="*/ 263 w 2813"/>
                <a:gd name="T79" fmla="*/ 1207 h 2055"/>
                <a:gd name="T80" fmla="*/ 315 w 2813"/>
                <a:gd name="T81" fmla="*/ 1191 h 2055"/>
                <a:gd name="T82" fmla="*/ 2508 w 2813"/>
                <a:gd name="T83" fmla="*/ 1191 h 2055"/>
                <a:gd name="T84" fmla="*/ 2561 w 2813"/>
                <a:gd name="T85" fmla="*/ 1214 h 2055"/>
                <a:gd name="T86" fmla="*/ 2587 w 2813"/>
                <a:gd name="T87" fmla="*/ 1251 h 2055"/>
                <a:gd name="T88" fmla="*/ 2597 w 2813"/>
                <a:gd name="T89" fmla="*/ 1291 h 2055"/>
                <a:gd name="T90" fmla="*/ 2765 w 2813"/>
                <a:gd name="T91" fmla="*/ 1622 h 2055"/>
                <a:gd name="T92" fmla="*/ 2800 w 2813"/>
                <a:gd name="T93" fmla="*/ 1608 h 2055"/>
                <a:gd name="T94" fmla="*/ 2813 w 2813"/>
                <a:gd name="T95" fmla="*/ 1574 h 2055"/>
                <a:gd name="T96" fmla="*/ 2812 w 2813"/>
                <a:gd name="T97" fmla="*/ 1383 h 2055"/>
                <a:gd name="T98" fmla="*/ 2795 w 2813"/>
                <a:gd name="T99" fmla="*/ 1318 h 2055"/>
                <a:gd name="T100" fmla="*/ 2742 w 2813"/>
                <a:gd name="T101" fmla="*/ 1246 h 2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13" h="2055">
                  <a:moveTo>
                    <a:pt x="2742" y="1246"/>
                  </a:moveTo>
                  <a:lnTo>
                    <a:pt x="2742" y="1246"/>
                  </a:lnTo>
                  <a:lnTo>
                    <a:pt x="2540" y="1045"/>
                  </a:lnTo>
                  <a:lnTo>
                    <a:pt x="2540" y="1045"/>
                  </a:lnTo>
                  <a:lnTo>
                    <a:pt x="2525" y="1029"/>
                  </a:lnTo>
                  <a:lnTo>
                    <a:pt x="2508" y="1016"/>
                  </a:lnTo>
                  <a:lnTo>
                    <a:pt x="2489" y="1003"/>
                  </a:lnTo>
                  <a:lnTo>
                    <a:pt x="2470" y="993"/>
                  </a:lnTo>
                  <a:lnTo>
                    <a:pt x="2449" y="985"/>
                  </a:lnTo>
                  <a:lnTo>
                    <a:pt x="2427" y="978"/>
                  </a:lnTo>
                  <a:lnTo>
                    <a:pt x="2416" y="976"/>
                  </a:lnTo>
                  <a:lnTo>
                    <a:pt x="2404" y="975"/>
                  </a:lnTo>
                  <a:lnTo>
                    <a:pt x="2393" y="974"/>
                  </a:lnTo>
                  <a:lnTo>
                    <a:pt x="2381" y="974"/>
                  </a:lnTo>
                  <a:lnTo>
                    <a:pt x="2273" y="974"/>
                  </a:lnTo>
                  <a:lnTo>
                    <a:pt x="2273" y="108"/>
                  </a:lnTo>
                  <a:lnTo>
                    <a:pt x="2273" y="108"/>
                  </a:lnTo>
                  <a:lnTo>
                    <a:pt x="2273" y="96"/>
                  </a:lnTo>
                  <a:lnTo>
                    <a:pt x="2271" y="86"/>
                  </a:lnTo>
                  <a:lnTo>
                    <a:pt x="2268" y="75"/>
                  </a:lnTo>
                  <a:lnTo>
                    <a:pt x="2264" y="65"/>
                  </a:lnTo>
                  <a:lnTo>
                    <a:pt x="2260" y="56"/>
                  </a:lnTo>
                  <a:lnTo>
                    <a:pt x="2254" y="47"/>
                  </a:lnTo>
                  <a:lnTo>
                    <a:pt x="2248" y="39"/>
                  </a:lnTo>
                  <a:lnTo>
                    <a:pt x="2241" y="31"/>
                  </a:lnTo>
                  <a:lnTo>
                    <a:pt x="2233" y="23"/>
                  </a:lnTo>
                  <a:lnTo>
                    <a:pt x="2225" y="17"/>
                  </a:lnTo>
                  <a:lnTo>
                    <a:pt x="2217" y="12"/>
                  </a:lnTo>
                  <a:lnTo>
                    <a:pt x="2206" y="8"/>
                  </a:lnTo>
                  <a:lnTo>
                    <a:pt x="2197" y="4"/>
                  </a:lnTo>
                  <a:lnTo>
                    <a:pt x="2186" y="2"/>
                  </a:lnTo>
                  <a:lnTo>
                    <a:pt x="2175" y="0"/>
                  </a:lnTo>
                  <a:lnTo>
                    <a:pt x="2165" y="0"/>
                  </a:lnTo>
                  <a:lnTo>
                    <a:pt x="2165" y="0"/>
                  </a:lnTo>
                  <a:lnTo>
                    <a:pt x="2153" y="0"/>
                  </a:lnTo>
                  <a:lnTo>
                    <a:pt x="2143" y="2"/>
                  </a:lnTo>
                  <a:lnTo>
                    <a:pt x="2133" y="4"/>
                  </a:lnTo>
                  <a:lnTo>
                    <a:pt x="2122" y="8"/>
                  </a:lnTo>
                  <a:lnTo>
                    <a:pt x="2113" y="12"/>
                  </a:lnTo>
                  <a:lnTo>
                    <a:pt x="2103" y="17"/>
                  </a:lnTo>
                  <a:lnTo>
                    <a:pt x="2095" y="23"/>
                  </a:lnTo>
                  <a:lnTo>
                    <a:pt x="2088" y="31"/>
                  </a:lnTo>
                  <a:lnTo>
                    <a:pt x="2081" y="39"/>
                  </a:lnTo>
                  <a:lnTo>
                    <a:pt x="2074" y="47"/>
                  </a:lnTo>
                  <a:lnTo>
                    <a:pt x="2069" y="56"/>
                  </a:lnTo>
                  <a:lnTo>
                    <a:pt x="2064" y="65"/>
                  </a:lnTo>
                  <a:lnTo>
                    <a:pt x="2061" y="75"/>
                  </a:lnTo>
                  <a:lnTo>
                    <a:pt x="2058" y="86"/>
                  </a:lnTo>
                  <a:lnTo>
                    <a:pt x="2057" y="96"/>
                  </a:lnTo>
                  <a:lnTo>
                    <a:pt x="2056" y="108"/>
                  </a:lnTo>
                  <a:lnTo>
                    <a:pt x="2056" y="974"/>
                  </a:lnTo>
                  <a:lnTo>
                    <a:pt x="434" y="974"/>
                  </a:lnTo>
                  <a:lnTo>
                    <a:pt x="434" y="974"/>
                  </a:lnTo>
                  <a:lnTo>
                    <a:pt x="422" y="974"/>
                  </a:lnTo>
                  <a:lnTo>
                    <a:pt x="410" y="975"/>
                  </a:lnTo>
                  <a:lnTo>
                    <a:pt x="399" y="976"/>
                  </a:lnTo>
                  <a:lnTo>
                    <a:pt x="387" y="979"/>
                  </a:lnTo>
                  <a:lnTo>
                    <a:pt x="366" y="985"/>
                  </a:lnTo>
                  <a:lnTo>
                    <a:pt x="344" y="993"/>
                  </a:lnTo>
                  <a:lnTo>
                    <a:pt x="324" y="1003"/>
                  </a:lnTo>
                  <a:lnTo>
                    <a:pt x="305" y="1016"/>
                  </a:lnTo>
                  <a:lnTo>
                    <a:pt x="289" y="1030"/>
                  </a:lnTo>
                  <a:lnTo>
                    <a:pt x="273" y="1046"/>
                  </a:lnTo>
                  <a:lnTo>
                    <a:pt x="273" y="1046"/>
                  </a:lnTo>
                  <a:lnTo>
                    <a:pt x="72" y="1246"/>
                  </a:lnTo>
                  <a:lnTo>
                    <a:pt x="72" y="1246"/>
                  </a:lnTo>
                  <a:lnTo>
                    <a:pt x="56" y="1262"/>
                  </a:lnTo>
                  <a:lnTo>
                    <a:pt x="43" y="1279"/>
                  </a:lnTo>
                  <a:lnTo>
                    <a:pt x="30" y="1298"/>
                  </a:lnTo>
                  <a:lnTo>
                    <a:pt x="20" y="1318"/>
                  </a:lnTo>
                  <a:lnTo>
                    <a:pt x="12" y="1338"/>
                  </a:lnTo>
                  <a:lnTo>
                    <a:pt x="6" y="1360"/>
                  </a:lnTo>
                  <a:lnTo>
                    <a:pt x="2" y="1383"/>
                  </a:lnTo>
                  <a:lnTo>
                    <a:pt x="1" y="1395"/>
                  </a:lnTo>
                  <a:lnTo>
                    <a:pt x="0" y="1406"/>
                  </a:lnTo>
                  <a:lnTo>
                    <a:pt x="0" y="1407"/>
                  </a:lnTo>
                  <a:lnTo>
                    <a:pt x="0" y="1622"/>
                  </a:lnTo>
                  <a:lnTo>
                    <a:pt x="0" y="1622"/>
                  </a:lnTo>
                  <a:lnTo>
                    <a:pt x="1" y="1634"/>
                  </a:lnTo>
                  <a:lnTo>
                    <a:pt x="2" y="1646"/>
                  </a:lnTo>
                  <a:lnTo>
                    <a:pt x="3" y="1657"/>
                  </a:lnTo>
                  <a:lnTo>
                    <a:pt x="6" y="1668"/>
                  </a:lnTo>
                  <a:lnTo>
                    <a:pt x="12" y="1690"/>
                  </a:lnTo>
                  <a:lnTo>
                    <a:pt x="20" y="1712"/>
                  </a:lnTo>
                  <a:lnTo>
                    <a:pt x="30" y="1732"/>
                  </a:lnTo>
                  <a:lnTo>
                    <a:pt x="43" y="1749"/>
                  </a:lnTo>
                  <a:lnTo>
                    <a:pt x="56" y="1767"/>
                  </a:lnTo>
                  <a:lnTo>
                    <a:pt x="72" y="1783"/>
                  </a:lnTo>
                  <a:lnTo>
                    <a:pt x="273" y="1984"/>
                  </a:lnTo>
                  <a:lnTo>
                    <a:pt x="273" y="1984"/>
                  </a:lnTo>
                  <a:lnTo>
                    <a:pt x="289" y="2000"/>
                  </a:lnTo>
                  <a:lnTo>
                    <a:pt x="306" y="2013"/>
                  </a:lnTo>
                  <a:lnTo>
                    <a:pt x="325" y="2026"/>
                  </a:lnTo>
                  <a:lnTo>
                    <a:pt x="345" y="2036"/>
                  </a:lnTo>
                  <a:lnTo>
                    <a:pt x="366" y="2044"/>
                  </a:lnTo>
                  <a:lnTo>
                    <a:pt x="387" y="2050"/>
                  </a:lnTo>
                  <a:lnTo>
                    <a:pt x="399" y="2053"/>
                  </a:lnTo>
                  <a:lnTo>
                    <a:pt x="410" y="2054"/>
                  </a:lnTo>
                  <a:lnTo>
                    <a:pt x="422" y="2055"/>
                  </a:lnTo>
                  <a:lnTo>
                    <a:pt x="434" y="2055"/>
                  </a:lnTo>
                  <a:lnTo>
                    <a:pt x="2381" y="2055"/>
                  </a:lnTo>
                  <a:lnTo>
                    <a:pt x="2381" y="2055"/>
                  </a:lnTo>
                  <a:lnTo>
                    <a:pt x="2381" y="2055"/>
                  </a:lnTo>
                  <a:lnTo>
                    <a:pt x="2413" y="2054"/>
                  </a:lnTo>
                  <a:lnTo>
                    <a:pt x="2441" y="2051"/>
                  </a:lnTo>
                  <a:lnTo>
                    <a:pt x="2467" y="2047"/>
                  </a:lnTo>
                  <a:lnTo>
                    <a:pt x="2489" y="2044"/>
                  </a:lnTo>
                  <a:lnTo>
                    <a:pt x="2509" y="2039"/>
                  </a:lnTo>
                  <a:lnTo>
                    <a:pt x="2527" y="2033"/>
                  </a:lnTo>
                  <a:lnTo>
                    <a:pt x="2541" y="2027"/>
                  </a:lnTo>
                  <a:lnTo>
                    <a:pt x="2555" y="2019"/>
                  </a:lnTo>
                  <a:lnTo>
                    <a:pt x="2565" y="2011"/>
                  </a:lnTo>
                  <a:lnTo>
                    <a:pt x="2574" y="2003"/>
                  </a:lnTo>
                  <a:lnTo>
                    <a:pt x="2581" y="1993"/>
                  </a:lnTo>
                  <a:lnTo>
                    <a:pt x="2586" y="1984"/>
                  </a:lnTo>
                  <a:lnTo>
                    <a:pt x="2589" y="1974"/>
                  </a:lnTo>
                  <a:lnTo>
                    <a:pt x="2592" y="1962"/>
                  </a:lnTo>
                  <a:lnTo>
                    <a:pt x="2593" y="1951"/>
                  </a:lnTo>
                  <a:lnTo>
                    <a:pt x="2594" y="1939"/>
                  </a:lnTo>
                  <a:lnTo>
                    <a:pt x="2594" y="1782"/>
                  </a:lnTo>
                  <a:lnTo>
                    <a:pt x="2594" y="1782"/>
                  </a:lnTo>
                  <a:lnTo>
                    <a:pt x="2575" y="1794"/>
                  </a:lnTo>
                  <a:lnTo>
                    <a:pt x="2554" y="1805"/>
                  </a:lnTo>
                  <a:lnTo>
                    <a:pt x="2532" y="1816"/>
                  </a:lnTo>
                  <a:lnTo>
                    <a:pt x="2520" y="1820"/>
                  </a:lnTo>
                  <a:lnTo>
                    <a:pt x="2507" y="1823"/>
                  </a:lnTo>
                  <a:lnTo>
                    <a:pt x="2493" y="1827"/>
                  </a:lnTo>
                  <a:lnTo>
                    <a:pt x="2478" y="1830"/>
                  </a:lnTo>
                  <a:lnTo>
                    <a:pt x="2461" y="1832"/>
                  </a:lnTo>
                  <a:lnTo>
                    <a:pt x="2445" y="1835"/>
                  </a:lnTo>
                  <a:lnTo>
                    <a:pt x="2405" y="1838"/>
                  </a:lnTo>
                  <a:lnTo>
                    <a:pt x="2360" y="1839"/>
                  </a:lnTo>
                  <a:lnTo>
                    <a:pt x="325" y="1839"/>
                  </a:lnTo>
                  <a:lnTo>
                    <a:pt x="325" y="1839"/>
                  </a:lnTo>
                  <a:lnTo>
                    <a:pt x="306" y="1838"/>
                  </a:lnTo>
                  <a:lnTo>
                    <a:pt x="290" y="1835"/>
                  </a:lnTo>
                  <a:lnTo>
                    <a:pt x="276" y="1829"/>
                  </a:lnTo>
                  <a:lnTo>
                    <a:pt x="264" y="1822"/>
                  </a:lnTo>
                  <a:lnTo>
                    <a:pt x="253" y="1815"/>
                  </a:lnTo>
                  <a:lnTo>
                    <a:pt x="244" y="1805"/>
                  </a:lnTo>
                  <a:lnTo>
                    <a:pt x="238" y="1796"/>
                  </a:lnTo>
                  <a:lnTo>
                    <a:pt x="232" y="1787"/>
                  </a:lnTo>
                  <a:lnTo>
                    <a:pt x="227" y="1777"/>
                  </a:lnTo>
                  <a:lnTo>
                    <a:pt x="223" y="1767"/>
                  </a:lnTo>
                  <a:lnTo>
                    <a:pt x="221" y="1759"/>
                  </a:lnTo>
                  <a:lnTo>
                    <a:pt x="219" y="1750"/>
                  </a:lnTo>
                  <a:lnTo>
                    <a:pt x="217" y="1737"/>
                  </a:lnTo>
                  <a:lnTo>
                    <a:pt x="217" y="1732"/>
                  </a:lnTo>
                  <a:lnTo>
                    <a:pt x="217" y="1298"/>
                  </a:lnTo>
                  <a:lnTo>
                    <a:pt x="217" y="1298"/>
                  </a:lnTo>
                  <a:lnTo>
                    <a:pt x="217" y="1293"/>
                  </a:lnTo>
                  <a:lnTo>
                    <a:pt x="219" y="1280"/>
                  </a:lnTo>
                  <a:lnTo>
                    <a:pt x="220" y="1272"/>
                  </a:lnTo>
                  <a:lnTo>
                    <a:pt x="223" y="1264"/>
                  </a:lnTo>
                  <a:lnTo>
                    <a:pt x="227" y="1253"/>
                  </a:lnTo>
                  <a:lnTo>
                    <a:pt x="231" y="1244"/>
                  </a:lnTo>
                  <a:lnTo>
                    <a:pt x="237" y="1234"/>
                  </a:lnTo>
                  <a:lnTo>
                    <a:pt x="244" y="1224"/>
                  </a:lnTo>
                  <a:lnTo>
                    <a:pt x="252" y="1215"/>
                  </a:lnTo>
                  <a:lnTo>
                    <a:pt x="263" y="1207"/>
                  </a:lnTo>
                  <a:lnTo>
                    <a:pt x="275" y="1200"/>
                  </a:lnTo>
                  <a:lnTo>
                    <a:pt x="290" y="1195"/>
                  </a:lnTo>
                  <a:lnTo>
                    <a:pt x="306" y="1192"/>
                  </a:lnTo>
                  <a:lnTo>
                    <a:pt x="315" y="1191"/>
                  </a:lnTo>
                  <a:lnTo>
                    <a:pt x="325" y="1190"/>
                  </a:lnTo>
                  <a:lnTo>
                    <a:pt x="2489" y="1190"/>
                  </a:lnTo>
                  <a:lnTo>
                    <a:pt x="2489" y="1190"/>
                  </a:lnTo>
                  <a:lnTo>
                    <a:pt x="2508" y="1191"/>
                  </a:lnTo>
                  <a:lnTo>
                    <a:pt x="2524" y="1195"/>
                  </a:lnTo>
                  <a:lnTo>
                    <a:pt x="2538" y="1199"/>
                  </a:lnTo>
                  <a:lnTo>
                    <a:pt x="2551" y="1207"/>
                  </a:lnTo>
                  <a:lnTo>
                    <a:pt x="2561" y="1214"/>
                  </a:lnTo>
                  <a:lnTo>
                    <a:pt x="2569" y="1222"/>
                  </a:lnTo>
                  <a:lnTo>
                    <a:pt x="2577" y="1232"/>
                  </a:lnTo>
                  <a:lnTo>
                    <a:pt x="2583" y="1241"/>
                  </a:lnTo>
                  <a:lnTo>
                    <a:pt x="2587" y="1251"/>
                  </a:lnTo>
                  <a:lnTo>
                    <a:pt x="2591" y="1261"/>
                  </a:lnTo>
                  <a:lnTo>
                    <a:pt x="2593" y="1270"/>
                  </a:lnTo>
                  <a:lnTo>
                    <a:pt x="2595" y="1278"/>
                  </a:lnTo>
                  <a:lnTo>
                    <a:pt x="2597" y="1291"/>
                  </a:lnTo>
                  <a:lnTo>
                    <a:pt x="2598" y="1297"/>
                  </a:lnTo>
                  <a:lnTo>
                    <a:pt x="2598" y="1622"/>
                  </a:lnTo>
                  <a:lnTo>
                    <a:pt x="2765" y="1622"/>
                  </a:lnTo>
                  <a:lnTo>
                    <a:pt x="2765" y="1622"/>
                  </a:lnTo>
                  <a:lnTo>
                    <a:pt x="2775" y="1621"/>
                  </a:lnTo>
                  <a:lnTo>
                    <a:pt x="2784" y="1619"/>
                  </a:lnTo>
                  <a:lnTo>
                    <a:pt x="2792" y="1613"/>
                  </a:lnTo>
                  <a:lnTo>
                    <a:pt x="2800" y="1608"/>
                  </a:lnTo>
                  <a:lnTo>
                    <a:pt x="2805" y="1601"/>
                  </a:lnTo>
                  <a:lnTo>
                    <a:pt x="2810" y="1593"/>
                  </a:lnTo>
                  <a:lnTo>
                    <a:pt x="2812" y="1583"/>
                  </a:lnTo>
                  <a:lnTo>
                    <a:pt x="2813" y="1574"/>
                  </a:lnTo>
                  <a:lnTo>
                    <a:pt x="2813" y="1407"/>
                  </a:lnTo>
                  <a:lnTo>
                    <a:pt x="2813" y="1407"/>
                  </a:lnTo>
                  <a:lnTo>
                    <a:pt x="2813" y="1395"/>
                  </a:lnTo>
                  <a:lnTo>
                    <a:pt x="2812" y="1383"/>
                  </a:lnTo>
                  <a:lnTo>
                    <a:pt x="2811" y="1372"/>
                  </a:lnTo>
                  <a:lnTo>
                    <a:pt x="2808" y="1360"/>
                  </a:lnTo>
                  <a:lnTo>
                    <a:pt x="2803" y="1338"/>
                  </a:lnTo>
                  <a:lnTo>
                    <a:pt x="2795" y="1318"/>
                  </a:lnTo>
                  <a:lnTo>
                    <a:pt x="2784" y="1298"/>
                  </a:lnTo>
                  <a:lnTo>
                    <a:pt x="2772" y="1279"/>
                  </a:lnTo>
                  <a:lnTo>
                    <a:pt x="2757" y="1262"/>
                  </a:lnTo>
                  <a:lnTo>
                    <a:pt x="2742" y="1246"/>
                  </a:lnTo>
                  <a:lnTo>
                    <a:pt x="2742" y="1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24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4687973" y="4753415"/>
            <a:ext cx="289978" cy="1687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900" spc="-6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5G Egg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609860" y="5589694"/>
            <a:ext cx="331921" cy="257496"/>
            <a:chOff x="6508450" y="5683425"/>
            <a:chExt cx="331921" cy="257496"/>
          </a:xfrm>
        </p:grpSpPr>
        <p:sp>
          <p:nvSpPr>
            <p:cNvPr id="356" name="순서도: 처리 355"/>
            <p:cNvSpPr/>
            <p:nvPr/>
          </p:nvSpPr>
          <p:spPr>
            <a:xfrm>
              <a:off x="6508450" y="5683425"/>
              <a:ext cx="329677" cy="199224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grpSp>
          <p:nvGrpSpPr>
            <p:cNvPr id="318" name="그룹 317"/>
            <p:cNvGrpSpPr/>
            <p:nvPr/>
          </p:nvGrpSpPr>
          <p:grpSpPr>
            <a:xfrm>
              <a:off x="6510162" y="5692992"/>
              <a:ext cx="330209" cy="247929"/>
              <a:chOff x="3840326" y="6381919"/>
              <a:chExt cx="532317" cy="399677"/>
            </a:xfrm>
          </p:grpSpPr>
          <p:sp>
            <p:nvSpPr>
              <p:cNvPr id="319" name="Freeform 33">
                <a:extLst>
                  <a:ext uri="{FF2B5EF4-FFF2-40B4-BE49-F238E27FC236}">
                    <a16:creationId xmlns:a16="http://schemas.microsoft.com/office/drawing/2014/main" id="{E8FD52E8-B6B4-4963-81B3-9EF08C377F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0326" y="6381919"/>
                <a:ext cx="532317" cy="399677"/>
              </a:xfrm>
              <a:custGeom>
                <a:avLst/>
                <a:gdLst>
                  <a:gd name="T0" fmla="*/ 3012 w 3032"/>
                  <a:gd name="T1" fmla="*/ 343 h 2273"/>
                  <a:gd name="T2" fmla="*/ 2727 w 3032"/>
                  <a:gd name="T3" fmla="*/ 41 h 2273"/>
                  <a:gd name="T4" fmla="*/ 1083 w 3032"/>
                  <a:gd name="T5" fmla="*/ 0 h 2273"/>
                  <a:gd name="T6" fmla="*/ 908 w 3032"/>
                  <a:gd name="T7" fmla="*/ 5 h 2273"/>
                  <a:gd name="T8" fmla="*/ 866 w 3032"/>
                  <a:gd name="T9" fmla="*/ 61 h 2273"/>
                  <a:gd name="T10" fmla="*/ 0 w 3032"/>
                  <a:gd name="T11" fmla="*/ 1800 h 2273"/>
                  <a:gd name="T12" fmla="*/ 20 w 3032"/>
                  <a:gd name="T13" fmla="*/ 1927 h 2273"/>
                  <a:gd name="T14" fmla="*/ 149 w 3032"/>
                  <a:gd name="T15" fmla="*/ 1948 h 2273"/>
                  <a:gd name="T16" fmla="*/ 412 w 3032"/>
                  <a:gd name="T17" fmla="*/ 2046 h 2273"/>
                  <a:gd name="T18" fmla="*/ 497 w 3032"/>
                  <a:gd name="T19" fmla="*/ 2168 h 2273"/>
                  <a:gd name="T20" fmla="*/ 622 w 3032"/>
                  <a:gd name="T21" fmla="*/ 2248 h 2273"/>
                  <a:gd name="T22" fmla="*/ 758 w 3032"/>
                  <a:gd name="T23" fmla="*/ 2273 h 2273"/>
                  <a:gd name="T24" fmla="*/ 909 w 3032"/>
                  <a:gd name="T25" fmla="*/ 2241 h 2273"/>
                  <a:gd name="T26" fmla="*/ 1030 w 3032"/>
                  <a:gd name="T27" fmla="*/ 2156 h 2273"/>
                  <a:gd name="T28" fmla="*/ 1110 w 3032"/>
                  <a:gd name="T29" fmla="*/ 2030 h 2273"/>
                  <a:gd name="T30" fmla="*/ 1852 w 3032"/>
                  <a:gd name="T31" fmla="*/ 1982 h 2273"/>
                  <a:gd name="T32" fmla="*/ 1915 w 3032"/>
                  <a:gd name="T33" fmla="*/ 2118 h 2273"/>
                  <a:gd name="T34" fmla="*/ 2024 w 3032"/>
                  <a:gd name="T35" fmla="*/ 2218 h 2273"/>
                  <a:gd name="T36" fmla="*/ 2166 w 3032"/>
                  <a:gd name="T37" fmla="*/ 2269 h 2273"/>
                  <a:gd name="T38" fmla="*/ 2305 w 3032"/>
                  <a:gd name="T39" fmla="*/ 2262 h 2273"/>
                  <a:gd name="T40" fmla="*/ 2442 w 3032"/>
                  <a:gd name="T41" fmla="*/ 2199 h 2273"/>
                  <a:gd name="T42" fmla="*/ 2542 w 3032"/>
                  <a:gd name="T43" fmla="*/ 2090 h 2273"/>
                  <a:gd name="T44" fmla="*/ 2594 w 3032"/>
                  <a:gd name="T45" fmla="*/ 1948 h 2273"/>
                  <a:gd name="T46" fmla="*/ 2662 w 3032"/>
                  <a:gd name="T47" fmla="*/ 1944 h 2273"/>
                  <a:gd name="T48" fmla="*/ 2799 w 3032"/>
                  <a:gd name="T49" fmla="*/ 1888 h 2273"/>
                  <a:gd name="T50" fmla="*/ 2791 w 3032"/>
                  <a:gd name="T51" fmla="*/ 1691 h 2273"/>
                  <a:gd name="T52" fmla="*/ 2623 w 3032"/>
                  <a:gd name="T53" fmla="*/ 1731 h 2273"/>
                  <a:gd name="T54" fmla="*/ 2502 w 3032"/>
                  <a:gd name="T55" fmla="*/ 1644 h 2273"/>
                  <a:gd name="T56" fmla="*/ 2301 w 3032"/>
                  <a:gd name="T57" fmla="*/ 1525 h 2273"/>
                  <a:gd name="T58" fmla="*/ 2085 w 3032"/>
                  <a:gd name="T59" fmla="*/ 1540 h 2273"/>
                  <a:gd name="T60" fmla="*/ 1904 w 3032"/>
                  <a:gd name="T61" fmla="*/ 1686 h 2273"/>
                  <a:gd name="T62" fmla="*/ 2815 w 3032"/>
                  <a:gd name="T63" fmla="*/ 1299 h 2273"/>
                  <a:gd name="T64" fmla="*/ 2970 w 3032"/>
                  <a:gd name="T65" fmla="*/ 1514 h 2273"/>
                  <a:gd name="T66" fmla="*/ 3032 w 3032"/>
                  <a:gd name="T67" fmla="*/ 1451 h 2273"/>
                  <a:gd name="T68" fmla="*/ 217 w 3032"/>
                  <a:gd name="T69" fmla="*/ 1732 h 2273"/>
                  <a:gd name="T70" fmla="*/ 758 w 3032"/>
                  <a:gd name="T71" fmla="*/ 1515 h 2273"/>
                  <a:gd name="T72" fmla="*/ 554 w 3032"/>
                  <a:gd name="T73" fmla="*/ 1576 h 2273"/>
                  <a:gd name="T74" fmla="*/ 416 w 3032"/>
                  <a:gd name="T75" fmla="*/ 1732 h 2273"/>
                  <a:gd name="T76" fmla="*/ 880 w 3032"/>
                  <a:gd name="T77" fmla="*/ 2001 h 2273"/>
                  <a:gd name="T78" fmla="*/ 784 w 3032"/>
                  <a:gd name="T79" fmla="*/ 2055 h 2273"/>
                  <a:gd name="T80" fmla="*/ 685 w 3032"/>
                  <a:gd name="T81" fmla="*/ 2039 h 2273"/>
                  <a:gd name="T82" fmla="*/ 610 w 3032"/>
                  <a:gd name="T83" fmla="*/ 1960 h 2273"/>
                  <a:gd name="T84" fmla="*/ 599 w 3032"/>
                  <a:gd name="T85" fmla="*/ 1862 h 2273"/>
                  <a:gd name="T86" fmla="*/ 676 w 3032"/>
                  <a:gd name="T87" fmla="*/ 1754 h 2273"/>
                  <a:gd name="T88" fmla="*/ 766 w 3032"/>
                  <a:gd name="T89" fmla="*/ 1732 h 2273"/>
                  <a:gd name="T90" fmla="*/ 866 w 3032"/>
                  <a:gd name="T91" fmla="*/ 1774 h 2273"/>
                  <a:gd name="T92" fmla="*/ 920 w 3032"/>
                  <a:gd name="T93" fmla="*/ 1894 h 2273"/>
                  <a:gd name="T94" fmla="*/ 2219 w 3032"/>
                  <a:gd name="T95" fmla="*/ 1731 h 2273"/>
                  <a:gd name="T96" fmla="*/ 2294 w 3032"/>
                  <a:gd name="T97" fmla="*/ 1750 h 2273"/>
                  <a:gd name="T98" fmla="*/ 2367 w 3032"/>
                  <a:gd name="T99" fmla="*/ 1824 h 2273"/>
                  <a:gd name="T100" fmla="*/ 2379 w 3032"/>
                  <a:gd name="T101" fmla="*/ 1922 h 2273"/>
                  <a:gd name="T102" fmla="*/ 2341 w 3032"/>
                  <a:gd name="T103" fmla="*/ 2001 h 2273"/>
                  <a:gd name="T104" fmla="*/ 2245 w 3032"/>
                  <a:gd name="T105" fmla="*/ 2055 h 2273"/>
                  <a:gd name="T106" fmla="*/ 2146 w 3032"/>
                  <a:gd name="T107" fmla="*/ 2039 h 2273"/>
                  <a:gd name="T108" fmla="*/ 2071 w 3032"/>
                  <a:gd name="T109" fmla="*/ 1960 h 2273"/>
                  <a:gd name="T110" fmla="*/ 2059 w 3032"/>
                  <a:gd name="T111" fmla="*/ 1862 h 2273"/>
                  <a:gd name="T112" fmla="*/ 2140 w 3032"/>
                  <a:gd name="T113" fmla="*/ 1752 h 2273"/>
                  <a:gd name="T114" fmla="*/ 1083 w 3032"/>
                  <a:gd name="T115" fmla="*/ 217 h 2273"/>
                  <a:gd name="T116" fmla="*/ 2767 w 3032"/>
                  <a:gd name="T117" fmla="*/ 235 h 2273"/>
                  <a:gd name="T118" fmla="*/ 2814 w 3032"/>
                  <a:gd name="T119" fmla="*/ 313 h 2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32" h="2273">
                    <a:moveTo>
                      <a:pt x="3032" y="1146"/>
                    </a:moveTo>
                    <a:lnTo>
                      <a:pt x="3032" y="432"/>
                    </a:lnTo>
                    <a:lnTo>
                      <a:pt x="3032" y="432"/>
                    </a:lnTo>
                    <a:lnTo>
                      <a:pt x="3031" y="421"/>
                    </a:lnTo>
                    <a:lnTo>
                      <a:pt x="3031" y="410"/>
                    </a:lnTo>
                    <a:lnTo>
                      <a:pt x="3029" y="398"/>
                    </a:lnTo>
                    <a:lnTo>
                      <a:pt x="3026" y="387"/>
                    </a:lnTo>
                    <a:lnTo>
                      <a:pt x="3020" y="365"/>
                    </a:lnTo>
                    <a:lnTo>
                      <a:pt x="3012" y="343"/>
                    </a:lnTo>
                    <a:lnTo>
                      <a:pt x="3002" y="323"/>
                    </a:lnTo>
                    <a:lnTo>
                      <a:pt x="2990" y="306"/>
                    </a:lnTo>
                    <a:lnTo>
                      <a:pt x="2976" y="288"/>
                    </a:lnTo>
                    <a:lnTo>
                      <a:pt x="2960" y="273"/>
                    </a:lnTo>
                    <a:lnTo>
                      <a:pt x="2960" y="273"/>
                    </a:lnTo>
                    <a:lnTo>
                      <a:pt x="2759" y="71"/>
                    </a:lnTo>
                    <a:lnTo>
                      <a:pt x="2759" y="71"/>
                    </a:lnTo>
                    <a:lnTo>
                      <a:pt x="2743" y="56"/>
                    </a:lnTo>
                    <a:lnTo>
                      <a:pt x="2727" y="41"/>
                    </a:lnTo>
                    <a:lnTo>
                      <a:pt x="2708" y="30"/>
                    </a:lnTo>
                    <a:lnTo>
                      <a:pt x="2688" y="19"/>
                    </a:lnTo>
                    <a:lnTo>
                      <a:pt x="2666" y="11"/>
                    </a:lnTo>
                    <a:lnTo>
                      <a:pt x="2645" y="5"/>
                    </a:lnTo>
                    <a:lnTo>
                      <a:pt x="2633" y="3"/>
                    </a:lnTo>
                    <a:lnTo>
                      <a:pt x="2622" y="1"/>
                    </a:lnTo>
                    <a:lnTo>
                      <a:pt x="2610" y="0"/>
                    </a:lnTo>
                    <a:lnTo>
                      <a:pt x="2598" y="0"/>
                    </a:lnTo>
                    <a:lnTo>
                      <a:pt x="1083" y="0"/>
                    </a:lnTo>
                    <a:lnTo>
                      <a:pt x="1028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34" y="0"/>
                    </a:lnTo>
                    <a:lnTo>
                      <a:pt x="934" y="0"/>
                    </a:lnTo>
                    <a:lnTo>
                      <a:pt x="927" y="0"/>
                    </a:lnTo>
                    <a:lnTo>
                      <a:pt x="920" y="1"/>
                    </a:lnTo>
                    <a:lnTo>
                      <a:pt x="914" y="3"/>
                    </a:lnTo>
                    <a:lnTo>
                      <a:pt x="908" y="5"/>
                    </a:lnTo>
                    <a:lnTo>
                      <a:pt x="901" y="8"/>
                    </a:lnTo>
                    <a:lnTo>
                      <a:pt x="896" y="11"/>
                    </a:lnTo>
                    <a:lnTo>
                      <a:pt x="886" y="19"/>
                    </a:lnTo>
                    <a:lnTo>
                      <a:pt x="878" y="30"/>
                    </a:lnTo>
                    <a:lnTo>
                      <a:pt x="875" y="35"/>
                    </a:lnTo>
                    <a:lnTo>
                      <a:pt x="871" y="41"/>
                    </a:lnTo>
                    <a:lnTo>
                      <a:pt x="869" y="47"/>
                    </a:lnTo>
                    <a:lnTo>
                      <a:pt x="867" y="54"/>
                    </a:lnTo>
                    <a:lnTo>
                      <a:pt x="866" y="61"/>
                    </a:lnTo>
                    <a:lnTo>
                      <a:pt x="866" y="67"/>
                    </a:lnTo>
                    <a:lnTo>
                      <a:pt x="866" y="108"/>
                    </a:lnTo>
                    <a:lnTo>
                      <a:pt x="866" y="108"/>
                    </a:lnTo>
                    <a:lnTo>
                      <a:pt x="866" y="433"/>
                    </a:lnTo>
                    <a:lnTo>
                      <a:pt x="606" y="433"/>
                    </a:lnTo>
                    <a:lnTo>
                      <a:pt x="1" y="1014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0" y="1800"/>
                    </a:lnTo>
                    <a:lnTo>
                      <a:pt x="0" y="1840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1" y="1884"/>
                    </a:lnTo>
                    <a:lnTo>
                      <a:pt x="1" y="1884"/>
                    </a:lnTo>
                    <a:lnTo>
                      <a:pt x="2" y="1896"/>
                    </a:lnTo>
                    <a:lnTo>
                      <a:pt x="6" y="1908"/>
                    </a:lnTo>
                    <a:lnTo>
                      <a:pt x="12" y="1918"/>
                    </a:lnTo>
                    <a:lnTo>
                      <a:pt x="20" y="1927"/>
                    </a:lnTo>
                    <a:lnTo>
                      <a:pt x="29" y="1936"/>
                    </a:lnTo>
                    <a:lnTo>
                      <a:pt x="39" y="1942"/>
                    </a:lnTo>
                    <a:lnTo>
                      <a:pt x="51" y="1946"/>
                    </a:lnTo>
                    <a:lnTo>
                      <a:pt x="63" y="1948"/>
                    </a:lnTo>
                    <a:lnTo>
                      <a:pt x="63" y="1948"/>
                    </a:lnTo>
                    <a:lnTo>
                      <a:pt x="68" y="1948"/>
                    </a:lnTo>
                    <a:lnTo>
                      <a:pt x="109" y="1948"/>
                    </a:lnTo>
                    <a:lnTo>
                      <a:pt x="149" y="1948"/>
                    </a:lnTo>
                    <a:lnTo>
                      <a:pt x="149" y="1948"/>
                    </a:lnTo>
                    <a:lnTo>
                      <a:pt x="153" y="1948"/>
                    </a:lnTo>
                    <a:lnTo>
                      <a:pt x="384" y="1948"/>
                    </a:lnTo>
                    <a:lnTo>
                      <a:pt x="384" y="1948"/>
                    </a:lnTo>
                    <a:lnTo>
                      <a:pt x="387" y="1965"/>
                    </a:lnTo>
                    <a:lnTo>
                      <a:pt x="390" y="1981"/>
                    </a:lnTo>
                    <a:lnTo>
                      <a:pt x="394" y="1998"/>
                    </a:lnTo>
                    <a:lnTo>
                      <a:pt x="399" y="2015"/>
                    </a:lnTo>
                    <a:lnTo>
                      <a:pt x="406" y="2030"/>
                    </a:lnTo>
                    <a:lnTo>
                      <a:pt x="412" y="2046"/>
                    </a:lnTo>
                    <a:lnTo>
                      <a:pt x="419" y="2061"/>
                    </a:lnTo>
                    <a:lnTo>
                      <a:pt x="426" y="2076"/>
                    </a:lnTo>
                    <a:lnTo>
                      <a:pt x="435" y="2090"/>
                    </a:lnTo>
                    <a:lnTo>
                      <a:pt x="444" y="2105"/>
                    </a:lnTo>
                    <a:lnTo>
                      <a:pt x="453" y="2118"/>
                    </a:lnTo>
                    <a:lnTo>
                      <a:pt x="464" y="2131"/>
                    </a:lnTo>
                    <a:lnTo>
                      <a:pt x="474" y="2144"/>
                    </a:lnTo>
                    <a:lnTo>
                      <a:pt x="485" y="2156"/>
                    </a:lnTo>
                    <a:lnTo>
                      <a:pt x="497" y="2168"/>
                    </a:lnTo>
                    <a:lnTo>
                      <a:pt x="509" y="2178"/>
                    </a:lnTo>
                    <a:lnTo>
                      <a:pt x="522" y="2190"/>
                    </a:lnTo>
                    <a:lnTo>
                      <a:pt x="535" y="2199"/>
                    </a:lnTo>
                    <a:lnTo>
                      <a:pt x="549" y="2210"/>
                    </a:lnTo>
                    <a:lnTo>
                      <a:pt x="562" y="2218"/>
                    </a:lnTo>
                    <a:lnTo>
                      <a:pt x="577" y="2226"/>
                    </a:lnTo>
                    <a:lnTo>
                      <a:pt x="592" y="2234"/>
                    </a:lnTo>
                    <a:lnTo>
                      <a:pt x="607" y="2241"/>
                    </a:lnTo>
                    <a:lnTo>
                      <a:pt x="622" y="2248"/>
                    </a:lnTo>
                    <a:lnTo>
                      <a:pt x="639" y="2253"/>
                    </a:lnTo>
                    <a:lnTo>
                      <a:pt x="655" y="2258"/>
                    </a:lnTo>
                    <a:lnTo>
                      <a:pt x="671" y="2262"/>
                    </a:lnTo>
                    <a:lnTo>
                      <a:pt x="688" y="2266"/>
                    </a:lnTo>
                    <a:lnTo>
                      <a:pt x="705" y="2269"/>
                    </a:lnTo>
                    <a:lnTo>
                      <a:pt x="723" y="2271"/>
                    </a:lnTo>
                    <a:lnTo>
                      <a:pt x="741" y="2272"/>
                    </a:lnTo>
                    <a:lnTo>
                      <a:pt x="758" y="2273"/>
                    </a:lnTo>
                    <a:lnTo>
                      <a:pt x="758" y="2273"/>
                    </a:lnTo>
                    <a:lnTo>
                      <a:pt x="776" y="2272"/>
                    </a:lnTo>
                    <a:lnTo>
                      <a:pt x="794" y="2271"/>
                    </a:lnTo>
                    <a:lnTo>
                      <a:pt x="810" y="2269"/>
                    </a:lnTo>
                    <a:lnTo>
                      <a:pt x="828" y="2266"/>
                    </a:lnTo>
                    <a:lnTo>
                      <a:pt x="844" y="2262"/>
                    </a:lnTo>
                    <a:lnTo>
                      <a:pt x="861" y="2258"/>
                    </a:lnTo>
                    <a:lnTo>
                      <a:pt x="877" y="2253"/>
                    </a:lnTo>
                    <a:lnTo>
                      <a:pt x="893" y="2248"/>
                    </a:lnTo>
                    <a:lnTo>
                      <a:pt x="909" y="2241"/>
                    </a:lnTo>
                    <a:lnTo>
                      <a:pt x="923" y="2234"/>
                    </a:lnTo>
                    <a:lnTo>
                      <a:pt x="939" y="2226"/>
                    </a:lnTo>
                    <a:lnTo>
                      <a:pt x="953" y="2218"/>
                    </a:lnTo>
                    <a:lnTo>
                      <a:pt x="967" y="2210"/>
                    </a:lnTo>
                    <a:lnTo>
                      <a:pt x="980" y="2199"/>
                    </a:lnTo>
                    <a:lnTo>
                      <a:pt x="994" y="2190"/>
                    </a:lnTo>
                    <a:lnTo>
                      <a:pt x="1006" y="2179"/>
                    </a:lnTo>
                    <a:lnTo>
                      <a:pt x="1019" y="2168"/>
                    </a:lnTo>
                    <a:lnTo>
                      <a:pt x="1030" y="2156"/>
                    </a:lnTo>
                    <a:lnTo>
                      <a:pt x="1042" y="2144"/>
                    </a:lnTo>
                    <a:lnTo>
                      <a:pt x="1052" y="2131"/>
                    </a:lnTo>
                    <a:lnTo>
                      <a:pt x="1062" y="2118"/>
                    </a:lnTo>
                    <a:lnTo>
                      <a:pt x="1072" y="2105"/>
                    </a:lnTo>
                    <a:lnTo>
                      <a:pt x="1081" y="2090"/>
                    </a:lnTo>
                    <a:lnTo>
                      <a:pt x="1089" y="2076"/>
                    </a:lnTo>
                    <a:lnTo>
                      <a:pt x="1097" y="2061"/>
                    </a:lnTo>
                    <a:lnTo>
                      <a:pt x="1104" y="2046"/>
                    </a:lnTo>
                    <a:lnTo>
                      <a:pt x="1110" y="2030"/>
                    </a:lnTo>
                    <a:lnTo>
                      <a:pt x="1116" y="2015"/>
                    </a:lnTo>
                    <a:lnTo>
                      <a:pt x="1121" y="1998"/>
                    </a:lnTo>
                    <a:lnTo>
                      <a:pt x="1126" y="1982"/>
                    </a:lnTo>
                    <a:lnTo>
                      <a:pt x="1129" y="1965"/>
                    </a:lnTo>
                    <a:lnTo>
                      <a:pt x="1132" y="1948"/>
                    </a:lnTo>
                    <a:lnTo>
                      <a:pt x="1846" y="1948"/>
                    </a:lnTo>
                    <a:lnTo>
                      <a:pt x="1846" y="1948"/>
                    </a:lnTo>
                    <a:lnTo>
                      <a:pt x="1848" y="1965"/>
                    </a:lnTo>
                    <a:lnTo>
                      <a:pt x="1852" y="1982"/>
                    </a:lnTo>
                    <a:lnTo>
                      <a:pt x="1856" y="1998"/>
                    </a:lnTo>
                    <a:lnTo>
                      <a:pt x="1861" y="2015"/>
                    </a:lnTo>
                    <a:lnTo>
                      <a:pt x="1866" y="2030"/>
                    </a:lnTo>
                    <a:lnTo>
                      <a:pt x="1874" y="2046"/>
                    </a:lnTo>
                    <a:lnTo>
                      <a:pt x="1880" y="2061"/>
                    </a:lnTo>
                    <a:lnTo>
                      <a:pt x="1888" y="2076"/>
                    </a:lnTo>
                    <a:lnTo>
                      <a:pt x="1897" y="2090"/>
                    </a:lnTo>
                    <a:lnTo>
                      <a:pt x="1906" y="2105"/>
                    </a:lnTo>
                    <a:lnTo>
                      <a:pt x="1915" y="2118"/>
                    </a:lnTo>
                    <a:lnTo>
                      <a:pt x="1925" y="2131"/>
                    </a:lnTo>
                    <a:lnTo>
                      <a:pt x="1936" y="2144"/>
                    </a:lnTo>
                    <a:lnTo>
                      <a:pt x="1947" y="2156"/>
                    </a:lnTo>
                    <a:lnTo>
                      <a:pt x="1959" y="2168"/>
                    </a:lnTo>
                    <a:lnTo>
                      <a:pt x="1971" y="2179"/>
                    </a:lnTo>
                    <a:lnTo>
                      <a:pt x="1984" y="2190"/>
                    </a:lnTo>
                    <a:lnTo>
                      <a:pt x="1997" y="2199"/>
                    </a:lnTo>
                    <a:lnTo>
                      <a:pt x="2011" y="2210"/>
                    </a:lnTo>
                    <a:lnTo>
                      <a:pt x="2024" y="2218"/>
                    </a:lnTo>
                    <a:lnTo>
                      <a:pt x="2039" y="2226"/>
                    </a:lnTo>
                    <a:lnTo>
                      <a:pt x="2053" y="2234"/>
                    </a:lnTo>
                    <a:lnTo>
                      <a:pt x="2069" y="2241"/>
                    </a:lnTo>
                    <a:lnTo>
                      <a:pt x="2084" y="2248"/>
                    </a:lnTo>
                    <a:lnTo>
                      <a:pt x="2100" y="2253"/>
                    </a:lnTo>
                    <a:lnTo>
                      <a:pt x="2116" y="2258"/>
                    </a:lnTo>
                    <a:lnTo>
                      <a:pt x="2133" y="2262"/>
                    </a:lnTo>
                    <a:lnTo>
                      <a:pt x="2150" y="2266"/>
                    </a:lnTo>
                    <a:lnTo>
                      <a:pt x="2166" y="2269"/>
                    </a:lnTo>
                    <a:lnTo>
                      <a:pt x="2184" y="2271"/>
                    </a:lnTo>
                    <a:lnTo>
                      <a:pt x="2202" y="2272"/>
                    </a:lnTo>
                    <a:lnTo>
                      <a:pt x="2219" y="2273"/>
                    </a:lnTo>
                    <a:lnTo>
                      <a:pt x="2219" y="2273"/>
                    </a:lnTo>
                    <a:lnTo>
                      <a:pt x="2237" y="2272"/>
                    </a:lnTo>
                    <a:lnTo>
                      <a:pt x="2254" y="2271"/>
                    </a:lnTo>
                    <a:lnTo>
                      <a:pt x="2272" y="2269"/>
                    </a:lnTo>
                    <a:lnTo>
                      <a:pt x="2289" y="2266"/>
                    </a:lnTo>
                    <a:lnTo>
                      <a:pt x="2305" y="2262"/>
                    </a:lnTo>
                    <a:lnTo>
                      <a:pt x="2322" y="2258"/>
                    </a:lnTo>
                    <a:lnTo>
                      <a:pt x="2339" y="2253"/>
                    </a:lnTo>
                    <a:lnTo>
                      <a:pt x="2354" y="2248"/>
                    </a:lnTo>
                    <a:lnTo>
                      <a:pt x="2370" y="2241"/>
                    </a:lnTo>
                    <a:lnTo>
                      <a:pt x="2385" y="2234"/>
                    </a:lnTo>
                    <a:lnTo>
                      <a:pt x="2400" y="2226"/>
                    </a:lnTo>
                    <a:lnTo>
                      <a:pt x="2414" y="2218"/>
                    </a:lnTo>
                    <a:lnTo>
                      <a:pt x="2429" y="2210"/>
                    </a:lnTo>
                    <a:lnTo>
                      <a:pt x="2442" y="2199"/>
                    </a:lnTo>
                    <a:lnTo>
                      <a:pt x="2455" y="2190"/>
                    </a:lnTo>
                    <a:lnTo>
                      <a:pt x="2468" y="2179"/>
                    </a:lnTo>
                    <a:lnTo>
                      <a:pt x="2480" y="2168"/>
                    </a:lnTo>
                    <a:lnTo>
                      <a:pt x="2492" y="2156"/>
                    </a:lnTo>
                    <a:lnTo>
                      <a:pt x="2504" y="2144"/>
                    </a:lnTo>
                    <a:lnTo>
                      <a:pt x="2514" y="2131"/>
                    </a:lnTo>
                    <a:lnTo>
                      <a:pt x="2524" y="2118"/>
                    </a:lnTo>
                    <a:lnTo>
                      <a:pt x="2534" y="2105"/>
                    </a:lnTo>
                    <a:lnTo>
                      <a:pt x="2542" y="2090"/>
                    </a:lnTo>
                    <a:lnTo>
                      <a:pt x="2550" y="2076"/>
                    </a:lnTo>
                    <a:lnTo>
                      <a:pt x="2558" y="2061"/>
                    </a:lnTo>
                    <a:lnTo>
                      <a:pt x="2566" y="2046"/>
                    </a:lnTo>
                    <a:lnTo>
                      <a:pt x="2572" y="2030"/>
                    </a:lnTo>
                    <a:lnTo>
                      <a:pt x="2577" y="2015"/>
                    </a:lnTo>
                    <a:lnTo>
                      <a:pt x="2582" y="1998"/>
                    </a:lnTo>
                    <a:lnTo>
                      <a:pt x="2588" y="1982"/>
                    </a:lnTo>
                    <a:lnTo>
                      <a:pt x="2591" y="1965"/>
                    </a:lnTo>
                    <a:lnTo>
                      <a:pt x="2594" y="1948"/>
                    </a:lnTo>
                    <a:lnTo>
                      <a:pt x="2598" y="1948"/>
                    </a:lnTo>
                    <a:lnTo>
                      <a:pt x="2598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602" y="1948"/>
                    </a:lnTo>
                    <a:lnTo>
                      <a:pt x="2602" y="1948"/>
                    </a:lnTo>
                    <a:lnTo>
                      <a:pt x="2634" y="1946"/>
                    </a:lnTo>
                    <a:lnTo>
                      <a:pt x="2662" y="1944"/>
                    </a:lnTo>
                    <a:lnTo>
                      <a:pt x="2687" y="1941"/>
                    </a:lnTo>
                    <a:lnTo>
                      <a:pt x="2710" y="1937"/>
                    </a:lnTo>
                    <a:lnTo>
                      <a:pt x="2730" y="1933"/>
                    </a:lnTo>
                    <a:lnTo>
                      <a:pt x="2746" y="1926"/>
                    </a:lnTo>
                    <a:lnTo>
                      <a:pt x="2761" y="1920"/>
                    </a:lnTo>
                    <a:lnTo>
                      <a:pt x="2773" y="1913"/>
                    </a:lnTo>
                    <a:lnTo>
                      <a:pt x="2784" y="1906"/>
                    </a:lnTo>
                    <a:lnTo>
                      <a:pt x="2792" y="1897"/>
                    </a:lnTo>
                    <a:lnTo>
                      <a:pt x="2799" y="1888"/>
                    </a:lnTo>
                    <a:lnTo>
                      <a:pt x="2804" y="1879"/>
                    </a:lnTo>
                    <a:lnTo>
                      <a:pt x="2808" y="1868"/>
                    </a:lnTo>
                    <a:lnTo>
                      <a:pt x="2811" y="1858"/>
                    </a:lnTo>
                    <a:lnTo>
                      <a:pt x="2812" y="1846"/>
                    </a:lnTo>
                    <a:lnTo>
                      <a:pt x="2813" y="1835"/>
                    </a:lnTo>
                    <a:lnTo>
                      <a:pt x="2813" y="1824"/>
                    </a:lnTo>
                    <a:lnTo>
                      <a:pt x="2813" y="1677"/>
                    </a:lnTo>
                    <a:lnTo>
                      <a:pt x="2813" y="1677"/>
                    </a:lnTo>
                    <a:lnTo>
                      <a:pt x="2791" y="1691"/>
                    </a:lnTo>
                    <a:lnTo>
                      <a:pt x="2791" y="1691"/>
                    </a:lnTo>
                    <a:lnTo>
                      <a:pt x="2775" y="1699"/>
                    </a:lnTo>
                    <a:lnTo>
                      <a:pt x="2760" y="1706"/>
                    </a:lnTo>
                    <a:lnTo>
                      <a:pt x="2742" y="1713"/>
                    </a:lnTo>
                    <a:lnTo>
                      <a:pt x="2722" y="1719"/>
                    </a:lnTo>
                    <a:lnTo>
                      <a:pt x="2702" y="1723"/>
                    </a:lnTo>
                    <a:lnTo>
                      <a:pt x="2678" y="1727"/>
                    </a:lnTo>
                    <a:lnTo>
                      <a:pt x="2652" y="1730"/>
                    </a:lnTo>
                    <a:lnTo>
                      <a:pt x="2623" y="1731"/>
                    </a:lnTo>
                    <a:lnTo>
                      <a:pt x="2623" y="1731"/>
                    </a:lnTo>
                    <a:lnTo>
                      <a:pt x="2599" y="1732"/>
                    </a:lnTo>
                    <a:lnTo>
                      <a:pt x="2599" y="1731"/>
                    </a:lnTo>
                    <a:lnTo>
                      <a:pt x="2561" y="1731"/>
                    </a:lnTo>
                    <a:lnTo>
                      <a:pt x="2561" y="1731"/>
                    </a:lnTo>
                    <a:lnTo>
                      <a:pt x="2548" y="1708"/>
                    </a:lnTo>
                    <a:lnTo>
                      <a:pt x="2535" y="1686"/>
                    </a:lnTo>
                    <a:lnTo>
                      <a:pt x="2519" y="1664"/>
                    </a:lnTo>
                    <a:lnTo>
                      <a:pt x="2502" y="1644"/>
                    </a:lnTo>
                    <a:lnTo>
                      <a:pt x="2485" y="1625"/>
                    </a:lnTo>
                    <a:lnTo>
                      <a:pt x="2465" y="1607"/>
                    </a:lnTo>
                    <a:lnTo>
                      <a:pt x="2445" y="1591"/>
                    </a:lnTo>
                    <a:lnTo>
                      <a:pt x="2424" y="1576"/>
                    </a:lnTo>
                    <a:lnTo>
                      <a:pt x="2401" y="1562"/>
                    </a:lnTo>
                    <a:lnTo>
                      <a:pt x="2377" y="1551"/>
                    </a:lnTo>
                    <a:lnTo>
                      <a:pt x="2353" y="1540"/>
                    </a:lnTo>
                    <a:lnTo>
                      <a:pt x="2327" y="1531"/>
                    </a:lnTo>
                    <a:lnTo>
                      <a:pt x="2301" y="1525"/>
                    </a:lnTo>
                    <a:lnTo>
                      <a:pt x="2275" y="1520"/>
                    </a:lnTo>
                    <a:lnTo>
                      <a:pt x="2247" y="1517"/>
                    </a:lnTo>
                    <a:lnTo>
                      <a:pt x="2219" y="1515"/>
                    </a:lnTo>
                    <a:lnTo>
                      <a:pt x="2219" y="1515"/>
                    </a:lnTo>
                    <a:lnTo>
                      <a:pt x="2191" y="1517"/>
                    </a:lnTo>
                    <a:lnTo>
                      <a:pt x="2164" y="1520"/>
                    </a:lnTo>
                    <a:lnTo>
                      <a:pt x="2137" y="1525"/>
                    </a:lnTo>
                    <a:lnTo>
                      <a:pt x="2111" y="1531"/>
                    </a:lnTo>
                    <a:lnTo>
                      <a:pt x="2085" y="1540"/>
                    </a:lnTo>
                    <a:lnTo>
                      <a:pt x="2061" y="1551"/>
                    </a:lnTo>
                    <a:lnTo>
                      <a:pt x="2038" y="1562"/>
                    </a:lnTo>
                    <a:lnTo>
                      <a:pt x="2015" y="1576"/>
                    </a:lnTo>
                    <a:lnTo>
                      <a:pt x="1994" y="1591"/>
                    </a:lnTo>
                    <a:lnTo>
                      <a:pt x="1973" y="1607"/>
                    </a:lnTo>
                    <a:lnTo>
                      <a:pt x="1954" y="1625"/>
                    </a:lnTo>
                    <a:lnTo>
                      <a:pt x="1936" y="1644"/>
                    </a:lnTo>
                    <a:lnTo>
                      <a:pt x="1919" y="1664"/>
                    </a:lnTo>
                    <a:lnTo>
                      <a:pt x="1904" y="1686"/>
                    </a:lnTo>
                    <a:lnTo>
                      <a:pt x="1890" y="1708"/>
                    </a:lnTo>
                    <a:lnTo>
                      <a:pt x="1878" y="1731"/>
                    </a:lnTo>
                    <a:lnTo>
                      <a:pt x="1100" y="1731"/>
                    </a:lnTo>
                    <a:lnTo>
                      <a:pt x="1100" y="1731"/>
                    </a:lnTo>
                    <a:lnTo>
                      <a:pt x="1091" y="1716"/>
                    </a:lnTo>
                    <a:lnTo>
                      <a:pt x="1083" y="1701"/>
                    </a:lnTo>
                    <a:lnTo>
                      <a:pt x="1083" y="1299"/>
                    </a:lnTo>
                    <a:lnTo>
                      <a:pt x="2599" y="1299"/>
                    </a:lnTo>
                    <a:lnTo>
                      <a:pt x="2815" y="1299"/>
                    </a:lnTo>
                    <a:lnTo>
                      <a:pt x="2815" y="1299"/>
                    </a:lnTo>
                    <a:lnTo>
                      <a:pt x="2815" y="1426"/>
                    </a:lnTo>
                    <a:lnTo>
                      <a:pt x="2815" y="1426"/>
                    </a:lnTo>
                    <a:lnTo>
                      <a:pt x="2815" y="1515"/>
                    </a:lnTo>
                    <a:lnTo>
                      <a:pt x="2883" y="1515"/>
                    </a:lnTo>
                    <a:lnTo>
                      <a:pt x="2962" y="1515"/>
                    </a:lnTo>
                    <a:lnTo>
                      <a:pt x="2964" y="1515"/>
                    </a:lnTo>
                    <a:lnTo>
                      <a:pt x="2964" y="1515"/>
                    </a:lnTo>
                    <a:lnTo>
                      <a:pt x="2970" y="1514"/>
                    </a:lnTo>
                    <a:lnTo>
                      <a:pt x="2977" y="1513"/>
                    </a:lnTo>
                    <a:lnTo>
                      <a:pt x="2989" y="1510"/>
                    </a:lnTo>
                    <a:lnTo>
                      <a:pt x="3001" y="1504"/>
                    </a:lnTo>
                    <a:lnTo>
                      <a:pt x="3010" y="1497"/>
                    </a:lnTo>
                    <a:lnTo>
                      <a:pt x="3018" y="1487"/>
                    </a:lnTo>
                    <a:lnTo>
                      <a:pt x="3024" y="1476"/>
                    </a:lnTo>
                    <a:lnTo>
                      <a:pt x="3030" y="1465"/>
                    </a:lnTo>
                    <a:lnTo>
                      <a:pt x="3031" y="1458"/>
                    </a:lnTo>
                    <a:lnTo>
                      <a:pt x="3032" y="1451"/>
                    </a:lnTo>
                    <a:lnTo>
                      <a:pt x="3032" y="1451"/>
                    </a:lnTo>
                    <a:lnTo>
                      <a:pt x="3032" y="1447"/>
                    </a:lnTo>
                    <a:lnTo>
                      <a:pt x="3032" y="1299"/>
                    </a:lnTo>
                    <a:lnTo>
                      <a:pt x="3032" y="1150"/>
                    </a:lnTo>
                    <a:lnTo>
                      <a:pt x="3032" y="1150"/>
                    </a:lnTo>
                    <a:lnTo>
                      <a:pt x="3032" y="1146"/>
                    </a:lnTo>
                    <a:lnTo>
                      <a:pt x="3032" y="1146"/>
                    </a:lnTo>
                    <a:close/>
                    <a:moveTo>
                      <a:pt x="416" y="1732"/>
                    </a:moveTo>
                    <a:lnTo>
                      <a:pt x="217" y="1732"/>
                    </a:lnTo>
                    <a:lnTo>
                      <a:pt x="217" y="1107"/>
                    </a:lnTo>
                    <a:lnTo>
                      <a:pt x="693" y="649"/>
                    </a:lnTo>
                    <a:lnTo>
                      <a:pt x="866" y="649"/>
                    </a:lnTo>
                    <a:lnTo>
                      <a:pt x="866" y="1532"/>
                    </a:lnTo>
                    <a:lnTo>
                      <a:pt x="866" y="1532"/>
                    </a:lnTo>
                    <a:lnTo>
                      <a:pt x="840" y="1525"/>
                    </a:lnTo>
                    <a:lnTo>
                      <a:pt x="813" y="1520"/>
                    </a:lnTo>
                    <a:lnTo>
                      <a:pt x="786" y="1517"/>
                    </a:lnTo>
                    <a:lnTo>
                      <a:pt x="758" y="1515"/>
                    </a:lnTo>
                    <a:lnTo>
                      <a:pt x="758" y="1515"/>
                    </a:lnTo>
                    <a:lnTo>
                      <a:pt x="730" y="1517"/>
                    </a:lnTo>
                    <a:lnTo>
                      <a:pt x="702" y="1520"/>
                    </a:lnTo>
                    <a:lnTo>
                      <a:pt x="675" y="1525"/>
                    </a:lnTo>
                    <a:lnTo>
                      <a:pt x="649" y="1531"/>
                    </a:lnTo>
                    <a:lnTo>
                      <a:pt x="624" y="1540"/>
                    </a:lnTo>
                    <a:lnTo>
                      <a:pt x="600" y="1551"/>
                    </a:lnTo>
                    <a:lnTo>
                      <a:pt x="576" y="1562"/>
                    </a:lnTo>
                    <a:lnTo>
                      <a:pt x="554" y="1576"/>
                    </a:lnTo>
                    <a:lnTo>
                      <a:pt x="532" y="1591"/>
                    </a:lnTo>
                    <a:lnTo>
                      <a:pt x="511" y="1608"/>
                    </a:lnTo>
                    <a:lnTo>
                      <a:pt x="493" y="1625"/>
                    </a:lnTo>
                    <a:lnTo>
                      <a:pt x="474" y="1644"/>
                    </a:lnTo>
                    <a:lnTo>
                      <a:pt x="457" y="1665"/>
                    </a:lnTo>
                    <a:lnTo>
                      <a:pt x="442" y="1686"/>
                    </a:lnTo>
                    <a:lnTo>
                      <a:pt x="428" y="1708"/>
                    </a:lnTo>
                    <a:lnTo>
                      <a:pt x="416" y="1732"/>
                    </a:lnTo>
                    <a:lnTo>
                      <a:pt x="416" y="1732"/>
                    </a:lnTo>
                    <a:close/>
                    <a:moveTo>
                      <a:pt x="911" y="1948"/>
                    </a:moveTo>
                    <a:lnTo>
                      <a:pt x="911" y="1948"/>
                    </a:lnTo>
                    <a:lnTo>
                      <a:pt x="911" y="1948"/>
                    </a:lnTo>
                    <a:lnTo>
                      <a:pt x="911" y="1948"/>
                    </a:lnTo>
                    <a:lnTo>
                      <a:pt x="906" y="1960"/>
                    </a:lnTo>
                    <a:lnTo>
                      <a:pt x="900" y="1971"/>
                    </a:lnTo>
                    <a:lnTo>
                      <a:pt x="894" y="1981"/>
                    </a:lnTo>
                    <a:lnTo>
                      <a:pt x="887" y="1992"/>
                    </a:lnTo>
                    <a:lnTo>
                      <a:pt x="880" y="2001"/>
                    </a:lnTo>
                    <a:lnTo>
                      <a:pt x="871" y="2010"/>
                    </a:lnTo>
                    <a:lnTo>
                      <a:pt x="862" y="2019"/>
                    </a:lnTo>
                    <a:lnTo>
                      <a:pt x="853" y="2026"/>
                    </a:lnTo>
                    <a:lnTo>
                      <a:pt x="842" y="2033"/>
                    </a:lnTo>
                    <a:lnTo>
                      <a:pt x="831" y="2039"/>
                    </a:lnTo>
                    <a:lnTo>
                      <a:pt x="821" y="2045"/>
                    </a:lnTo>
                    <a:lnTo>
                      <a:pt x="808" y="2049"/>
                    </a:lnTo>
                    <a:lnTo>
                      <a:pt x="797" y="2052"/>
                    </a:lnTo>
                    <a:lnTo>
                      <a:pt x="784" y="2055"/>
                    </a:lnTo>
                    <a:lnTo>
                      <a:pt x="771" y="2056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45" y="2056"/>
                    </a:lnTo>
                    <a:lnTo>
                      <a:pt x="732" y="2055"/>
                    </a:lnTo>
                    <a:lnTo>
                      <a:pt x="719" y="2052"/>
                    </a:lnTo>
                    <a:lnTo>
                      <a:pt x="707" y="2049"/>
                    </a:lnTo>
                    <a:lnTo>
                      <a:pt x="695" y="2045"/>
                    </a:lnTo>
                    <a:lnTo>
                      <a:pt x="685" y="2039"/>
                    </a:lnTo>
                    <a:lnTo>
                      <a:pt x="673" y="2033"/>
                    </a:lnTo>
                    <a:lnTo>
                      <a:pt x="663" y="2026"/>
                    </a:lnTo>
                    <a:lnTo>
                      <a:pt x="654" y="2019"/>
                    </a:lnTo>
                    <a:lnTo>
                      <a:pt x="644" y="2010"/>
                    </a:lnTo>
                    <a:lnTo>
                      <a:pt x="636" y="2001"/>
                    </a:lnTo>
                    <a:lnTo>
                      <a:pt x="629" y="1992"/>
                    </a:lnTo>
                    <a:lnTo>
                      <a:pt x="621" y="1981"/>
                    </a:lnTo>
                    <a:lnTo>
                      <a:pt x="615" y="1971"/>
                    </a:lnTo>
                    <a:lnTo>
                      <a:pt x="610" y="1960"/>
                    </a:lnTo>
                    <a:lnTo>
                      <a:pt x="605" y="1948"/>
                    </a:lnTo>
                    <a:lnTo>
                      <a:pt x="605" y="1948"/>
                    </a:lnTo>
                    <a:lnTo>
                      <a:pt x="601" y="1935"/>
                    </a:lnTo>
                    <a:lnTo>
                      <a:pt x="597" y="1921"/>
                    </a:lnTo>
                    <a:lnTo>
                      <a:pt x="595" y="1908"/>
                    </a:lnTo>
                    <a:lnTo>
                      <a:pt x="595" y="1894"/>
                    </a:lnTo>
                    <a:lnTo>
                      <a:pt x="595" y="1894"/>
                    </a:lnTo>
                    <a:lnTo>
                      <a:pt x="595" y="1878"/>
                    </a:lnTo>
                    <a:lnTo>
                      <a:pt x="599" y="1862"/>
                    </a:lnTo>
                    <a:lnTo>
                      <a:pt x="602" y="1847"/>
                    </a:lnTo>
                    <a:lnTo>
                      <a:pt x="607" y="1833"/>
                    </a:lnTo>
                    <a:lnTo>
                      <a:pt x="614" y="1818"/>
                    </a:lnTo>
                    <a:lnTo>
                      <a:pt x="621" y="1806"/>
                    </a:lnTo>
                    <a:lnTo>
                      <a:pt x="631" y="1794"/>
                    </a:lnTo>
                    <a:lnTo>
                      <a:pt x="640" y="1782"/>
                    </a:lnTo>
                    <a:lnTo>
                      <a:pt x="651" y="1772"/>
                    </a:lnTo>
                    <a:lnTo>
                      <a:pt x="663" y="1762"/>
                    </a:lnTo>
                    <a:lnTo>
                      <a:pt x="676" y="1754"/>
                    </a:lnTo>
                    <a:lnTo>
                      <a:pt x="690" y="1747"/>
                    </a:lnTo>
                    <a:lnTo>
                      <a:pt x="703" y="1741"/>
                    </a:lnTo>
                    <a:lnTo>
                      <a:pt x="719" y="1736"/>
                    </a:lnTo>
                    <a:lnTo>
                      <a:pt x="734" y="1733"/>
                    </a:lnTo>
                    <a:lnTo>
                      <a:pt x="750" y="1732"/>
                    </a:lnTo>
                    <a:lnTo>
                      <a:pt x="750" y="1732"/>
                    </a:lnTo>
                    <a:lnTo>
                      <a:pt x="758" y="1731"/>
                    </a:lnTo>
                    <a:lnTo>
                      <a:pt x="758" y="1731"/>
                    </a:lnTo>
                    <a:lnTo>
                      <a:pt x="766" y="1732"/>
                    </a:lnTo>
                    <a:lnTo>
                      <a:pt x="766" y="1732"/>
                    </a:lnTo>
                    <a:lnTo>
                      <a:pt x="780" y="1733"/>
                    </a:lnTo>
                    <a:lnTo>
                      <a:pt x="794" y="1735"/>
                    </a:lnTo>
                    <a:lnTo>
                      <a:pt x="807" y="1740"/>
                    </a:lnTo>
                    <a:lnTo>
                      <a:pt x="821" y="1745"/>
                    </a:lnTo>
                    <a:lnTo>
                      <a:pt x="833" y="1750"/>
                    </a:lnTo>
                    <a:lnTo>
                      <a:pt x="844" y="1757"/>
                    </a:lnTo>
                    <a:lnTo>
                      <a:pt x="856" y="1764"/>
                    </a:lnTo>
                    <a:lnTo>
                      <a:pt x="866" y="1774"/>
                    </a:lnTo>
                    <a:lnTo>
                      <a:pt x="866" y="1774"/>
                    </a:lnTo>
                    <a:lnTo>
                      <a:pt x="878" y="1785"/>
                    </a:lnTo>
                    <a:lnTo>
                      <a:pt x="889" y="1798"/>
                    </a:lnTo>
                    <a:lnTo>
                      <a:pt x="898" y="1812"/>
                    </a:lnTo>
                    <a:lnTo>
                      <a:pt x="906" y="1827"/>
                    </a:lnTo>
                    <a:lnTo>
                      <a:pt x="912" y="1842"/>
                    </a:lnTo>
                    <a:lnTo>
                      <a:pt x="917" y="1859"/>
                    </a:lnTo>
                    <a:lnTo>
                      <a:pt x="920" y="1877"/>
                    </a:lnTo>
                    <a:lnTo>
                      <a:pt x="920" y="1894"/>
                    </a:lnTo>
                    <a:lnTo>
                      <a:pt x="920" y="1894"/>
                    </a:lnTo>
                    <a:lnTo>
                      <a:pt x="920" y="1908"/>
                    </a:lnTo>
                    <a:lnTo>
                      <a:pt x="918" y="1921"/>
                    </a:lnTo>
                    <a:lnTo>
                      <a:pt x="915" y="1935"/>
                    </a:lnTo>
                    <a:lnTo>
                      <a:pt x="911" y="1948"/>
                    </a:lnTo>
                    <a:lnTo>
                      <a:pt x="911" y="1948"/>
                    </a:lnTo>
                    <a:close/>
                    <a:moveTo>
                      <a:pt x="2216" y="1731"/>
                    </a:moveTo>
                    <a:lnTo>
                      <a:pt x="2216" y="1731"/>
                    </a:lnTo>
                    <a:lnTo>
                      <a:pt x="2219" y="1731"/>
                    </a:lnTo>
                    <a:lnTo>
                      <a:pt x="2219" y="1731"/>
                    </a:lnTo>
                    <a:lnTo>
                      <a:pt x="2222" y="1731"/>
                    </a:lnTo>
                    <a:lnTo>
                      <a:pt x="2222" y="1731"/>
                    </a:lnTo>
                    <a:lnTo>
                      <a:pt x="2239" y="1732"/>
                    </a:lnTo>
                    <a:lnTo>
                      <a:pt x="2254" y="1735"/>
                    </a:lnTo>
                    <a:lnTo>
                      <a:pt x="2269" y="1740"/>
                    </a:lnTo>
                    <a:lnTo>
                      <a:pt x="2284" y="1745"/>
                    </a:lnTo>
                    <a:lnTo>
                      <a:pt x="2284" y="1745"/>
                    </a:lnTo>
                    <a:lnTo>
                      <a:pt x="2294" y="1750"/>
                    </a:lnTo>
                    <a:lnTo>
                      <a:pt x="2304" y="1755"/>
                    </a:lnTo>
                    <a:lnTo>
                      <a:pt x="2315" y="1762"/>
                    </a:lnTo>
                    <a:lnTo>
                      <a:pt x="2323" y="1769"/>
                    </a:lnTo>
                    <a:lnTo>
                      <a:pt x="2332" y="1777"/>
                    </a:lnTo>
                    <a:lnTo>
                      <a:pt x="2341" y="1785"/>
                    </a:lnTo>
                    <a:lnTo>
                      <a:pt x="2348" y="1795"/>
                    </a:lnTo>
                    <a:lnTo>
                      <a:pt x="2354" y="1804"/>
                    </a:lnTo>
                    <a:lnTo>
                      <a:pt x="2360" y="1813"/>
                    </a:lnTo>
                    <a:lnTo>
                      <a:pt x="2367" y="1824"/>
                    </a:lnTo>
                    <a:lnTo>
                      <a:pt x="2371" y="1835"/>
                    </a:lnTo>
                    <a:lnTo>
                      <a:pt x="2375" y="1846"/>
                    </a:lnTo>
                    <a:lnTo>
                      <a:pt x="2378" y="1858"/>
                    </a:lnTo>
                    <a:lnTo>
                      <a:pt x="2380" y="1869"/>
                    </a:lnTo>
                    <a:lnTo>
                      <a:pt x="2382" y="1882"/>
                    </a:lnTo>
                    <a:lnTo>
                      <a:pt x="2382" y="1894"/>
                    </a:lnTo>
                    <a:lnTo>
                      <a:pt x="2382" y="1894"/>
                    </a:lnTo>
                    <a:lnTo>
                      <a:pt x="2381" y="1908"/>
                    </a:lnTo>
                    <a:lnTo>
                      <a:pt x="2379" y="1922"/>
                    </a:lnTo>
                    <a:lnTo>
                      <a:pt x="2376" y="1936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68" y="1960"/>
                    </a:lnTo>
                    <a:lnTo>
                      <a:pt x="2362" y="1971"/>
                    </a:lnTo>
                    <a:lnTo>
                      <a:pt x="2356" y="1981"/>
                    </a:lnTo>
                    <a:lnTo>
                      <a:pt x="2349" y="1992"/>
                    </a:lnTo>
                    <a:lnTo>
                      <a:pt x="2341" y="2001"/>
                    </a:lnTo>
                    <a:lnTo>
                      <a:pt x="2332" y="2010"/>
                    </a:lnTo>
                    <a:lnTo>
                      <a:pt x="2324" y="2019"/>
                    </a:lnTo>
                    <a:lnTo>
                      <a:pt x="2314" y="2026"/>
                    </a:lnTo>
                    <a:lnTo>
                      <a:pt x="2303" y="2033"/>
                    </a:lnTo>
                    <a:lnTo>
                      <a:pt x="2293" y="2039"/>
                    </a:lnTo>
                    <a:lnTo>
                      <a:pt x="2281" y="2045"/>
                    </a:lnTo>
                    <a:lnTo>
                      <a:pt x="2270" y="2049"/>
                    </a:lnTo>
                    <a:lnTo>
                      <a:pt x="2258" y="2052"/>
                    </a:lnTo>
                    <a:lnTo>
                      <a:pt x="2245" y="2055"/>
                    </a:lnTo>
                    <a:lnTo>
                      <a:pt x="2233" y="2056"/>
                    </a:lnTo>
                    <a:lnTo>
                      <a:pt x="2219" y="2057"/>
                    </a:lnTo>
                    <a:lnTo>
                      <a:pt x="2219" y="2057"/>
                    </a:lnTo>
                    <a:lnTo>
                      <a:pt x="2207" y="2056"/>
                    </a:lnTo>
                    <a:lnTo>
                      <a:pt x="2193" y="2055"/>
                    </a:lnTo>
                    <a:lnTo>
                      <a:pt x="2181" y="2052"/>
                    </a:lnTo>
                    <a:lnTo>
                      <a:pt x="2168" y="2049"/>
                    </a:lnTo>
                    <a:lnTo>
                      <a:pt x="2157" y="2045"/>
                    </a:lnTo>
                    <a:lnTo>
                      <a:pt x="2146" y="2039"/>
                    </a:lnTo>
                    <a:lnTo>
                      <a:pt x="2135" y="2033"/>
                    </a:lnTo>
                    <a:lnTo>
                      <a:pt x="2125" y="2026"/>
                    </a:lnTo>
                    <a:lnTo>
                      <a:pt x="2115" y="2019"/>
                    </a:lnTo>
                    <a:lnTo>
                      <a:pt x="2106" y="2010"/>
                    </a:lnTo>
                    <a:lnTo>
                      <a:pt x="2098" y="2001"/>
                    </a:lnTo>
                    <a:lnTo>
                      <a:pt x="2090" y="1992"/>
                    </a:lnTo>
                    <a:lnTo>
                      <a:pt x="2083" y="1981"/>
                    </a:lnTo>
                    <a:lnTo>
                      <a:pt x="2077" y="1971"/>
                    </a:lnTo>
                    <a:lnTo>
                      <a:pt x="2071" y="1960"/>
                    </a:lnTo>
                    <a:lnTo>
                      <a:pt x="2067" y="1948"/>
                    </a:lnTo>
                    <a:lnTo>
                      <a:pt x="2067" y="1948"/>
                    </a:lnTo>
                    <a:lnTo>
                      <a:pt x="2063" y="1936"/>
                    </a:lnTo>
                    <a:lnTo>
                      <a:pt x="2059" y="1922"/>
                    </a:lnTo>
                    <a:lnTo>
                      <a:pt x="2057" y="1908"/>
                    </a:lnTo>
                    <a:lnTo>
                      <a:pt x="2056" y="1894"/>
                    </a:lnTo>
                    <a:lnTo>
                      <a:pt x="2056" y="1894"/>
                    </a:lnTo>
                    <a:lnTo>
                      <a:pt x="2057" y="1878"/>
                    </a:lnTo>
                    <a:lnTo>
                      <a:pt x="2059" y="1862"/>
                    </a:lnTo>
                    <a:lnTo>
                      <a:pt x="2064" y="1846"/>
                    </a:lnTo>
                    <a:lnTo>
                      <a:pt x="2069" y="1832"/>
                    </a:lnTo>
                    <a:lnTo>
                      <a:pt x="2076" y="1817"/>
                    </a:lnTo>
                    <a:lnTo>
                      <a:pt x="2083" y="1804"/>
                    </a:lnTo>
                    <a:lnTo>
                      <a:pt x="2093" y="1791"/>
                    </a:lnTo>
                    <a:lnTo>
                      <a:pt x="2103" y="1780"/>
                    </a:lnTo>
                    <a:lnTo>
                      <a:pt x="2114" y="1770"/>
                    </a:lnTo>
                    <a:lnTo>
                      <a:pt x="2127" y="1760"/>
                    </a:lnTo>
                    <a:lnTo>
                      <a:pt x="2140" y="1752"/>
                    </a:lnTo>
                    <a:lnTo>
                      <a:pt x="2154" y="1745"/>
                    </a:lnTo>
                    <a:lnTo>
                      <a:pt x="2168" y="1740"/>
                    </a:lnTo>
                    <a:lnTo>
                      <a:pt x="2184" y="1735"/>
                    </a:lnTo>
                    <a:lnTo>
                      <a:pt x="2199" y="1732"/>
                    </a:lnTo>
                    <a:lnTo>
                      <a:pt x="2216" y="1731"/>
                    </a:lnTo>
                    <a:lnTo>
                      <a:pt x="2216" y="1731"/>
                    </a:lnTo>
                    <a:close/>
                    <a:moveTo>
                      <a:pt x="2815" y="1082"/>
                    </a:moveTo>
                    <a:lnTo>
                      <a:pt x="1083" y="1082"/>
                    </a:lnTo>
                    <a:lnTo>
                      <a:pt x="1083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17" y="217"/>
                    </a:lnTo>
                    <a:lnTo>
                      <a:pt x="2729" y="219"/>
                    </a:lnTo>
                    <a:lnTo>
                      <a:pt x="2739" y="221"/>
                    </a:lnTo>
                    <a:lnTo>
                      <a:pt x="2748" y="225"/>
                    </a:lnTo>
                    <a:lnTo>
                      <a:pt x="2758" y="229"/>
                    </a:lnTo>
                    <a:lnTo>
                      <a:pt x="2767" y="235"/>
                    </a:lnTo>
                    <a:lnTo>
                      <a:pt x="2775" y="241"/>
                    </a:lnTo>
                    <a:lnTo>
                      <a:pt x="2783" y="248"/>
                    </a:lnTo>
                    <a:lnTo>
                      <a:pt x="2790" y="256"/>
                    </a:lnTo>
                    <a:lnTo>
                      <a:pt x="2796" y="264"/>
                    </a:lnTo>
                    <a:lnTo>
                      <a:pt x="2801" y="273"/>
                    </a:lnTo>
                    <a:lnTo>
                      <a:pt x="2806" y="282"/>
                    </a:lnTo>
                    <a:lnTo>
                      <a:pt x="2810" y="292"/>
                    </a:lnTo>
                    <a:lnTo>
                      <a:pt x="2813" y="303"/>
                    </a:lnTo>
                    <a:lnTo>
                      <a:pt x="2814" y="313"/>
                    </a:lnTo>
                    <a:lnTo>
                      <a:pt x="2815" y="324"/>
                    </a:lnTo>
                    <a:lnTo>
                      <a:pt x="2815" y="324"/>
                    </a:lnTo>
                    <a:lnTo>
                      <a:pt x="2815" y="10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  <p:sp>
            <p:nvSpPr>
              <p:cNvPr id="320" name="Freeform 41">
                <a:extLst>
                  <a:ext uri="{FF2B5EF4-FFF2-40B4-BE49-F238E27FC236}">
                    <a16:creationId xmlns:a16="http://schemas.microsoft.com/office/drawing/2014/main" id="{BD806CDC-31C5-411E-B95B-10665CF52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841" y="6438583"/>
                <a:ext cx="159888" cy="112168"/>
              </a:xfrm>
              <a:custGeom>
                <a:avLst/>
                <a:gdLst>
                  <a:gd name="T0" fmla="*/ 2525 w 3248"/>
                  <a:gd name="T1" fmla="*/ 606 h 2276"/>
                  <a:gd name="T2" fmla="*/ 2338 w 3248"/>
                  <a:gd name="T3" fmla="*/ 312 h 2276"/>
                  <a:gd name="T4" fmla="*/ 2059 w 3248"/>
                  <a:gd name="T5" fmla="*/ 103 h 2276"/>
                  <a:gd name="T6" fmla="*/ 1716 w 3248"/>
                  <a:gd name="T7" fmla="*/ 4 h 2276"/>
                  <a:gd name="T8" fmla="*/ 1396 w 3248"/>
                  <a:gd name="T9" fmla="*/ 26 h 2276"/>
                  <a:gd name="T10" fmla="*/ 1074 w 3248"/>
                  <a:gd name="T11" fmla="*/ 169 h 2276"/>
                  <a:gd name="T12" fmla="*/ 826 w 3248"/>
                  <a:gd name="T13" fmla="*/ 414 h 2276"/>
                  <a:gd name="T14" fmla="*/ 679 w 3248"/>
                  <a:gd name="T15" fmla="*/ 734 h 2276"/>
                  <a:gd name="T16" fmla="*/ 521 w 3248"/>
                  <a:gd name="T17" fmla="*/ 889 h 2276"/>
                  <a:gd name="T18" fmla="*/ 286 w 3248"/>
                  <a:gd name="T19" fmla="*/ 1004 h 2276"/>
                  <a:gd name="T20" fmla="*/ 110 w 3248"/>
                  <a:gd name="T21" fmla="*/ 1191 h 2276"/>
                  <a:gd name="T22" fmla="*/ 12 w 3248"/>
                  <a:gd name="T23" fmla="*/ 1434 h 2276"/>
                  <a:gd name="T24" fmla="*/ 7 w 3248"/>
                  <a:gd name="T25" fmla="*/ 1677 h 2276"/>
                  <a:gd name="T26" fmla="*/ 102 w 3248"/>
                  <a:gd name="T27" fmla="*/ 1936 h 2276"/>
                  <a:gd name="T28" fmla="*/ 282 w 3248"/>
                  <a:gd name="T29" fmla="*/ 2135 h 2276"/>
                  <a:gd name="T30" fmla="*/ 528 w 3248"/>
                  <a:gd name="T31" fmla="*/ 2252 h 2276"/>
                  <a:gd name="T32" fmla="*/ 2412 w 3248"/>
                  <a:gd name="T33" fmla="*/ 2274 h 2276"/>
                  <a:gd name="T34" fmla="*/ 2565 w 3248"/>
                  <a:gd name="T35" fmla="*/ 2231 h 2276"/>
                  <a:gd name="T36" fmla="*/ 2594 w 3248"/>
                  <a:gd name="T37" fmla="*/ 2002 h 2276"/>
                  <a:gd name="T38" fmla="*/ 2421 w 3248"/>
                  <a:gd name="T39" fmla="*/ 2056 h 2276"/>
                  <a:gd name="T40" fmla="*/ 606 w 3248"/>
                  <a:gd name="T41" fmla="*/ 2048 h 2276"/>
                  <a:gd name="T42" fmla="*/ 432 w 3248"/>
                  <a:gd name="T43" fmla="*/ 1974 h 2276"/>
                  <a:gd name="T44" fmla="*/ 300 w 3248"/>
                  <a:gd name="T45" fmla="*/ 1842 h 2276"/>
                  <a:gd name="T46" fmla="*/ 227 w 3248"/>
                  <a:gd name="T47" fmla="*/ 1668 h 2276"/>
                  <a:gd name="T48" fmla="*/ 222 w 3248"/>
                  <a:gd name="T49" fmla="*/ 1497 h 2276"/>
                  <a:gd name="T50" fmla="*/ 287 w 3248"/>
                  <a:gd name="T51" fmla="*/ 1318 h 2276"/>
                  <a:gd name="T52" fmla="*/ 412 w 3248"/>
                  <a:gd name="T53" fmla="*/ 1180 h 2276"/>
                  <a:gd name="T54" fmla="*/ 581 w 3248"/>
                  <a:gd name="T55" fmla="*/ 1099 h 2276"/>
                  <a:gd name="T56" fmla="*/ 801 w 3248"/>
                  <a:gd name="T57" fmla="*/ 1083 h 2276"/>
                  <a:gd name="T58" fmla="*/ 861 w 3248"/>
                  <a:gd name="T59" fmla="*/ 1040 h 2276"/>
                  <a:gd name="T60" fmla="*/ 881 w 3248"/>
                  <a:gd name="T61" fmla="*/ 822 h 2276"/>
                  <a:gd name="T62" fmla="*/ 995 w 3248"/>
                  <a:gd name="T63" fmla="*/ 551 h 2276"/>
                  <a:gd name="T64" fmla="*/ 1199 w 3248"/>
                  <a:gd name="T65" fmla="*/ 347 h 2276"/>
                  <a:gd name="T66" fmla="*/ 1470 w 3248"/>
                  <a:gd name="T67" fmla="*/ 232 h 2276"/>
                  <a:gd name="T68" fmla="*/ 1738 w 3248"/>
                  <a:gd name="T69" fmla="*/ 225 h 2276"/>
                  <a:gd name="T70" fmla="*/ 2015 w 3248"/>
                  <a:gd name="T71" fmla="*/ 327 h 2276"/>
                  <a:gd name="T72" fmla="*/ 2230 w 3248"/>
                  <a:gd name="T73" fmla="*/ 521 h 2276"/>
                  <a:gd name="T74" fmla="*/ 2356 w 3248"/>
                  <a:gd name="T75" fmla="*/ 786 h 2276"/>
                  <a:gd name="T76" fmla="*/ 2381 w 3248"/>
                  <a:gd name="T77" fmla="*/ 1028 h 2276"/>
                  <a:gd name="T78" fmla="*/ 2434 w 3248"/>
                  <a:gd name="T79" fmla="*/ 1083 h 2276"/>
                  <a:gd name="T80" fmla="*/ 2635 w 3248"/>
                  <a:gd name="T81" fmla="*/ 1092 h 2276"/>
                  <a:gd name="T82" fmla="*/ 2799 w 3248"/>
                  <a:gd name="T83" fmla="*/ 1156 h 2276"/>
                  <a:gd name="T84" fmla="*/ 2928 w 3248"/>
                  <a:gd name="T85" fmla="*/ 1272 h 2276"/>
                  <a:gd name="T86" fmla="*/ 3009 w 3248"/>
                  <a:gd name="T87" fmla="*/ 1428 h 2276"/>
                  <a:gd name="T88" fmla="*/ 3030 w 3248"/>
                  <a:gd name="T89" fmla="*/ 1568 h 2276"/>
                  <a:gd name="T90" fmla="*/ 3006 w 3248"/>
                  <a:gd name="T91" fmla="*/ 1721 h 2276"/>
                  <a:gd name="T92" fmla="*/ 2882 w 3248"/>
                  <a:gd name="T93" fmla="*/ 1920 h 2276"/>
                  <a:gd name="T94" fmla="*/ 2817 w 3248"/>
                  <a:gd name="T95" fmla="*/ 2172 h 2276"/>
                  <a:gd name="T96" fmla="*/ 2850 w 3248"/>
                  <a:gd name="T97" fmla="*/ 2197 h 2276"/>
                  <a:gd name="T98" fmla="*/ 2948 w 3248"/>
                  <a:gd name="T99" fmla="*/ 2146 h 2276"/>
                  <a:gd name="T100" fmla="*/ 3100 w 3248"/>
                  <a:gd name="T101" fmla="*/ 2000 h 2276"/>
                  <a:gd name="T102" fmla="*/ 3230 w 3248"/>
                  <a:gd name="T103" fmla="*/ 1727 h 2276"/>
                  <a:gd name="T104" fmla="*/ 3240 w 3248"/>
                  <a:gd name="T105" fmla="*/ 1468 h 2276"/>
                  <a:gd name="T106" fmla="*/ 3153 w 3248"/>
                  <a:gd name="T107" fmla="*/ 1218 h 2276"/>
                  <a:gd name="T108" fmla="*/ 2985 w 3248"/>
                  <a:gd name="T109" fmla="*/ 1022 h 2276"/>
                  <a:gd name="T110" fmla="*/ 2757 w 3248"/>
                  <a:gd name="T111" fmla="*/ 899 h 2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48" h="2276">
                    <a:moveTo>
                      <a:pt x="2592" y="868"/>
                    </a:moveTo>
                    <a:lnTo>
                      <a:pt x="2592" y="868"/>
                    </a:lnTo>
                    <a:lnTo>
                      <a:pt x="2586" y="822"/>
                    </a:lnTo>
                    <a:lnTo>
                      <a:pt x="2577" y="777"/>
                    </a:lnTo>
                    <a:lnTo>
                      <a:pt x="2567" y="734"/>
                    </a:lnTo>
                    <a:lnTo>
                      <a:pt x="2556" y="690"/>
                    </a:lnTo>
                    <a:lnTo>
                      <a:pt x="2541" y="648"/>
                    </a:lnTo>
                    <a:lnTo>
                      <a:pt x="2525" y="606"/>
                    </a:lnTo>
                    <a:lnTo>
                      <a:pt x="2508" y="566"/>
                    </a:lnTo>
                    <a:lnTo>
                      <a:pt x="2488" y="526"/>
                    </a:lnTo>
                    <a:lnTo>
                      <a:pt x="2467" y="488"/>
                    </a:lnTo>
                    <a:lnTo>
                      <a:pt x="2445" y="450"/>
                    </a:lnTo>
                    <a:lnTo>
                      <a:pt x="2420" y="414"/>
                    </a:lnTo>
                    <a:lnTo>
                      <a:pt x="2394" y="379"/>
                    </a:lnTo>
                    <a:lnTo>
                      <a:pt x="2367" y="345"/>
                    </a:lnTo>
                    <a:lnTo>
                      <a:pt x="2338" y="312"/>
                    </a:lnTo>
                    <a:lnTo>
                      <a:pt x="2307" y="280"/>
                    </a:lnTo>
                    <a:lnTo>
                      <a:pt x="2275" y="251"/>
                    </a:lnTo>
                    <a:lnTo>
                      <a:pt x="2242" y="222"/>
                    </a:lnTo>
                    <a:lnTo>
                      <a:pt x="2208" y="195"/>
                    </a:lnTo>
                    <a:lnTo>
                      <a:pt x="2173" y="169"/>
                    </a:lnTo>
                    <a:lnTo>
                      <a:pt x="2135" y="145"/>
                    </a:lnTo>
                    <a:lnTo>
                      <a:pt x="2098" y="123"/>
                    </a:lnTo>
                    <a:lnTo>
                      <a:pt x="2059" y="103"/>
                    </a:lnTo>
                    <a:lnTo>
                      <a:pt x="2019" y="84"/>
                    </a:lnTo>
                    <a:lnTo>
                      <a:pt x="1978" y="66"/>
                    </a:lnTo>
                    <a:lnTo>
                      <a:pt x="1936" y="52"/>
                    </a:lnTo>
                    <a:lnTo>
                      <a:pt x="1894" y="38"/>
                    </a:lnTo>
                    <a:lnTo>
                      <a:pt x="1850" y="26"/>
                    </a:lnTo>
                    <a:lnTo>
                      <a:pt x="1806" y="17"/>
                    </a:lnTo>
                    <a:lnTo>
                      <a:pt x="1761" y="9"/>
                    </a:lnTo>
                    <a:lnTo>
                      <a:pt x="1716" y="4"/>
                    </a:lnTo>
                    <a:lnTo>
                      <a:pt x="1669" y="1"/>
                    </a:lnTo>
                    <a:lnTo>
                      <a:pt x="1623" y="0"/>
                    </a:lnTo>
                    <a:lnTo>
                      <a:pt x="1623" y="0"/>
                    </a:lnTo>
                    <a:lnTo>
                      <a:pt x="1576" y="1"/>
                    </a:lnTo>
                    <a:lnTo>
                      <a:pt x="1530" y="4"/>
                    </a:lnTo>
                    <a:lnTo>
                      <a:pt x="1485" y="9"/>
                    </a:lnTo>
                    <a:lnTo>
                      <a:pt x="1439" y="17"/>
                    </a:lnTo>
                    <a:lnTo>
                      <a:pt x="1396" y="26"/>
                    </a:lnTo>
                    <a:lnTo>
                      <a:pt x="1352" y="38"/>
                    </a:lnTo>
                    <a:lnTo>
                      <a:pt x="1309" y="52"/>
                    </a:lnTo>
                    <a:lnTo>
                      <a:pt x="1268" y="66"/>
                    </a:lnTo>
                    <a:lnTo>
                      <a:pt x="1226" y="84"/>
                    </a:lnTo>
                    <a:lnTo>
                      <a:pt x="1187" y="103"/>
                    </a:lnTo>
                    <a:lnTo>
                      <a:pt x="1148" y="123"/>
                    </a:lnTo>
                    <a:lnTo>
                      <a:pt x="1110" y="145"/>
                    </a:lnTo>
                    <a:lnTo>
                      <a:pt x="1074" y="169"/>
                    </a:lnTo>
                    <a:lnTo>
                      <a:pt x="1038" y="195"/>
                    </a:lnTo>
                    <a:lnTo>
                      <a:pt x="1003" y="222"/>
                    </a:lnTo>
                    <a:lnTo>
                      <a:pt x="970" y="251"/>
                    </a:lnTo>
                    <a:lnTo>
                      <a:pt x="939" y="281"/>
                    </a:lnTo>
                    <a:lnTo>
                      <a:pt x="908" y="312"/>
                    </a:lnTo>
                    <a:lnTo>
                      <a:pt x="880" y="345"/>
                    </a:lnTo>
                    <a:lnTo>
                      <a:pt x="852" y="379"/>
                    </a:lnTo>
                    <a:lnTo>
                      <a:pt x="826" y="414"/>
                    </a:lnTo>
                    <a:lnTo>
                      <a:pt x="801" y="450"/>
                    </a:lnTo>
                    <a:lnTo>
                      <a:pt x="778" y="488"/>
                    </a:lnTo>
                    <a:lnTo>
                      <a:pt x="757" y="526"/>
                    </a:lnTo>
                    <a:lnTo>
                      <a:pt x="738" y="566"/>
                    </a:lnTo>
                    <a:lnTo>
                      <a:pt x="720" y="606"/>
                    </a:lnTo>
                    <a:lnTo>
                      <a:pt x="705" y="648"/>
                    </a:lnTo>
                    <a:lnTo>
                      <a:pt x="690" y="690"/>
                    </a:lnTo>
                    <a:lnTo>
                      <a:pt x="679" y="734"/>
                    </a:lnTo>
                    <a:lnTo>
                      <a:pt x="668" y="777"/>
                    </a:lnTo>
                    <a:lnTo>
                      <a:pt x="660" y="822"/>
                    </a:lnTo>
                    <a:lnTo>
                      <a:pt x="654" y="868"/>
                    </a:lnTo>
                    <a:lnTo>
                      <a:pt x="654" y="868"/>
                    </a:lnTo>
                    <a:lnTo>
                      <a:pt x="620" y="871"/>
                    </a:lnTo>
                    <a:lnTo>
                      <a:pt x="586" y="876"/>
                    </a:lnTo>
                    <a:lnTo>
                      <a:pt x="554" y="882"/>
                    </a:lnTo>
                    <a:lnTo>
                      <a:pt x="521" y="889"/>
                    </a:lnTo>
                    <a:lnTo>
                      <a:pt x="490" y="899"/>
                    </a:lnTo>
                    <a:lnTo>
                      <a:pt x="458" y="910"/>
                    </a:lnTo>
                    <a:lnTo>
                      <a:pt x="427" y="923"/>
                    </a:lnTo>
                    <a:lnTo>
                      <a:pt x="397" y="936"/>
                    </a:lnTo>
                    <a:lnTo>
                      <a:pt x="368" y="951"/>
                    </a:lnTo>
                    <a:lnTo>
                      <a:pt x="340" y="967"/>
                    </a:lnTo>
                    <a:lnTo>
                      <a:pt x="313" y="985"/>
                    </a:lnTo>
                    <a:lnTo>
                      <a:pt x="286" y="1004"/>
                    </a:lnTo>
                    <a:lnTo>
                      <a:pt x="260" y="1023"/>
                    </a:lnTo>
                    <a:lnTo>
                      <a:pt x="237" y="1044"/>
                    </a:lnTo>
                    <a:lnTo>
                      <a:pt x="213" y="1066"/>
                    </a:lnTo>
                    <a:lnTo>
                      <a:pt x="190" y="1089"/>
                    </a:lnTo>
                    <a:lnTo>
                      <a:pt x="168" y="1114"/>
                    </a:lnTo>
                    <a:lnTo>
                      <a:pt x="147" y="1139"/>
                    </a:lnTo>
                    <a:lnTo>
                      <a:pt x="129" y="1164"/>
                    </a:lnTo>
                    <a:lnTo>
                      <a:pt x="110" y="1191"/>
                    </a:lnTo>
                    <a:lnTo>
                      <a:pt x="93" y="1219"/>
                    </a:lnTo>
                    <a:lnTo>
                      <a:pt x="78" y="1247"/>
                    </a:lnTo>
                    <a:lnTo>
                      <a:pt x="63" y="1278"/>
                    </a:lnTo>
                    <a:lnTo>
                      <a:pt x="51" y="1308"/>
                    </a:lnTo>
                    <a:lnTo>
                      <a:pt x="38" y="1338"/>
                    </a:lnTo>
                    <a:lnTo>
                      <a:pt x="29" y="1370"/>
                    </a:lnTo>
                    <a:lnTo>
                      <a:pt x="20" y="1402"/>
                    </a:lnTo>
                    <a:lnTo>
                      <a:pt x="12" y="1434"/>
                    </a:lnTo>
                    <a:lnTo>
                      <a:pt x="7" y="1468"/>
                    </a:lnTo>
                    <a:lnTo>
                      <a:pt x="3" y="1502"/>
                    </a:lnTo>
                    <a:lnTo>
                      <a:pt x="0" y="1536"/>
                    </a:lnTo>
                    <a:lnTo>
                      <a:pt x="0" y="1570"/>
                    </a:lnTo>
                    <a:lnTo>
                      <a:pt x="0" y="1570"/>
                    </a:lnTo>
                    <a:lnTo>
                      <a:pt x="0" y="1607"/>
                    </a:lnTo>
                    <a:lnTo>
                      <a:pt x="3" y="1642"/>
                    </a:lnTo>
                    <a:lnTo>
                      <a:pt x="7" y="1677"/>
                    </a:lnTo>
                    <a:lnTo>
                      <a:pt x="13" y="1712"/>
                    </a:lnTo>
                    <a:lnTo>
                      <a:pt x="22" y="1746"/>
                    </a:lnTo>
                    <a:lnTo>
                      <a:pt x="31" y="1780"/>
                    </a:lnTo>
                    <a:lnTo>
                      <a:pt x="43" y="1812"/>
                    </a:lnTo>
                    <a:lnTo>
                      <a:pt x="55" y="1844"/>
                    </a:lnTo>
                    <a:lnTo>
                      <a:pt x="70" y="1875"/>
                    </a:lnTo>
                    <a:lnTo>
                      <a:pt x="85" y="1905"/>
                    </a:lnTo>
                    <a:lnTo>
                      <a:pt x="102" y="1936"/>
                    </a:lnTo>
                    <a:lnTo>
                      <a:pt x="120" y="1964"/>
                    </a:lnTo>
                    <a:lnTo>
                      <a:pt x="140" y="1992"/>
                    </a:lnTo>
                    <a:lnTo>
                      <a:pt x="161" y="2018"/>
                    </a:lnTo>
                    <a:lnTo>
                      <a:pt x="183" y="2044"/>
                    </a:lnTo>
                    <a:lnTo>
                      <a:pt x="206" y="2068"/>
                    </a:lnTo>
                    <a:lnTo>
                      <a:pt x="230" y="2091"/>
                    </a:lnTo>
                    <a:lnTo>
                      <a:pt x="256" y="2113"/>
                    </a:lnTo>
                    <a:lnTo>
                      <a:pt x="282" y="2135"/>
                    </a:lnTo>
                    <a:lnTo>
                      <a:pt x="310" y="2154"/>
                    </a:lnTo>
                    <a:lnTo>
                      <a:pt x="339" y="2172"/>
                    </a:lnTo>
                    <a:lnTo>
                      <a:pt x="368" y="2190"/>
                    </a:lnTo>
                    <a:lnTo>
                      <a:pt x="398" y="2205"/>
                    </a:lnTo>
                    <a:lnTo>
                      <a:pt x="430" y="2219"/>
                    </a:lnTo>
                    <a:lnTo>
                      <a:pt x="462" y="2231"/>
                    </a:lnTo>
                    <a:lnTo>
                      <a:pt x="495" y="2243"/>
                    </a:lnTo>
                    <a:lnTo>
                      <a:pt x="528" y="2252"/>
                    </a:lnTo>
                    <a:lnTo>
                      <a:pt x="562" y="2260"/>
                    </a:lnTo>
                    <a:lnTo>
                      <a:pt x="597" y="2267"/>
                    </a:lnTo>
                    <a:lnTo>
                      <a:pt x="632" y="2271"/>
                    </a:lnTo>
                    <a:lnTo>
                      <a:pt x="667" y="2274"/>
                    </a:lnTo>
                    <a:lnTo>
                      <a:pt x="703" y="2275"/>
                    </a:lnTo>
                    <a:lnTo>
                      <a:pt x="2380" y="2276"/>
                    </a:lnTo>
                    <a:lnTo>
                      <a:pt x="2380" y="2276"/>
                    </a:lnTo>
                    <a:lnTo>
                      <a:pt x="2412" y="2274"/>
                    </a:lnTo>
                    <a:lnTo>
                      <a:pt x="2441" y="2272"/>
                    </a:lnTo>
                    <a:lnTo>
                      <a:pt x="2467" y="2269"/>
                    </a:lnTo>
                    <a:lnTo>
                      <a:pt x="2489" y="2265"/>
                    </a:lnTo>
                    <a:lnTo>
                      <a:pt x="2510" y="2259"/>
                    </a:lnTo>
                    <a:lnTo>
                      <a:pt x="2528" y="2253"/>
                    </a:lnTo>
                    <a:lnTo>
                      <a:pt x="2542" y="2247"/>
                    </a:lnTo>
                    <a:lnTo>
                      <a:pt x="2555" y="2240"/>
                    </a:lnTo>
                    <a:lnTo>
                      <a:pt x="2565" y="2231"/>
                    </a:lnTo>
                    <a:lnTo>
                      <a:pt x="2574" y="2223"/>
                    </a:lnTo>
                    <a:lnTo>
                      <a:pt x="2580" y="2213"/>
                    </a:lnTo>
                    <a:lnTo>
                      <a:pt x="2587" y="2203"/>
                    </a:lnTo>
                    <a:lnTo>
                      <a:pt x="2590" y="2193"/>
                    </a:lnTo>
                    <a:lnTo>
                      <a:pt x="2593" y="2182"/>
                    </a:lnTo>
                    <a:lnTo>
                      <a:pt x="2594" y="2170"/>
                    </a:lnTo>
                    <a:lnTo>
                      <a:pt x="2594" y="2159"/>
                    </a:lnTo>
                    <a:lnTo>
                      <a:pt x="2594" y="2002"/>
                    </a:lnTo>
                    <a:lnTo>
                      <a:pt x="2594" y="2002"/>
                    </a:lnTo>
                    <a:lnTo>
                      <a:pt x="2576" y="2014"/>
                    </a:lnTo>
                    <a:lnTo>
                      <a:pt x="2557" y="2025"/>
                    </a:lnTo>
                    <a:lnTo>
                      <a:pt x="2536" y="2034"/>
                    </a:lnTo>
                    <a:lnTo>
                      <a:pt x="2512" y="2041"/>
                    </a:lnTo>
                    <a:lnTo>
                      <a:pt x="2486" y="2048"/>
                    </a:lnTo>
                    <a:lnTo>
                      <a:pt x="2456" y="2053"/>
                    </a:lnTo>
                    <a:lnTo>
                      <a:pt x="2421" y="2056"/>
                    </a:lnTo>
                    <a:lnTo>
                      <a:pt x="2380" y="2057"/>
                    </a:lnTo>
                    <a:lnTo>
                      <a:pt x="2380" y="2057"/>
                    </a:lnTo>
                    <a:lnTo>
                      <a:pt x="703" y="2057"/>
                    </a:lnTo>
                    <a:lnTo>
                      <a:pt x="703" y="2057"/>
                    </a:lnTo>
                    <a:lnTo>
                      <a:pt x="679" y="2057"/>
                    </a:lnTo>
                    <a:lnTo>
                      <a:pt x="654" y="2055"/>
                    </a:lnTo>
                    <a:lnTo>
                      <a:pt x="630" y="2052"/>
                    </a:lnTo>
                    <a:lnTo>
                      <a:pt x="606" y="2048"/>
                    </a:lnTo>
                    <a:lnTo>
                      <a:pt x="582" y="2041"/>
                    </a:lnTo>
                    <a:lnTo>
                      <a:pt x="559" y="2035"/>
                    </a:lnTo>
                    <a:lnTo>
                      <a:pt x="536" y="2028"/>
                    </a:lnTo>
                    <a:lnTo>
                      <a:pt x="515" y="2019"/>
                    </a:lnTo>
                    <a:lnTo>
                      <a:pt x="493" y="2009"/>
                    </a:lnTo>
                    <a:lnTo>
                      <a:pt x="472" y="1998"/>
                    </a:lnTo>
                    <a:lnTo>
                      <a:pt x="451" y="1986"/>
                    </a:lnTo>
                    <a:lnTo>
                      <a:pt x="432" y="1974"/>
                    </a:lnTo>
                    <a:lnTo>
                      <a:pt x="413" y="1960"/>
                    </a:lnTo>
                    <a:lnTo>
                      <a:pt x="394" y="1946"/>
                    </a:lnTo>
                    <a:lnTo>
                      <a:pt x="377" y="1930"/>
                    </a:lnTo>
                    <a:lnTo>
                      <a:pt x="360" y="1915"/>
                    </a:lnTo>
                    <a:lnTo>
                      <a:pt x="343" y="1897"/>
                    </a:lnTo>
                    <a:lnTo>
                      <a:pt x="328" y="1880"/>
                    </a:lnTo>
                    <a:lnTo>
                      <a:pt x="313" y="1861"/>
                    </a:lnTo>
                    <a:lnTo>
                      <a:pt x="300" y="1842"/>
                    </a:lnTo>
                    <a:lnTo>
                      <a:pt x="287" y="1822"/>
                    </a:lnTo>
                    <a:lnTo>
                      <a:pt x="276" y="1802"/>
                    </a:lnTo>
                    <a:lnTo>
                      <a:pt x="265" y="1781"/>
                    </a:lnTo>
                    <a:lnTo>
                      <a:pt x="255" y="1759"/>
                    </a:lnTo>
                    <a:lnTo>
                      <a:pt x="246" y="1737"/>
                    </a:lnTo>
                    <a:lnTo>
                      <a:pt x="239" y="1715"/>
                    </a:lnTo>
                    <a:lnTo>
                      <a:pt x="232" y="1692"/>
                    </a:lnTo>
                    <a:lnTo>
                      <a:pt x="227" y="1668"/>
                    </a:lnTo>
                    <a:lnTo>
                      <a:pt x="222" y="1644"/>
                    </a:lnTo>
                    <a:lnTo>
                      <a:pt x="219" y="1620"/>
                    </a:lnTo>
                    <a:lnTo>
                      <a:pt x="218" y="1595"/>
                    </a:lnTo>
                    <a:lnTo>
                      <a:pt x="217" y="1570"/>
                    </a:lnTo>
                    <a:lnTo>
                      <a:pt x="217" y="1570"/>
                    </a:lnTo>
                    <a:lnTo>
                      <a:pt x="218" y="1545"/>
                    </a:lnTo>
                    <a:lnTo>
                      <a:pt x="219" y="1520"/>
                    </a:lnTo>
                    <a:lnTo>
                      <a:pt x="222" y="1497"/>
                    </a:lnTo>
                    <a:lnTo>
                      <a:pt x="226" y="1473"/>
                    </a:lnTo>
                    <a:lnTo>
                      <a:pt x="232" y="1449"/>
                    </a:lnTo>
                    <a:lnTo>
                      <a:pt x="239" y="1426"/>
                    </a:lnTo>
                    <a:lnTo>
                      <a:pt x="246" y="1403"/>
                    </a:lnTo>
                    <a:lnTo>
                      <a:pt x="255" y="1381"/>
                    </a:lnTo>
                    <a:lnTo>
                      <a:pt x="265" y="1360"/>
                    </a:lnTo>
                    <a:lnTo>
                      <a:pt x="276" y="1339"/>
                    </a:lnTo>
                    <a:lnTo>
                      <a:pt x="287" y="1318"/>
                    </a:lnTo>
                    <a:lnTo>
                      <a:pt x="300" y="1298"/>
                    </a:lnTo>
                    <a:lnTo>
                      <a:pt x="313" y="1280"/>
                    </a:lnTo>
                    <a:lnTo>
                      <a:pt x="328" y="1261"/>
                    </a:lnTo>
                    <a:lnTo>
                      <a:pt x="343" y="1243"/>
                    </a:lnTo>
                    <a:lnTo>
                      <a:pt x="359" y="1227"/>
                    </a:lnTo>
                    <a:lnTo>
                      <a:pt x="376" y="1210"/>
                    </a:lnTo>
                    <a:lnTo>
                      <a:pt x="393" y="1195"/>
                    </a:lnTo>
                    <a:lnTo>
                      <a:pt x="412" y="1180"/>
                    </a:lnTo>
                    <a:lnTo>
                      <a:pt x="431" y="1167"/>
                    </a:lnTo>
                    <a:lnTo>
                      <a:pt x="450" y="1154"/>
                    </a:lnTo>
                    <a:lnTo>
                      <a:pt x="471" y="1143"/>
                    </a:lnTo>
                    <a:lnTo>
                      <a:pt x="492" y="1131"/>
                    </a:lnTo>
                    <a:lnTo>
                      <a:pt x="514" y="1122"/>
                    </a:lnTo>
                    <a:lnTo>
                      <a:pt x="535" y="1113"/>
                    </a:lnTo>
                    <a:lnTo>
                      <a:pt x="558" y="1105"/>
                    </a:lnTo>
                    <a:lnTo>
                      <a:pt x="581" y="1099"/>
                    </a:lnTo>
                    <a:lnTo>
                      <a:pt x="605" y="1093"/>
                    </a:lnTo>
                    <a:lnTo>
                      <a:pt x="629" y="1089"/>
                    </a:lnTo>
                    <a:lnTo>
                      <a:pt x="653" y="1086"/>
                    </a:lnTo>
                    <a:lnTo>
                      <a:pt x="678" y="1083"/>
                    </a:lnTo>
                    <a:lnTo>
                      <a:pt x="702" y="1083"/>
                    </a:lnTo>
                    <a:lnTo>
                      <a:pt x="702" y="1083"/>
                    </a:lnTo>
                    <a:lnTo>
                      <a:pt x="777" y="1083"/>
                    </a:lnTo>
                    <a:lnTo>
                      <a:pt x="801" y="1083"/>
                    </a:lnTo>
                    <a:lnTo>
                      <a:pt x="811" y="1083"/>
                    </a:lnTo>
                    <a:lnTo>
                      <a:pt x="811" y="1083"/>
                    </a:lnTo>
                    <a:lnTo>
                      <a:pt x="823" y="1079"/>
                    </a:lnTo>
                    <a:lnTo>
                      <a:pt x="833" y="1074"/>
                    </a:lnTo>
                    <a:lnTo>
                      <a:pt x="841" y="1068"/>
                    </a:lnTo>
                    <a:lnTo>
                      <a:pt x="850" y="1060"/>
                    </a:lnTo>
                    <a:lnTo>
                      <a:pt x="856" y="1050"/>
                    </a:lnTo>
                    <a:lnTo>
                      <a:pt x="861" y="1040"/>
                    </a:lnTo>
                    <a:lnTo>
                      <a:pt x="864" y="1028"/>
                    </a:lnTo>
                    <a:lnTo>
                      <a:pt x="865" y="1017"/>
                    </a:lnTo>
                    <a:lnTo>
                      <a:pt x="865" y="975"/>
                    </a:lnTo>
                    <a:lnTo>
                      <a:pt x="865" y="975"/>
                    </a:lnTo>
                    <a:lnTo>
                      <a:pt x="866" y="935"/>
                    </a:lnTo>
                    <a:lnTo>
                      <a:pt x="869" y="897"/>
                    </a:lnTo>
                    <a:lnTo>
                      <a:pt x="875" y="859"/>
                    </a:lnTo>
                    <a:lnTo>
                      <a:pt x="881" y="822"/>
                    </a:lnTo>
                    <a:lnTo>
                      <a:pt x="889" y="786"/>
                    </a:lnTo>
                    <a:lnTo>
                      <a:pt x="900" y="749"/>
                    </a:lnTo>
                    <a:lnTo>
                      <a:pt x="912" y="714"/>
                    </a:lnTo>
                    <a:lnTo>
                      <a:pt x="926" y="680"/>
                    </a:lnTo>
                    <a:lnTo>
                      <a:pt x="940" y="647"/>
                    </a:lnTo>
                    <a:lnTo>
                      <a:pt x="957" y="613"/>
                    </a:lnTo>
                    <a:lnTo>
                      <a:pt x="975" y="582"/>
                    </a:lnTo>
                    <a:lnTo>
                      <a:pt x="995" y="551"/>
                    </a:lnTo>
                    <a:lnTo>
                      <a:pt x="1016" y="521"/>
                    </a:lnTo>
                    <a:lnTo>
                      <a:pt x="1039" y="493"/>
                    </a:lnTo>
                    <a:lnTo>
                      <a:pt x="1062" y="465"/>
                    </a:lnTo>
                    <a:lnTo>
                      <a:pt x="1087" y="439"/>
                    </a:lnTo>
                    <a:lnTo>
                      <a:pt x="1114" y="414"/>
                    </a:lnTo>
                    <a:lnTo>
                      <a:pt x="1141" y="390"/>
                    </a:lnTo>
                    <a:lnTo>
                      <a:pt x="1170" y="367"/>
                    </a:lnTo>
                    <a:lnTo>
                      <a:pt x="1199" y="347"/>
                    </a:lnTo>
                    <a:lnTo>
                      <a:pt x="1231" y="327"/>
                    </a:lnTo>
                    <a:lnTo>
                      <a:pt x="1262" y="308"/>
                    </a:lnTo>
                    <a:lnTo>
                      <a:pt x="1295" y="292"/>
                    </a:lnTo>
                    <a:lnTo>
                      <a:pt x="1328" y="276"/>
                    </a:lnTo>
                    <a:lnTo>
                      <a:pt x="1362" y="263"/>
                    </a:lnTo>
                    <a:lnTo>
                      <a:pt x="1398" y="251"/>
                    </a:lnTo>
                    <a:lnTo>
                      <a:pt x="1434" y="241"/>
                    </a:lnTo>
                    <a:lnTo>
                      <a:pt x="1470" y="232"/>
                    </a:lnTo>
                    <a:lnTo>
                      <a:pt x="1508" y="225"/>
                    </a:lnTo>
                    <a:lnTo>
                      <a:pt x="1546" y="221"/>
                    </a:lnTo>
                    <a:lnTo>
                      <a:pt x="1584" y="218"/>
                    </a:lnTo>
                    <a:lnTo>
                      <a:pt x="1623" y="217"/>
                    </a:lnTo>
                    <a:lnTo>
                      <a:pt x="1623" y="217"/>
                    </a:lnTo>
                    <a:lnTo>
                      <a:pt x="1662" y="218"/>
                    </a:lnTo>
                    <a:lnTo>
                      <a:pt x="1701" y="221"/>
                    </a:lnTo>
                    <a:lnTo>
                      <a:pt x="1738" y="225"/>
                    </a:lnTo>
                    <a:lnTo>
                      <a:pt x="1775" y="232"/>
                    </a:lnTo>
                    <a:lnTo>
                      <a:pt x="1812" y="241"/>
                    </a:lnTo>
                    <a:lnTo>
                      <a:pt x="1848" y="251"/>
                    </a:lnTo>
                    <a:lnTo>
                      <a:pt x="1883" y="263"/>
                    </a:lnTo>
                    <a:lnTo>
                      <a:pt x="1917" y="276"/>
                    </a:lnTo>
                    <a:lnTo>
                      <a:pt x="1951" y="292"/>
                    </a:lnTo>
                    <a:lnTo>
                      <a:pt x="1984" y="308"/>
                    </a:lnTo>
                    <a:lnTo>
                      <a:pt x="2015" y="327"/>
                    </a:lnTo>
                    <a:lnTo>
                      <a:pt x="2046" y="347"/>
                    </a:lnTo>
                    <a:lnTo>
                      <a:pt x="2076" y="367"/>
                    </a:lnTo>
                    <a:lnTo>
                      <a:pt x="2104" y="390"/>
                    </a:lnTo>
                    <a:lnTo>
                      <a:pt x="2132" y="414"/>
                    </a:lnTo>
                    <a:lnTo>
                      <a:pt x="2158" y="439"/>
                    </a:lnTo>
                    <a:lnTo>
                      <a:pt x="2183" y="465"/>
                    </a:lnTo>
                    <a:lnTo>
                      <a:pt x="2207" y="493"/>
                    </a:lnTo>
                    <a:lnTo>
                      <a:pt x="2230" y="521"/>
                    </a:lnTo>
                    <a:lnTo>
                      <a:pt x="2251" y="551"/>
                    </a:lnTo>
                    <a:lnTo>
                      <a:pt x="2270" y="582"/>
                    </a:lnTo>
                    <a:lnTo>
                      <a:pt x="2289" y="613"/>
                    </a:lnTo>
                    <a:lnTo>
                      <a:pt x="2305" y="647"/>
                    </a:lnTo>
                    <a:lnTo>
                      <a:pt x="2321" y="680"/>
                    </a:lnTo>
                    <a:lnTo>
                      <a:pt x="2335" y="714"/>
                    </a:lnTo>
                    <a:lnTo>
                      <a:pt x="2346" y="749"/>
                    </a:lnTo>
                    <a:lnTo>
                      <a:pt x="2356" y="786"/>
                    </a:lnTo>
                    <a:lnTo>
                      <a:pt x="2365" y="822"/>
                    </a:lnTo>
                    <a:lnTo>
                      <a:pt x="2372" y="859"/>
                    </a:lnTo>
                    <a:lnTo>
                      <a:pt x="2376" y="897"/>
                    </a:lnTo>
                    <a:lnTo>
                      <a:pt x="2379" y="935"/>
                    </a:lnTo>
                    <a:lnTo>
                      <a:pt x="2380" y="975"/>
                    </a:lnTo>
                    <a:lnTo>
                      <a:pt x="2380" y="1017"/>
                    </a:lnTo>
                    <a:lnTo>
                      <a:pt x="2380" y="1017"/>
                    </a:lnTo>
                    <a:lnTo>
                      <a:pt x="2381" y="1028"/>
                    </a:lnTo>
                    <a:lnTo>
                      <a:pt x="2384" y="1040"/>
                    </a:lnTo>
                    <a:lnTo>
                      <a:pt x="2390" y="1050"/>
                    </a:lnTo>
                    <a:lnTo>
                      <a:pt x="2396" y="1060"/>
                    </a:lnTo>
                    <a:lnTo>
                      <a:pt x="2404" y="1068"/>
                    </a:lnTo>
                    <a:lnTo>
                      <a:pt x="2413" y="1074"/>
                    </a:lnTo>
                    <a:lnTo>
                      <a:pt x="2423" y="1079"/>
                    </a:lnTo>
                    <a:lnTo>
                      <a:pt x="2434" y="1083"/>
                    </a:lnTo>
                    <a:lnTo>
                      <a:pt x="2434" y="1083"/>
                    </a:lnTo>
                    <a:lnTo>
                      <a:pt x="2442" y="1083"/>
                    </a:lnTo>
                    <a:lnTo>
                      <a:pt x="2463" y="1083"/>
                    </a:lnTo>
                    <a:lnTo>
                      <a:pt x="2543" y="1083"/>
                    </a:lnTo>
                    <a:lnTo>
                      <a:pt x="2543" y="1083"/>
                    </a:lnTo>
                    <a:lnTo>
                      <a:pt x="2567" y="1083"/>
                    </a:lnTo>
                    <a:lnTo>
                      <a:pt x="2590" y="1086"/>
                    </a:lnTo>
                    <a:lnTo>
                      <a:pt x="2613" y="1088"/>
                    </a:lnTo>
                    <a:lnTo>
                      <a:pt x="2635" y="1092"/>
                    </a:lnTo>
                    <a:lnTo>
                      <a:pt x="2657" y="1096"/>
                    </a:lnTo>
                    <a:lnTo>
                      <a:pt x="2679" y="1102"/>
                    </a:lnTo>
                    <a:lnTo>
                      <a:pt x="2700" y="1109"/>
                    </a:lnTo>
                    <a:lnTo>
                      <a:pt x="2721" y="1117"/>
                    </a:lnTo>
                    <a:lnTo>
                      <a:pt x="2741" y="1125"/>
                    </a:lnTo>
                    <a:lnTo>
                      <a:pt x="2761" y="1134"/>
                    </a:lnTo>
                    <a:lnTo>
                      <a:pt x="2781" y="1145"/>
                    </a:lnTo>
                    <a:lnTo>
                      <a:pt x="2799" y="1156"/>
                    </a:lnTo>
                    <a:lnTo>
                      <a:pt x="2818" y="1169"/>
                    </a:lnTo>
                    <a:lnTo>
                      <a:pt x="2836" y="1181"/>
                    </a:lnTo>
                    <a:lnTo>
                      <a:pt x="2852" y="1195"/>
                    </a:lnTo>
                    <a:lnTo>
                      <a:pt x="2869" y="1209"/>
                    </a:lnTo>
                    <a:lnTo>
                      <a:pt x="2885" y="1224"/>
                    </a:lnTo>
                    <a:lnTo>
                      <a:pt x="2900" y="1239"/>
                    </a:lnTo>
                    <a:lnTo>
                      <a:pt x="2915" y="1256"/>
                    </a:lnTo>
                    <a:lnTo>
                      <a:pt x="2928" y="1272"/>
                    </a:lnTo>
                    <a:lnTo>
                      <a:pt x="2942" y="1290"/>
                    </a:lnTo>
                    <a:lnTo>
                      <a:pt x="2954" y="1309"/>
                    </a:lnTo>
                    <a:lnTo>
                      <a:pt x="2965" y="1327"/>
                    </a:lnTo>
                    <a:lnTo>
                      <a:pt x="2976" y="1346"/>
                    </a:lnTo>
                    <a:lnTo>
                      <a:pt x="2985" y="1366"/>
                    </a:lnTo>
                    <a:lnTo>
                      <a:pt x="2994" y="1387"/>
                    </a:lnTo>
                    <a:lnTo>
                      <a:pt x="3002" y="1407"/>
                    </a:lnTo>
                    <a:lnTo>
                      <a:pt x="3009" y="1428"/>
                    </a:lnTo>
                    <a:lnTo>
                      <a:pt x="3015" y="1450"/>
                    </a:lnTo>
                    <a:lnTo>
                      <a:pt x="3020" y="1472"/>
                    </a:lnTo>
                    <a:lnTo>
                      <a:pt x="3025" y="1494"/>
                    </a:lnTo>
                    <a:lnTo>
                      <a:pt x="3027" y="1517"/>
                    </a:lnTo>
                    <a:lnTo>
                      <a:pt x="3027" y="1517"/>
                    </a:lnTo>
                    <a:lnTo>
                      <a:pt x="3030" y="1543"/>
                    </a:lnTo>
                    <a:lnTo>
                      <a:pt x="3030" y="1569"/>
                    </a:lnTo>
                    <a:lnTo>
                      <a:pt x="3030" y="1568"/>
                    </a:lnTo>
                    <a:lnTo>
                      <a:pt x="3030" y="1568"/>
                    </a:lnTo>
                    <a:lnTo>
                      <a:pt x="3030" y="1570"/>
                    </a:lnTo>
                    <a:lnTo>
                      <a:pt x="3030" y="1570"/>
                    </a:lnTo>
                    <a:lnTo>
                      <a:pt x="3029" y="1601"/>
                    </a:lnTo>
                    <a:lnTo>
                      <a:pt x="3027" y="1633"/>
                    </a:lnTo>
                    <a:lnTo>
                      <a:pt x="3021" y="1663"/>
                    </a:lnTo>
                    <a:lnTo>
                      <a:pt x="3014" y="1693"/>
                    </a:lnTo>
                    <a:lnTo>
                      <a:pt x="3006" y="1721"/>
                    </a:lnTo>
                    <a:lnTo>
                      <a:pt x="2997" y="1749"/>
                    </a:lnTo>
                    <a:lnTo>
                      <a:pt x="2984" y="1777"/>
                    </a:lnTo>
                    <a:lnTo>
                      <a:pt x="2971" y="1803"/>
                    </a:lnTo>
                    <a:lnTo>
                      <a:pt x="2956" y="1829"/>
                    </a:lnTo>
                    <a:lnTo>
                      <a:pt x="2939" y="1853"/>
                    </a:lnTo>
                    <a:lnTo>
                      <a:pt x="2922" y="1876"/>
                    </a:lnTo>
                    <a:lnTo>
                      <a:pt x="2902" y="1898"/>
                    </a:lnTo>
                    <a:lnTo>
                      <a:pt x="2882" y="1920"/>
                    </a:lnTo>
                    <a:lnTo>
                      <a:pt x="2861" y="1940"/>
                    </a:lnTo>
                    <a:lnTo>
                      <a:pt x="2838" y="1957"/>
                    </a:lnTo>
                    <a:lnTo>
                      <a:pt x="2814" y="1975"/>
                    </a:lnTo>
                    <a:lnTo>
                      <a:pt x="2814" y="2152"/>
                    </a:lnTo>
                    <a:lnTo>
                      <a:pt x="2814" y="2152"/>
                    </a:lnTo>
                    <a:lnTo>
                      <a:pt x="2814" y="2160"/>
                    </a:lnTo>
                    <a:lnTo>
                      <a:pt x="2816" y="2167"/>
                    </a:lnTo>
                    <a:lnTo>
                      <a:pt x="2817" y="2172"/>
                    </a:lnTo>
                    <a:lnTo>
                      <a:pt x="2820" y="2178"/>
                    </a:lnTo>
                    <a:lnTo>
                      <a:pt x="2823" y="2183"/>
                    </a:lnTo>
                    <a:lnTo>
                      <a:pt x="2826" y="2187"/>
                    </a:lnTo>
                    <a:lnTo>
                      <a:pt x="2831" y="2190"/>
                    </a:lnTo>
                    <a:lnTo>
                      <a:pt x="2835" y="2193"/>
                    </a:lnTo>
                    <a:lnTo>
                      <a:pt x="2840" y="2195"/>
                    </a:lnTo>
                    <a:lnTo>
                      <a:pt x="2845" y="2196"/>
                    </a:lnTo>
                    <a:lnTo>
                      <a:pt x="2850" y="2197"/>
                    </a:lnTo>
                    <a:lnTo>
                      <a:pt x="2855" y="2196"/>
                    </a:lnTo>
                    <a:lnTo>
                      <a:pt x="2862" y="2196"/>
                    </a:lnTo>
                    <a:lnTo>
                      <a:pt x="2867" y="2194"/>
                    </a:lnTo>
                    <a:lnTo>
                      <a:pt x="2872" y="2192"/>
                    </a:lnTo>
                    <a:lnTo>
                      <a:pt x="2878" y="2190"/>
                    </a:lnTo>
                    <a:lnTo>
                      <a:pt x="2878" y="2190"/>
                    </a:lnTo>
                    <a:lnTo>
                      <a:pt x="2918" y="2166"/>
                    </a:lnTo>
                    <a:lnTo>
                      <a:pt x="2948" y="2146"/>
                    </a:lnTo>
                    <a:lnTo>
                      <a:pt x="2948" y="2146"/>
                    </a:lnTo>
                    <a:lnTo>
                      <a:pt x="2998" y="2108"/>
                    </a:lnTo>
                    <a:lnTo>
                      <a:pt x="2997" y="2108"/>
                    </a:lnTo>
                    <a:lnTo>
                      <a:pt x="2997" y="2108"/>
                    </a:lnTo>
                    <a:lnTo>
                      <a:pt x="3025" y="2083"/>
                    </a:lnTo>
                    <a:lnTo>
                      <a:pt x="3052" y="2056"/>
                    </a:lnTo>
                    <a:lnTo>
                      <a:pt x="3076" y="2029"/>
                    </a:lnTo>
                    <a:lnTo>
                      <a:pt x="3100" y="2000"/>
                    </a:lnTo>
                    <a:lnTo>
                      <a:pt x="3123" y="1969"/>
                    </a:lnTo>
                    <a:lnTo>
                      <a:pt x="3143" y="1938"/>
                    </a:lnTo>
                    <a:lnTo>
                      <a:pt x="3163" y="1905"/>
                    </a:lnTo>
                    <a:lnTo>
                      <a:pt x="3179" y="1871"/>
                    </a:lnTo>
                    <a:lnTo>
                      <a:pt x="3195" y="1837"/>
                    </a:lnTo>
                    <a:lnTo>
                      <a:pt x="3208" y="1801"/>
                    </a:lnTo>
                    <a:lnTo>
                      <a:pt x="3220" y="1764"/>
                    </a:lnTo>
                    <a:lnTo>
                      <a:pt x="3230" y="1727"/>
                    </a:lnTo>
                    <a:lnTo>
                      <a:pt x="3237" y="1689"/>
                    </a:lnTo>
                    <a:lnTo>
                      <a:pt x="3242" y="1650"/>
                    </a:lnTo>
                    <a:lnTo>
                      <a:pt x="3247" y="1611"/>
                    </a:lnTo>
                    <a:lnTo>
                      <a:pt x="3248" y="1570"/>
                    </a:lnTo>
                    <a:lnTo>
                      <a:pt x="3248" y="1570"/>
                    </a:lnTo>
                    <a:lnTo>
                      <a:pt x="3247" y="1536"/>
                    </a:lnTo>
                    <a:lnTo>
                      <a:pt x="3245" y="1501"/>
                    </a:lnTo>
                    <a:lnTo>
                      <a:pt x="3240" y="1468"/>
                    </a:lnTo>
                    <a:lnTo>
                      <a:pt x="3234" y="1434"/>
                    </a:lnTo>
                    <a:lnTo>
                      <a:pt x="3227" y="1401"/>
                    </a:lnTo>
                    <a:lnTo>
                      <a:pt x="3219" y="1369"/>
                    </a:lnTo>
                    <a:lnTo>
                      <a:pt x="3208" y="1338"/>
                    </a:lnTo>
                    <a:lnTo>
                      <a:pt x="3197" y="1307"/>
                    </a:lnTo>
                    <a:lnTo>
                      <a:pt x="3183" y="1277"/>
                    </a:lnTo>
                    <a:lnTo>
                      <a:pt x="3169" y="1247"/>
                    </a:lnTo>
                    <a:lnTo>
                      <a:pt x="3153" y="1218"/>
                    </a:lnTo>
                    <a:lnTo>
                      <a:pt x="3137" y="1190"/>
                    </a:lnTo>
                    <a:lnTo>
                      <a:pt x="3118" y="1163"/>
                    </a:lnTo>
                    <a:lnTo>
                      <a:pt x="3099" y="1137"/>
                    </a:lnTo>
                    <a:lnTo>
                      <a:pt x="3078" y="1113"/>
                    </a:lnTo>
                    <a:lnTo>
                      <a:pt x="3057" y="1089"/>
                    </a:lnTo>
                    <a:lnTo>
                      <a:pt x="3034" y="1066"/>
                    </a:lnTo>
                    <a:lnTo>
                      <a:pt x="3010" y="1043"/>
                    </a:lnTo>
                    <a:lnTo>
                      <a:pt x="2985" y="1022"/>
                    </a:lnTo>
                    <a:lnTo>
                      <a:pt x="2960" y="1003"/>
                    </a:lnTo>
                    <a:lnTo>
                      <a:pt x="2933" y="984"/>
                    </a:lnTo>
                    <a:lnTo>
                      <a:pt x="2906" y="966"/>
                    </a:lnTo>
                    <a:lnTo>
                      <a:pt x="2877" y="951"/>
                    </a:lnTo>
                    <a:lnTo>
                      <a:pt x="2848" y="935"/>
                    </a:lnTo>
                    <a:lnTo>
                      <a:pt x="2818" y="922"/>
                    </a:lnTo>
                    <a:lnTo>
                      <a:pt x="2788" y="909"/>
                    </a:lnTo>
                    <a:lnTo>
                      <a:pt x="2757" y="899"/>
                    </a:lnTo>
                    <a:lnTo>
                      <a:pt x="2725" y="889"/>
                    </a:lnTo>
                    <a:lnTo>
                      <a:pt x="2693" y="881"/>
                    </a:lnTo>
                    <a:lnTo>
                      <a:pt x="2659" y="875"/>
                    </a:lnTo>
                    <a:lnTo>
                      <a:pt x="2626" y="871"/>
                    </a:lnTo>
                    <a:lnTo>
                      <a:pt x="2592" y="868"/>
                    </a:lnTo>
                    <a:lnTo>
                      <a:pt x="2592" y="8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</p:grpSp>
      </p:grpSp>
      <p:sp>
        <p:nvSpPr>
          <p:cNvPr id="350" name="TextBox 349"/>
          <p:cNvSpPr txBox="1"/>
          <p:nvPr/>
        </p:nvSpPr>
        <p:spPr>
          <a:xfrm>
            <a:off x="4264902" y="5463752"/>
            <a:ext cx="289978" cy="16879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900" spc="-6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레거시</a:t>
            </a:r>
            <a:endParaRPr lang="en-US" altLang="ko-KR" sz="900" spc="-6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57" name="모서리가 둥근 직사각형 356"/>
          <p:cNvSpPr/>
          <p:nvPr/>
        </p:nvSpPr>
        <p:spPr>
          <a:xfrm>
            <a:off x="8311892" y="4214299"/>
            <a:ext cx="2238970" cy="1508392"/>
          </a:xfrm>
          <a:prstGeom prst="roundRect">
            <a:avLst>
              <a:gd name="adj" fmla="val 4141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10091" y="3721509"/>
            <a:ext cx="593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600" b="1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en-US" altLang="ko-KR" dirty="0"/>
              <a:t>MEC</a:t>
            </a:r>
            <a:endParaRPr lang="ko-KR" altLang="en-US" dirty="0"/>
          </a:p>
        </p:txBody>
      </p:sp>
      <p:cxnSp>
        <p:nvCxnSpPr>
          <p:cNvPr id="360" name="직선 연결선 359"/>
          <p:cNvCxnSpPr>
            <a:endCxn id="153" idx="2"/>
          </p:cNvCxnSpPr>
          <p:nvPr/>
        </p:nvCxnSpPr>
        <p:spPr>
          <a:xfrm flipH="1" flipV="1">
            <a:off x="4901735" y="3475996"/>
            <a:ext cx="1142" cy="971235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타원 502"/>
          <p:cNvSpPr/>
          <p:nvPr/>
        </p:nvSpPr>
        <p:spPr>
          <a:xfrm>
            <a:off x="4422869" y="2923579"/>
            <a:ext cx="960408" cy="96040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04" name="Freeform 26">
            <a:extLst>
              <a:ext uri="{FF2B5EF4-FFF2-40B4-BE49-F238E27FC236}">
                <a16:creationId xmlns:a16="http://schemas.microsoft.com/office/drawing/2014/main" id="{C54C4354-5180-4EEB-88C9-A73DB7D18AF3}"/>
              </a:ext>
            </a:extLst>
          </p:cNvPr>
          <p:cNvSpPr>
            <a:spLocks/>
          </p:cNvSpPr>
          <p:nvPr/>
        </p:nvSpPr>
        <p:spPr bwMode="auto">
          <a:xfrm rot="900000">
            <a:off x="4779906" y="4012496"/>
            <a:ext cx="243250" cy="351169"/>
          </a:xfrm>
          <a:custGeom>
            <a:avLst/>
            <a:gdLst>
              <a:gd name="T0" fmla="*/ 711 w 711"/>
              <a:gd name="T1" fmla="*/ 434 h 1027"/>
              <a:gd name="T2" fmla="*/ 355 w 711"/>
              <a:gd name="T3" fmla="*/ 434 h 1027"/>
              <a:gd name="T4" fmla="*/ 474 w 711"/>
              <a:gd name="T5" fmla="*/ 0 h 1027"/>
              <a:gd name="T6" fmla="*/ 0 w 711"/>
              <a:gd name="T7" fmla="*/ 590 h 1027"/>
              <a:gd name="T8" fmla="*/ 355 w 711"/>
              <a:gd name="T9" fmla="*/ 590 h 1027"/>
              <a:gd name="T10" fmla="*/ 237 w 711"/>
              <a:gd name="T11" fmla="*/ 1027 h 1027"/>
              <a:gd name="T12" fmla="*/ 711 w 711"/>
              <a:gd name="T13" fmla="*/ 434 h 1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1" h="1027">
                <a:moveTo>
                  <a:pt x="711" y="434"/>
                </a:moveTo>
                <a:lnTo>
                  <a:pt x="355" y="434"/>
                </a:lnTo>
                <a:lnTo>
                  <a:pt x="474" y="0"/>
                </a:lnTo>
                <a:lnTo>
                  <a:pt x="0" y="590"/>
                </a:lnTo>
                <a:lnTo>
                  <a:pt x="355" y="590"/>
                </a:lnTo>
                <a:lnTo>
                  <a:pt x="237" y="1027"/>
                </a:lnTo>
                <a:lnTo>
                  <a:pt x="711" y="4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05" name="Freeform 26">
            <a:extLst>
              <a:ext uri="{FF2B5EF4-FFF2-40B4-BE49-F238E27FC236}">
                <a16:creationId xmlns:a16="http://schemas.microsoft.com/office/drawing/2014/main" id="{C54C4354-5180-4EEB-88C9-A73DB7D18AF3}"/>
              </a:ext>
            </a:extLst>
          </p:cNvPr>
          <p:cNvSpPr>
            <a:spLocks/>
          </p:cNvSpPr>
          <p:nvPr/>
        </p:nvSpPr>
        <p:spPr bwMode="auto">
          <a:xfrm rot="900000">
            <a:off x="3868332" y="3208991"/>
            <a:ext cx="243250" cy="351169"/>
          </a:xfrm>
          <a:custGeom>
            <a:avLst/>
            <a:gdLst>
              <a:gd name="T0" fmla="*/ 711 w 711"/>
              <a:gd name="T1" fmla="*/ 434 h 1027"/>
              <a:gd name="T2" fmla="*/ 355 w 711"/>
              <a:gd name="T3" fmla="*/ 434 h 1027"/>
              <a:gd name="T4" fmla="*/ 474 w 711"/>
              <a:gd name="T5" fmla="*/ 0 h 1027"/>
              <a:gd name="T6" fmla="*/ 0 w 711"/>
              <a:gd name="T7" fmla="*/ 590 h 1027"/>
              <a:gd name="T8" fmla="*/ 355 w 711"/>
              <a:gd name="T9" fmla="*/ 590 h 1027"/>
              <a:gd name="T10" fmla="*/ 237 w 711"/>
              <a:gd name="T11" fmla="*/ 1027 h 1027"/>
              <a:gd name="T12" fmla="*/ 711 w 711"/>
              <a:gd name="T13" fmla="*/ 434 h 1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1" h="1027">
                <a:moveTo>
                  <a:pt x="711" y="434"/>
                </a:moveTo>
                <a:lnTo>
                  <a:pt x="355" y="434"/>
                </a:lnTo>
                <a:lnTo>
                  <a:pt x="474" y="0"/>
                </a:lnTo>
                <a:lnTo>
                  <a:pt x="0" y="590"/>
                </a:lnTo>
                <a:lnTo>
                  <a:pt x="355" y="590"/>
                </a:lnTo>
                <a:lnTo>
                  <a:pt x="237" y="1027"/>
                </a:lnTo>
                <a:lnTo>
                  <a:pt x="711" y="4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506" name="그룹 505"/>
          <p:cNvGrpSpPr/>
          <p:nvPr/>
        </p:nvGrpSpPr>
        <p:grpSpPr>
          <a:xfrm>
            <a:off x="10358659" y="5584306"/>
            <a:ext cx="331921" cy="257496"/>
            <a:chOff x="6508450" y="5683425"/>
            <a:chExt cx="331921" cy="257496"/>
          </a:xfrm>
        </p:grpSpPr>
        <p:sp>
          <p:nvSpPr>
            <p:cNvPr id="507" name="순서도: 처리 506"/>
            <p:cNvSpPr/>
            <p:nvPr/>
          </p:nvSpPr>
          <p:spPr>
            <a:xfrm>
              <a:off x="6508450" y="5683425"/>
              <a:ext cx="329677" cy="199224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grpSp>
          <p:nvGrpSpPr>
            <p:cNvPr id="508" name="그룹 507"/>
            <p:cNvGrpSpPr/>
            <p:nvPr/>
          </p:nvGrpSpPr>
          <p:grpSpPr>
            <a:xfrm>
              <a:off x="6510162" y="5692992"/>
              <a:ext cx="330209" cy="247929"/>
              <a:chOff x="3840326" y="6381919"/>
              <a:chExt cx="532317" cy="399677"/>
            </a:xfrm>
          </p:grpSpPr>
          <p:sp>
            <p:nvSpPr>
              <p:cNvPr id="509" name="Freeform 33">
                <a:extLst>
                  <a:ext uri="{FF2B5EF4-FFF2-40B4-BE49-F238E27FC236}">
                    <a16:creationId xmlns:a16="http://schemas.microsoft.com/office/drawing/2014/main" id="{E8FD52E8-B6B4-4963-81B3-9EF08C377F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0326" y="6381919"/>
                <a:ext cx="532317" cy="399677"/>
              </a:xfrm>
              <a:custGeom>
                <a:avLst/>
                <a:gdLst>
                  <a:gd name="T0" fmla="*/ 3012 w 3032"/>
                  <a:gd name="T1" fmla="*/ 343 h 2273"/>
                  <a:gd name="T2" fmla="*/ 2727 w 3032"/>
                  <a:gd name="T3" fmla="*/ 41 h 2273"/>
                  <a:gd name="T4" fmla="*/ 1083 w 3032"/>
                  <a:gd name="T5" fmla="*/ 0 h 2273"/>
                  <a:gd name="T6" fmla="*/ 908 w 3032"/>
                  <a:gd name="T7" fmla="*/ 5 h 2273"/>
                  <a:gd name="T8" fmla="*/ 866 w 3032"/>
                  <a:gd name="T9" fmla="*/ 61 h 2273"/>
                  <a:gd name="T10" fmla="*/ 0 w 3032"/>
                  <a:gd name="T11" fmla="*/ 1800 h 2273"/>
                  <a:gd name="T12" fmla="*/ 20 w 3032"/>
                  <a:gd name="T13" fmla="*/ 1927 h 2273"/>
                  <a:gd name="T14" fmla="*/ 149 w 3032"/>
                  <a:gd name="T15" fmla="*/ 1948 h 2273"/>
                  <a:gd name="T16" fmla="*/ 412 w 3032"/>
                  <a:gd name="T17" fmla="*/ 2046 h 2273"/>
                  <a:gd name="T18" fmla="*/ 497 w 3032"/>
                  <a:gd name="T19" fmla="*/ 2168 h 2273"/>
                  <a:gd name="T20" fmla="*/ 622 w 3032"/>
                  <a:gd name="T21" fmla="*/ 2248 h 2273"/>
                  <a:gd name="T22" fmla="*/ 758 w 3032"/>
                  <a:gd name="T23" fmla="*/ 2273 h 2273"/>
                  <a:gd name="T24" fmla="*/ 909 w 3032"/>
                  <a:gd name="T25" fmla="*/ 2241 h 2273"/>
                  <a:gd name="T26" fmla="*/ 1030 w 3032"/>
                  <a:gd name="T27" fmla="*/ 2156 h 2273"/>
                  <a:gd name="T28" fmla="*/ 1110 w 3032"/>
                  <a:gd name="T29" fmla="*/ 2030 h 2273"/>
                  <a:gd name="T30" fmla="*/ 1852 w 3032"/>
                  <a:gd name="T31" fmla="*/ 1982 h 2273"/>
                  <a:gd name="T32" fmla="*/ 1915 w 3032"/>
                  <a:gd name="T33" fmla="*/ 2118 h 2273"/>
                  <a:gd name="T34" fmla="*/ 2024 w 3032"/>
                  <a:gd name="T35" fmla="*/ 2218 h 2273"/>
                  <a:gd name="T36" fmla="*/ 2166 w 3032"/>
                  <a:gd name="T37" fmla="*/ 2269 h 2273"/>
                  <a:gd name="T38" fmla="*/ 2305 w 3032"/>
                  <a:gd name="T39" fmla="*/ 2262 h 2273"/>
                  <a:gd name="T40" fmla="*/ 2442 w 3032"/>
                  <a:gd name="T41" fmla="*/ 2199 h 2273"/>
                  <a:gd name="T42" fmla="*/ 2542 w 3032"/>
                  <a:gd name="T43" fmla="*/ 2090 h 2273"/>
                  <a:gd name="T44" fmla="*/ 2594 w 3032"/>
                  <a:gd name="T45" fmla="*/ 1948 h 2273"/>
                  <a:gd name="T46" fmla="*/ 2662 w 3032"/>
                  <a:gd name="T47" fmla="*/ 1944 h 2273"/>
                  <a:gd name="T48" fmla="*/ 2799 w 3032"/>
                  <a:gd name="T49" fmla="*/ 1888 h 2273"/>
                  <a:gd name="T50" fmla="*/ 2791 w 3032"/>
                  <a:gd name="T51" fmla="*/ 1691 h 2273"/>
                  <a:gd name="T52" fmla="*/ 2623 w 3032"/>
                  <a:gd name="T53" fmla="*/ 1731 h 2273"/>
                  <a:gd name="T54" fmla="*/ 2502 w 3032"/>
                  <a:gd name="T55" fmla="*/ 1644 h 2273"/>
                  <a:gd name="T56" fmla="*/ 2301 w 3032"/>
                  <a:gd name="T57" fmla="*/ 1525 h 2273"/>
                  <a:gd name="T58" fmla="*/ 2085 w 3032"/>
                  <a:gd name="T59" fmla="*/ 1540 h 2273"/>
                  <a:gd name="T60" fmla="*/ 1904 w 3032"/>
                  <a:gd name="T61" fmla="*/ 1686 h 2273"/>
                  <a:gd name="T62" fmla="*/ 2815 w 3032"/>
                  <a:gd name="T63" fmla="*/ 1299 h 2273"/>
                  <a:gd name="T64" fmla="*/ 2970 w 3032"/>
                  <a:gd name="T65" fmla="*/ 1514 h 2273"/>
                  <a:gd name="T66" fmla="*/ 3032 w 3032"/>
                  <a:gd name="T67" fmla="*/ 1451 h 2273"/>
                  <a:gd name="T68" fmla="*/ 217 w 3032"/>
                  <a:gd name="T69" fmla="*/ 1732 h 2273"/>
                  <a:gd name="T70" fmla="*/ 758 w 3032"/>
                  <a:gd name="T71" fmla="*/ 1515 h 2273"/>
                  <a:gd name="T72" fmla="*/ 554 w 3032"/>
                  <a:gd name="T73" fmla="*/ 1576 h 2273"/>
                  <a:gd name="T74" fmla="*/ 416 w 3032"/>
                  <a:gd name="T75" fmla="*/ 1732 h 2273"/>
                  <a:gd name="T76" fmla="*/ 880 w 3032"/>
                  <a:gd name="T77" fmla="*/ 2001 h 2273"/>
                  <a:gd name="T78" fmla="*/ 784 w 3032"/>
                  <a:gd name="T79" fmla="*/ 2055 h 2273"/>
                  <a:gd name="T80" fmla="*/ 685 w 3032"/>
                  <a:gd name="T81" fmla="*/ 2039 h 2273"/>
                  <a:gd name="T82" fmla="*/ 610 w 3032"/>
                  <a:gd name="T83" fmla="*/ 1960 h 2273"/>
                  <a:gd name="T84" fmla="*/ 599 w 3032"/>
                  <a:gd name="T85" fmla="*/ 1862 h 2273"/>
                  <a:gd name="T86" fmla="*/ 676 w 3032"/>
                  <a:gd name="T87" fmla="*/ 1754 h 2273"/>
                  <a:gd name="T88" fmla="*/ 766 w 3032"/>
                  <a:gd name="T89" fmla="*/ 1732 h 2273"/>
                  <a:gd name="T90" fmla="*/ 866 w 3032"/>
                  <a:gd name="T91" fmla="*/ 1774 h 2273"/>
                  <a:gd name="T92" fmla="*/ 920 w 3032"/>
                  <a:gd name="T93" fmla="*/ 1894 h 2273"/>
                  <a:gd name="T94" fmla="*/ 2219 w 3032"/>
                  <a:gd name="T95" fmla="*/ 1731 h 2273"/>
                  <a:gd name="T96" fmla="*/ 2294 w 3032"/>
                  <a:gd name="T97" fmla="*/ 1750 h 2273"/>
                  <a:gd name="T98" fmla="*/ 2367 w 3032"/>
                  <a:gd name="T99" fmla="*/ 1824 h 2273"/>
                  <a:gd name="T100" fmla="*/ 2379 w 3032"/>
                  <a:gd name="T101" fmla="*/ 1922 h 2273"/>
                  <a:gd name="T102" fmla="*/ 2341 w 3032"/>
                  <a:gd name="T103" fmla="*/ 2001 h 2273"/>
                  <a:gd name="T104" fmla="*/ 2245 w 3032"/>
                  <a:gd name="T105" fmla="*/ 2055 h 2273"/>
                  <a:gd name="T106" fmla="*/ 2146 w 3032"/>
                  <a:gd name="T107" fmla="*/ 2039 h 2273"/>
                  <a:gd name="T108" fmla="*/ 2071 w 3032"/>
                  <a:gd name="T109" fmla="*/ 1960 h 2273"/>
                  <a:gd name="T110" fmla="*/ 2059 w 3032"/>
                  <a:gd name="T111" fmla="*/ 1862 h 2273"/>
                  <a:gd name="T112" fmla="*/ 2140 w 3032"/>
                  <a:gd name="T113" fmla="*/ 1752 h 2273"/>
                  <a:gd name="T114" fmla="*/ 1083 w 3032"/>
                  <a:gd name="T115" fmla="*/ 217 h 2273"/>
                  <a:gd name="T116" fmla="*/ 2767 w 3032"/>
                  <a:gd name="T117" fmla="*/ 235 h 2273"/>
                  <a:gd name="T118" fmla="*/ 2814 w 3032"/>
                  <a:gd name="T119" fmla="*/ 313 h 2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32" h="2273">
                    <a:moveTo>
                      <a:pt x="3032" y="1146"/>
                    </a:moveTo>
                    <a:lnTo>
                      <a:pt x="3032" y="432"/>
                    </a:lnTo>
                    <a:lnTo>
                      <a:pt x="3032" y="432"/>
                    </a:lnTo>
                    <a:lnTo>
                      <a:pt x="3031" y="421"/>
                    </a:lnTo>
                    <a:lnTo>
                      <a:pt x="3031" y="410"/>
                    </a:lnTo>
                    <a:lnTo>
                      <a:pt x="3029" y="398"/>
                    </a:lnTo>
                    <a:lnTo>
                      <a:pt x="3026" y="387"/>
                    </a:lnTo>
                    <a:lnTo>
                      <a:pt x="3020" y="365"/>
                    </a:lnTo>
                    <a:lnTo>
                      <a:pt x="3012" y="343"/>
                    </a:lnTo>
                    <a:lnTo>
                      <a:pt x="3002" y="323"/>
                    </a:lnTo>
                    <a:lnTo>
                      <a:pt x="2990" y="306"/>
                    </a:lnTo>
                    <a:lnTo>
                      <a:pt x="2976" y="288"/>
                    </a:lnTo>
                    <a:lnTo>
                      <a:pt x="2960" y="273"/>
                    </a:lnTo>
                    <a:lnTo>
                      <a:pt x="2960" y="273"/>
                    </a:lnTo>
                    <a:lnTo>
                      <a:pt x="2759" y="71"/>
                    </a:lnTo>
                    <a:lnTo>
                      <a:pt x="2759" y="71"/>
                    </a:lnTo>
                    <a:lnTo>
                      <a:pt x="2743" y="56"/>
                    </a:lnTo>
                    <a:lnTo>
                      <a:pt x="2727" y="41"/>
                    </a:lnTo>
                    <a:lnTo>
                      <a:pt x="2708" y="30"/>
                    </a:lnTo>
                    <a:lnTo>
                      <a:pt x="2688" y="19"/>
                    </a:lnTo>
                    <a:lnTo>
                      <a:pt x="2666" y="11"/>
                    </a:lnTo>
                    <a:lnTo>
                      <a:pt x="2645" y="5"/>
                    </a:lnTo>
                    <a:lnTo>
                      <a:pt x="2633" y="3"/>
                    </a:lnTo>
                    <a:lnTo>
                      <a:pt x="2622" y="1"/>
                    </a:lnTo>
                    <a:lnTo>
                      <a:pt x="2610" y="0"/>
                    </a:lnTo>
                    <a:lnTo>
                      <a:pt x="2598" y="0"/>
                    </a:lnTo>
                    <a:lnTo>
                      <a:pt x="1083" y="0"/>
                    </a:lnTo>
                    <a:lnTo>
                      <a:pt x="1028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34" y="0"/>
                    </a:lnTo>
                    <a:lnTo>
                      <a:pt x="934" y="0"/>
                    </a:lnTo>
                    <a:lnTo>
                      <a:pt x="927" y="0"/>
                    </a:lnTo>
                    <a:lnTo>
                      <a:pt x="920" y="1"/>
                    </a:lnTo>
                    <a:lnTo>
                      <a:pt x="914" y="3"/>
                    </a:lnTo>
                    <a:lnTo>
                      <a:pt x="908" y="5"/>
                    </a:lnTo>
                    <a:lnTo>
                      <a:pt x="901" y="8"/>
                    </a:lnTo>
                    <a:lnTo>
                      <a:pt x="896" y="11"/>
                    </a:lnTo>
                    <a:lnTo>
                      <a:pt x="886" y="19"/>
                    </a:lnTo>
                    <a:lnTo>
                      <a:pt x="878" y="30"/>
                    </a:lnTo>
                    <a:lnTo>
                      <a:pt x="875" y="35"/>
                    </a:lnTo>
                    <a:lnTo>
                      <a:pt x="871" y="41"/>
                    </a:lnTo>
                    <a:lnTo>
                      <a:pt x="869" y="47"/>
                    </a:lnTo>
                    <a:lnTo>
                      <a:pt x="867" y="54"/>
                    </a:lnTo>
                    <a:lnTo>
                      <a:pt x="866" y="61"/>
                    </a:lnTo>
                    <a:lnTo>
                      <a:pt x="866" y="67"/>
                    </a:lnTo>
                    <a:lnTo>
                      <a:pt x="866" y="108"/>
                    </a:lnTo>
                    <a:lnTo>
                      <a:pt x="866" y="108"/>
                    </a:lnTo>
                    <a:lnTo>
                      <a:pt x="866" y="433"/>
                    </a:lnTo>
                    <a:lnTo>
                      <a:pt x="606" y="433"/>
                    </a:lnTo>
                    <a:lnTo>
                      <a:pt x="1" y="1014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0" y="1800"/>
                    </a:lnTo>
                    <a:lnTo>
                      <a:pt x="0" y="1840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1" y="1884"/>
                    </a:lnTo>
                    <a:lnTo>
                      <a:pt x="1" y="1884"/>
                    </a:lnTo>
                    <a:lnTo>
                      <a:pt x="2" y="1896"/>
                    </a:lnTo>
                    <a:lnTo>
                      <a:pt x="6" y="1908"/>
                    </a:lnTo>
                    <a:lnTo>
                      <a:pt x="12" y="1918"/>
                    </a:lnTo>
                    <a:lnTo>
                      <a:pt x="20" y="1927"/>
                    </a:lnTo>
                    <a:lnTo>
                      <a:pt x="29" y="1936"/>
                    </a:lnTo>
                    <a:lnTo>
                      <a:pt x="39" y="1942"/>
                    </a:lnTo>
                    <a:lnTo>
                      <a:pt x="51" y="1946"/>
                    </a:lnTo>
                    <a:lnTo>
                      <a:pt x="63" y="1948"/>
                    </a:lnTo>
                    <a:lnTo>
                      <a:pt x="63" y="1948"/>
                    </a:lnTo>
                    <a:lnTo>
                      <a:pt x="68" y="1948"/>
                    </a:lnTo>
                    <a:lnTo>
                      <a:pt x="109" y="1948"/>
                    </a:lnTo>
                    <a:lnTo>
                      <a:pt x="149" y="1948"/>
                    </a:lnTo>
                    <a:lnTo>
                      <a:pt x="149" y="1948"/>
                    </a:lnTo>
                    <a:lnTo>
                      <a:pt x="153" y="1948"/>
                    </a:lnTo>
                    <a:lnTo>
                      <a:pt x="384" y="1948"/>
                    </a:lnTo>
                    <a:lnTo>
                      <a:pt x="384" y="1948"/>
                    </a:lnTo>
                    <a:lnTo>
                      <a:pt x="387" y="1965"/>
                    </a:lnTo>
                    <a:lnTo>
                      <a:pt x="390" y="1981"/>
                    </a:lnTo>
                    <a:lnTo>
                      <a:pt x="394" y="1998"/>
                    </a:lnTo>
                    <a:lnTo>
                      <a:pt x="399" y="2015"/>
                    </a:lnTo>
                    <a:lnTo>
                      <a:pt x="406" y="2030"/>
                    </a:lnTo>
                    <a:lnTo>
                      <a:pt x="412" y="2046"/>
                    </a:lnTo>
                    <a:lnTo>
                      <a:pt x="419" y="2061"/>
                    </a:lnTo>
                    <a:lnTo>
                      <a:pt x="426" y="2076"/>
                    </a:lnTo>
                    <a:lnTo>
                      <a:pt x="435" y="2090"/>
                    </a:lnTo>
                    <a:lnTo>
                      <a:pt x="444" y="2105"/>
                    </a:lnTo>
                    <a:lnTo>
                      <a:pt x="453" y="2118"/>
                    </a:lnTo>
                    <a:lnTo>
                      <a:pt x="464" y="2131"/>
                    </a:lnTo>
                    <a:lnTo>
                      <a:pt x="474" y="2144"/>
                    </a:lnTo>
                    <a:lnTo>
                      <a:pt x="485" y="2156"/>
                    </a:lnTo>
                    <a:lnTo>
                      <a:pt x="497" y="2168"/>
                    </a:lnTo>
                    <a:lnTo>
                      <a:pt x="509" y="2178"/>
                    </a:lnTo>
                    <a:lnTo>
                      <a:pt x="522" y="2190"/>
                    </a:lnTo>
                    <a:lnTo>
                      <a:pt x="535" y="2199"/>
                    </a:lnTo>
                    <a:lnTo>
                      <a:pt x="549" y="2210"/>
                    </a:lnTo>
                    <a:lnTo>
                      <a:pt x="562" y="2218"/>
                    </a:lnTo>
                    <a:lnTo>
                      <a:pt x="577" y="2226"/>
                    </a:lnTo>
                    <a:lnTo>
                      <a:pt x="592" y="2234"/>
                    </a:lnTo>
                    <a:lnTo>
                      <a:pt x="607" y="2241"/>
                    </a:lnTo>
                    <a:lnTo>
                      <a:pt x="622" y="2248"/>
                    </a:lnTo>
                    <a:lnTo>
                      <a:pt x="639" y="2253"/>
                    </a:lnTo>
                    <a:lnTo>
                      <a:pt x="655" y="2258"/>
                    </a:lnTo>
                    <a:lnTo>
                      <a:pt x="671" y="2262"/>
                    </a:lnTo>
                    <a:lnTo>
                      <a:pt x="688" y="2266"/>
                    </a:lnTo>
                    <a:lnTo>
                      <a:pt x="705" y="2269"/>
                    </a:lnTo>
                    <a:lnTo>
                      <a:pt x="723" y="2271"/>
                    </a:lnTo>
                    <a:lnTo>
                      <a:pt x="741" y="2272"/>
                    </a:lnTo>
                    <a:lnTo>
                      <a:pt x="758" y="2273"/>
                    </a:lnTo>
                    <a:lnTo>
                      <a:pt x="758" y="2273"/>
                    </a:lnTo>
                    <a:lnTo>
                      <a:pt x="776" y="2272"/>
                    </a:lnTo>
                    <a:lnTo>
                      <a:pt x="794" y="2271"/>
                    </a:lnTo>
                    <a:lnTo>
                      <a:pt x="810" y="2269"/>
                    </a:lnTo>
                    <a:lnTo>
                      <a:pt x="828" y="2266"/>
                    </a:lnTo>
                    <a:lnTo>
                      <a:pt x="844" y="2262"/>
                    </a:lnTo>
                    <a:lnTo>
                      <a:pt x="861" y="2258"/>
                    </a:lnTo>
                    <a:lnTo>
                      <a:pt x="877" y="2253"/>
                    </a:lnTo>
                    <a:lnTo>
                      <a:pt x="893" y="2248"/>
                    </a:lnTo>
                    <a:lnTo>
                      <a:pt x="909" y="2241"/>
                    </a:lnTo>
                    <a:lnTo>
                      <a:pt x="923" y="2234"/>
                    </a:lnTo>
                    <a:lnTo>
                      <a:pt x="939" y="2226"/>
                    </a:lnTo>
                    <a:lnTo>
                      <a:pt x="953" y="2218"/>
                    </a:lnTo>
                    <a:lnTo>
                      <a:pt x="967" y="2210"/>
                    </a:lnTo>
                    <a:lnTo>
                      <a:pt x="980" y="2199"/>
                    </a:lnTo>
                    <a:lnTo>
                      <a:pt x="994" y="2190"/>
                    </a:lnTo>
                    <a:lnTo>
                      <a:pt x="1006" y="2179"/>
                    </a:lnTo>
                    <a:lnTo>
                      <a:pt x="1019" y="2168"/>
                    </a:lnTo>
                    <a:lnTo>
                      <a:pt x="1030" y="2156"/>
                    </a:lnTo>
                    <a:lnTo>
                      <a:pt x="1042" y="2144"/>
                    </a:lnTo>
                    <a:lnTo>
                      <a:pt x="1052" y="2131"/>
                    </a:lnTo>
                    <a:lnTo>
                      <a:pt x="1062" y="2118"/>
                    </a:lnTo>
                    <a:lnTo>
                      <a:pt x="1072" y="2105"/>
                    </a:lnTo>
                    <a:lnTo>
                      <a:pt x="1081" y="2090"/>
                    </a:lnTo>
                    <a:lnTo>
                      <a:pt x="1089" y="2076"/>
                    </a:lnTo>
                    <a:lnTo>
                      <a:pt x="1097" y="2061"/>
                    </a:lnTo>
                    <a:lnTo>
                      <a:pt x="1104" y="2046"/>
                    </a:lnTo>
                    <a:lnTo>
                      <a:pt x="1110" y="2030"/>
                    </a:lnTo>
                    <a:lnTo>
                      <a:pt x="1116" y="2015"/>
                    </a:lnTo>
                    <a:lnTo>
                      <a:pt x="1121" y="1998"/>
                    </a:lnTo>
                    <a:lnTo>
                      <a:pt x="1126" y="1982"/>
                    </a:lnTo>
                    <a:lnTo>
                      <a:pt x="1129" y="1965"/>
                    </a:lnTo>
                    <a:lnTo>
                      <a:pt x="1132" y="1948"/>
                    </a:lnTo>
                    <a:lnTo>
                      <a:pt x="1846" y="1948"/>
                    </a:lnTo>
                    <a:lnTo>
                      <a:pt x="1846" y="1948"/>
                    </a:lnTo>
                    <a:lnTo>
                      <a:pt x="1848" y="1965"/>
                    </a:lnTo>
                    <a:lnTo>
                      <a:pt x="1852" y="1982"/>
                    </a:lnTo>
                    <a:lnTo>
                      <a:pt x="1856" y="1998"/>
                    </a:lnTo>
                    <a:lnTo>
                      <a:pt x="1861" y="2015"/>
                    </a:lnTo>
                    <a:lnTo>
                      <a:pt x="1866" y="2030"/>
                    </a:lnTo>
                    <a:lnTo>
                      <a:pt x="1874" y="2046"/>
                    </a:lnTo>
                    <a:lnTo>
                      <a:pt x="1880" y="2061"/>
                    </a:lnTo>
                    <a:lnTo>
                      <a:pt x="1888" y="2076"/>
                    </a:lnTo>
                    <a:lnTo>
                      <a:pt x="1897" y="2090"/>
                    </a:lnTo>
                    <a:lnTo>
                      <a:pt x="1906" y="2105"/>
                    </a:lnTo>
                    <a:lnTo>
                      <a:pt x="1915" y="2118"/>
                    </a:lnTo>
                    <a:lnTo>
                      <a:pt x="1925" y="2131"/>
                    </a:lnTo>
                    <a:lnTo>
                      <a:pt x="1936" y="2144"/>
                    </a:lnTo>
                    <a:lnTo>
                      <a:pt x="1947" y="2156"/>
                    </a:lnTo>
                    <a:lnTo>
                      <a:pt x="1959" y="2168"/>
                    </a:lnTo>
                    <a:lnTo>
                      <a:pt x="1971" y="2179"/>
                    </a:lnTo>
                    <a:lnTo>
                      <a:pt x="1984" y="2190"/>
                    </a:lnTo>
                    <a:lnTo>
                      <a:pt x="1997" y="2199"/>
                    </a:lnTo>
                    <a:lnTo>
                      <a:pt x="2011" y="2210"/>
                    </a:lnTo>
                    <a:lnTo>
                      <a:pt x="2024" y="2218"/>
                    </a:lnTo>
                    <a:lnTo>
                      <a:pt x="2039" y="2226"/>
                    </a:lnTo>
                    <a:lnTo>
                      <a:pt x="2053" y="2234"/>
                    </a:lnTo>
                    <a:lnTo>
                      <a:pt x="2069" y="2241"/>
                    </a:lnTo>
                    <a:lnTo>
                      <a:pt x="2084" y="2248"/>
                    </a:lnTo>
                    <a:lnTo>
                      <a:pt x="2100" y="2253"/>
                    </a:lnTo>
                    <a:lnTo>
                      <a:pt x="2116" y="2258"/>
                    </a:lnTo>
                    <a:lnTo>
                      <a:pt x="2133" y="2262"/>
                    </a:lnTo>
                    <a:lnTo>
                      <a:pt x="2150" y="2266"/>
                    </a:lnTo>
                    <a:lnTo>
                      <a:pt x="2166" y="2269"/>
                    </a:lnTo>
                    <a:lnTo>
                      <a:pt x="2184" y="2271"/>
                    </a:lnTo>
                    <a:lnTo>
                      <a:pt x="2202" y="2272"/>
                    </a:lnTo>
                    <a:lnTo>
                      <a:pt x="2219" y="2273"/>
                    </a:lnTo>
                    <a:lnTo>
                      <a:pt x="2219" y="2273"/>
                    </a:lnTo>
                    <a:lnTo>
                      <a:pt x="2237" y="2272"/>
                    </a:lnTo>
                    <a:lnTo>
                      <a:pt x="2254" y="2271"/>
                    </a:lnTo>
                    <a:lnTo>
                      <a:pt x="2272" y="2269"/>
                    </a:lnTo>
                    <a:lnTo>
                      <a:pt x="2289" y="2266"/>
                    </a:lnTo>
                    <a:lnTo>
                      <a:pt x="2305" y="2262"/>
                    </a:lnTo>
                    <a:lnTo>
                      <a:pt x="2322" y="2258"/>
                    </a:lnTo>
                    <a:lnTo>
                      <a:pt x="2339" y="2253"/>
                    </a:lnTo>
                    <a:lnTo>
                      <a:pt x="2354" y="2248"/>
                    </a:lnTo>
                    <a:lnTo>
                      <a:pt x="2370" y="2241"/>
                    </a:lnTo>
                    <a:lnTo>
                      <a:pt x="2385" y="2234"/>
                    </a:lnTo>
                    <a:lnTo>
                      <a:pt x="2400" y="2226"/>
                    </a:lnTo>
                    <a:lnTo>
                      <a:pt x="2414" y="2218"/>
                    </a:lnTo>
                    <a:lnTo>
                      <a:pt x="2429" y="2210"/>
                    </a:lnTo>
                    <a:lnTo>
                      <a:pt x="2442" y="2199"/>
                    </a:lnTo>
                    <a:lnTo>
                      <a:pt x="2455" y="2190"/>
                    </a:lnTo>
                    <a:lnTo>
                      <a:pt x="2468" y="2179"/>
                    </a:lnTo>
                    <a:lnTo>
                      <a:pt x="2480" y="2168"/>
                    </a:lnTo>
                    <a:lnTo>
                      <a:pt x="2492" y="2156"/>
                    </a:lnTo>
                    <a:lnTo>
                      <a:pt x="2504" y="2144"/>
                    </a:lnTo>
                    <a:lnTo>
                      <a:pt x="2514" y="2131"/>
                    </a:lnTo>
                    <a:lnTo>
                      <a:pt x="2524" y="2118"/>
                    </a:lnTo>
                    <a:lnTo>
                      <a:pt x="2534" y="2105"/>
                    </a:lnTo>
                    <a:lnTo>
                      <a:pt x="2542" y="2090"/>
                    </a:lnTo>
                    <a:lnTo>
                      <a:pt x="2550" y="2076"/>
                    </a:lnTo>
                    <a:lnTo>
                      <a:pt x="2558" y="2061"/>
                    </a:lnTo>
                    <a:lnTo>
                      <a:pt x="2566" y="2046"/>
                    </a:lnTo>
                    <a:lnTo>
                      <a:pt x="2572" y="2030"/>
                    </a:lnTo>
                    <a:lnTo>
                      <a:pt x="2577" y="2015"/>
                    </a:lnTo>
                    <a:lnTo>
                      <a:pt x="2582" y="1998"/>
                    </a:lnTo>
                    <a:lnTo>
                      <a:pt x="2588" y="1982"/>
                    </a:lnTo>
                    <a:lnTo>
                      <a:pt x="2591" y="1965"/>
                    </a:lnTo>
                    <a:lnTo>
                      <a:pt x="2594" y="1948"/>
                    </a:lnTo>
                    <a:lnTo>
                      <a:pt x="2598" y="1948"/>
                    </a:lnTo>
                    <a:lnTo>
                      <a:pt x="2598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602" y="1948"/>
                    </a:lnTo>
                    <a:lnTo>
                      <a:pt x="2602" y="1948"/>
                    </a:lnTo>
                    <a:lnTo>
                      <a:pt x="2634" y="1946"/>
                    </a:lnTo>
                    <a:lnTo>
                      <a:pt x="2662" y="1944"/>
                    </a:lnTo>
                    <a:lnTo>
                      <a:pt x="2687" y="1941"/>
                    </a:lnTo>
                    <a:lnTo>
                      <a:pt x="2710" y="1937"/>
                    </a:lnTo>
                    <a:lnTo>
                      <a:pt x="2730" y="1933"/>
                    </a:lnTo>
                    <a:lnTo>
                      <a:pt x="2746" y="1926"/>
                    </a:lnTo>
                    <a:lnTo>
                      <a:pt x="2761" y="1920"/>
                    </a:lnTo>
                    <a:lnTo>
                      <a:pt x="2773" y="1913"/>
                    </a:lnTo>
                    <a:lnTo>
                      <a:pt x="2784" y="1906"/>
                    </a:lnTo>
                    <a:lnTo>
                      <a:pt x="2792" y="1897"/>
                    </a:lnTo>
                    <a:lnTo>
                      <a:pt x="2799" y="1888"/>
                    </a:lnTo>
                    <a:lnTo>
                      <a:pt x="2804" y="1879"/>
                    </a:lnTo>
                    <a:lnTo>
                      <a:pt x="2808" y="1868"/>
                    </a:lnTo>
                    <a:lnTo>
                      <a:pt x="2811" y="1858"/>
                    </a:lnTo>
                    <a:lnTo>
                      <a:pt x="2812" y="1846"/>
                    </a:lnTo>
                    <a:lnTo>
                      <a:pt x="2813" y="1835"/>
                    </a:lnTo>
                    <a:lnTo>
                      <a:pt x="2813" y="1824"/>
                    </a:lnTo>
                    <a:lnTo>
                      <a:pt x="2813" y="1677"/>
                    </a:lnTo>
                    <a:lnTo>
                      <a:pt x="2813" y="1677"/>
                    </a:lnTo>
                    <a:lnTo>
                      <a:pt x="2791" y="1691"/>
                    </a:lnTo>
                    <a:lnTo>
                      <a:pt x="2791" y="1691"/>
                    </a:lnTo>
                    <a:lnTo>
                      <a:pt x="2775" y="1699"/>
                    </a:lnTo>
                    <a:lnTo>
                      <a:pt x="2760" y="1706"/>
                    </a:lnTo>
                    <a:lnTo>
                      <a:pt x="2742" y="1713"/>
                    </a:lnTo>
                    <a:lnTo>
                      <a:pt x="2722" y="1719"/>
                    </a:lnTo>
                    <a:lnTo>
                      <a:pt x="2702" y="1723"/>
                    </a:lnTo>
                    <a:lnTo>
                      <a:pt x="2678" y="1727"/>
                    </a:lnTo>
                    <a:lnTo>
                      <a:pt x="2652" y="1730"/>
                    </a:lnTo>
                    <a:lnTo>
                      <a:pt x="2623" y="1731"/>
                    </a:lnTo>
                    <a:lnTo>
                      <a:pt x="2623" y="1731"/>
                    </a:lnTo>
                    <a:lnTo>
                      <a:pt x="2599" y="1732"/>
                    </a:lnTo>
                    <a:lnTo>
                      <a:pt x="2599" y="1731"/>
                    </a:lnTo>
                    <a:lnTo>
                      <a:pt x="2561" y="1731"/>
                    </a:lnTo>
                    <a:lnTo>
                      <a:pt x="2561" y="1731"/>
                    </a:lnTo>
                    <a:lnTo>
                      <a:pt x="2548" y="1708"/>
                    </a:lnTo>
                    <a:lnTo>
                      <a:pt x="2535" y="1686"/>
                    </a:lnTo>
                    <a:lnTo>
                      <a:pt x="2519" y="1664"/>
                    </a:lnTo>
                    <a:lnTo>
                      <a:pt x="2502" y="1644"/>
                    </a:lnTo>
                    <a:lnTo>
                      <a:pt x="2485" y="1625"/>
                    </a:lnTo>
                    <a:lnTo>
                      <a:pt x="2465" y="1607"/>
                    </a:lnTo>
                    <a:lnTo>
                      <a:pt x="2445" y="1591"/>
                    </a:lnTo>
                    <a:lnTo>
                      <a:pt x="2424" y="1576"/>
                    </a:lnTo>
                    <a:lnTo>
                      <a:pt x="2401" y="1562"/>
                    </a:lnTo>
                    <a:lnTo>
                      <a:pt x="2377" y="1551"/>
                    </a:lnTo>
                    <a:lnTo>
                      <a:pt x="2353" y="1540"/>
                    </a:lnTo>
                    <a:lnTo>
                      <a:pt x="2327" y="1531"/>
                    </a:lnTo>
                    <a:lnTo>
                      <a:pt x="2301" y="1525"/>
                    </a:lnTo>
                    <a:lnTo>
                      <a:pt x="2275" y="1520"/>
                    </a:lnTo>
                    <a:lnTo>
                      <a:pt x="2247" y="1517"/>
                    </a:lnTo>
                    <a:lnTo>
                      <a:pt x="2219" y="1515"/>
                    </a:lnTo>
                    <a:lnTo>
                      <a:pt x="2219" y="1515"/>
                    </a:lnTo>
                    <a:lnTo>
                      <a:pt x="2191" y="1517"/>
                    </a:lnTo>
                    <a:lnTo>
                      <a:pt x="2164" y="1520"/>
                    </a:lnTo>
                    <a:lnTo>
                      <a:pt x="2137" y="1525"/>
                    </a:lnTo>
                    <a:lnTo>
                      <a:pt x="2111" y="1531"/>
                    </a:lnTo>
                    <a:lnTo>
                      <a:pt x="2085" y="1540"/>
                    </a:lnTo>
                    <a:lnTo>
                      <a:pt x="2061" y="1551"/>
                    </a:lnTo>
                    <a:lnTo>
                      <a:pt x="2038" y="1562"/>
                    </a:lnTo>
                    <a:lnTo>
                      <a:pt x="2015" y="1576"/>
                    </a:lnTo>
                    <a:lnTo>
                      <a:pt x="1994" y="1591"/>
                    </a:lnTo>
                    <a:lnTo>
                      <a:pt x="1973" y="1607"/>
                    </a:lnTo>
                    <a:lnTo>
                      <a:pt x="1954" y="1625"/>
                    </a:lnTo>
                    <a:lnTo>
                      <a:pt x="1936" y="1644"/>
                    </a:lnTo>
                    <a:lnTo>
                      <a:pt x="1919" y="1664"/>
                    </a:lnTo>
                    <a:lnTo>
                      <a:pt x="1904" y="1686"/>
                    </a:lnTo>
                    <a:lnTo>
                      <a:pt x="1890" y="1708"/>
                    </a:lnTo>
                    <a:lnTo>
                      <a:pt x="1878" y="1731"/>
                    </a:lnTo>
                    <a:lnTo>
                      <a:pt x="1100" y="1731"/>
                    </a:lnTo>
                    <a:lnTo>
                      <a:pt x="1100" y="1731"/>
                    </a:lnTo>
                    <a:lnTo>
                      <a:pt x="1091" y="1716"/>
                    </a:lnTo>
                    <a:lnTo>
                      <a:pt x="1083" y="1701"/>
                    </a:lnTo>
                    <a:lnTo>
                      <a:pt x="1083" y="1299"/>
                    </a:lnTo>
                    <a:lnTo>
                      <a:pt x="2599" y="1299"/>
                    </a:lnTo>
                    <a:lnTo>
                      <a:pt x="2815" y="1299"/>
                    </a:lnTo>
                    <a:lnTo>
                      <a:pt x="2815" y="1299"/>
                    </a:lnTo>
                    <a:lnTo>
                      <a:pt x="2815" y="1426"/>
                    </a:lnTo>
                    <a:lnTo>
                      <a:pt x="2815" y="1426"/>
                    </a:lnTo>
                    <a:lnTo>
                      <a:pt x="2815" y="1515"/>
                    </a:lnTo>
                    <a:lnTo>
                      <a:pt x="2883" y="1515"/>
                    </a:lnTo>
                    <a:lnTo>
                      <a:pt x="2962" y="1515"/>
                    </a:lnTo>
                    <a:lnTo>
                      <a:pt x="2964" y="1515"/>
                    </a:lnTo>
                    <a:lnTo>
                      <a:pt x="2964" y="1515"/>
                    </a:lnTo>
                    <a:lnTo>
                      <a:pt x="2970" y="1514"/>
                    </a:lnTo>
                    <a:lnTo>
                      <a:pt x="2977" y="1513"/>
                    </a:lnTo>
                    <a:lnTo>
                      <a:pt x="2989" y="1510"/>
                    </a:lnTo>
                    <a:lnTo>
                      <a:pt x="3001" y="1504"/>
                    </a:lnTo>
                    <a:lnTo>
                      <a:pt x="3010" y="1497"/>
                    </a:lnTo>
                    <a:lnTo>
                      <a:pt x="3018" y="1487"/>
                    </a:lnTo>
                    <a:lnTo>
                      <a:pt x="3024" y="1476"/>
                    </a:lnTo>
                    <a:lnTo>
                      <a:pt x="3030" y="1465"/>
                    </a:lnTo>
                    <a:lnTo>
                      <a:pt x="3031" y="1458"/>
                    </a:lnTo>
                    <a:lnTo>
                      <a:pt x="3032" y="1451"/>
                    </a:lnTo>
                    <a:lnTo>
                      <a:pt x="3032" y="1451"/>
                    </a:lnTo>
                    <a:lnTo>
                      <a:pt x="3032" y="1447"/>
                    </a:lnTo>
                    <a:lnTo>
                      <a:pt x="3032" y="1299"/>
                    </a:lnTo>
                    <a:lnTo>
                      <a:pt x="3032" y="1150"/>
                    </a:lnTo>
                    <a:lnTo>
                      <a:pt x="3032" y="1150"/>
                    </a:lnTo>
                    <a:lnTo>
                      <a:pt x="3032" y="1146"/>
                    </a:lnTo>
                    <a:lnTo>
                      <a:pt x="3032" y="1146"/>
                    </a:lnTo>
                    <a:close/>
                    <a:moveTo>
                      <a:pt x="416" y="1732"/>
                    </a:moveTo>
                    <a:lnTo>
                      <a:pt x="217" y="1732"/>
                    </a:lnTo>
                    <a:lnTo>
                      <a:pt x="217" y="1107"/>
                    </a:lnTo>
                    <a:lnTo>
                      <a:pt x="693" y="649"/>
                    </a:lnTo>
                    <a:lnTo>
                      <a:pt x="866" y="649"/>
                    </a:lnTo>
                    <a:lnTo>
                      <a:pt x="866" y="1532"/>
                    </a:lnTo>
                    <a:lnTo>
                      <a:pt x="866" y="1532"/>
                    </a:lnTo>
                    <a:lnTo>
                      <a:pt x="840" y="1525"/>
                    </a:lnTo>
                    <a:lnTo>
                      <a:pt x="813" y="1520"/>
                    </a:lnTo>
                    <a:lnTo>
                      <a:pt x="786" y="1517"/>
                    </a:lnTo>
                    <a:lnTo>
                      <a:pt x="758" y="1515"/>
                    </a:lnTo>
                    <a:lnTo>
                      <a:pt x="758" y="1515"/>
                    </a:lnTo>
                    <a:lnTo>
                      <a:pt x="730" y="1517"/>
                    </a:lnTo>
                    <a:lnTo>
                      <a:pt x="702" y="1520"/>
                    </a:lnTo>
                    <a:lnTo>
                      <a:pt x="675" y="1525"/>
                    </a:lnTo>
                    <a:lnTo>
                      <a:pt x="649" y="1531"/>
                    </a:lnTo>
                    <a:lnTo>
                      <a:pt x="624" y="1540"/>
                    </a:lnTo>
                    <a:lnTo>
                      <a:pt x="600" y="1551"/>
                    </a:lnTo>
                    <a:lnTo>
                      <a:pt x="576" y="1562"/>
                    </a:lnTo>
                    <a:lnTo>
                      <a:pt x="554" y="1576"/>
                    </a:lnTo>
                    <a:lnTo>
                      <a:pt x="532" y="1591"/>
                    </a:lnTo>
                    <a:lnTo>
                      <a:pt x="511" y="1608"/>
                    </a:lnTo>
                    <a:lnTo>
                      <a:pt x="493" y="1625"/>
                    </a:lnTo>
                    <a:lnTo>
                      <a:pt x="474" y="1644"/>
                    </a:lnTo>
                    <a:lnTo>
                      <a:pt x="457" y="1665"/>
                    </a:lnTo>
                    <a:lnTo>
                      <a:pt x="442" y="1686"/>
                    </a:lnTo>
                    <a:lnTo>
                      <a:pt x="428" y="1708"/>
                    </a:lnTo>
                    <a:lnTo>
                      <a:pt x="416" y="1732"/>
                    </a:lnTo>
                    <a:lnTo>
                      <a:pt x="416" y="1732"/>
                    </a:lnTo>
                    <a:close/>
                    <a:moveTo>
                      <a:pt x="911" y="1948"/>
                    </a:moveTo>
                    <a:lnTo>
                      <a:pt x="911" y="1948"/>
                    </a:lnTo>
                    <a:lnTo>
                      <a:pt x="911" y="1948"/>
                    </a:lnTo>
                    <a:lnTo>
                      <a:pt x="911" y="1948"/>
                    </a:lnTo>
                    <a:lnTo>
                      <a:pt x="906" y="1960"/>
                    </a:lnTo>
                    <a:lnTo>
                      <a:pt x="900" y="1971"/>
                    </a:lnTo>
                    <a:lnTo>
                      <a:pt x="894" y="1981"/>
                    </a:lnTo>
                    <a:lnTo>
                      <a:pt x="887" y="1992"/>
                    </a:lnTo>
                    <a:lnTo>
                      <a:pt x="880" y="2001"/>
                    </a:lnTo>
                    <a:lnTo>
                      <a:pt x="871" y="2010"/>
                    </a:lnTo>
                    <a:lnTo>
                      <a:pt x="862" y="2019"/>
                    </a:lnTo>
                    <a:lnTo>
                      <a:pt x="853" y="2026"/>
                    </a:lnTo>
                    <a:lnTo>
                      <a:pt x="842" y="2033"/>
                    </a:lnTo>
                    <a:lnTo>
                      <a:pt x="831" y="2039"/>
                    </a:lnTo>
                    <a:lnTo>
                      <a:pt x="821" y="2045"/>
                    </a:lnTo>
                    <a:lnTo>
                      <a:pt x="808" y="2049"/>
                    </a:lnTo>
                    <a:lnTo>
                      <a:pt x="797" y="2052"/>
                    </a:lnTo>
                    <a:lnTo>
                      <a:pt x="784" y="2055"/>
                    </a:lnTo>
                    <a:lnTo>
                      <a:pt x="771" y="2056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45" y="2056"/>
                    </a:lnTo>
                    <a:lnTo>
                      <a:pt x="732" y="2055"/>
                    </a:lnTo>
                    <a:lnTo>
                      <a:pt x="719" y="2052"/>
                    </a:lnTo>
                    <a:lnTo>
                      <a:pt x="707" y="2049"/>
                    </a:lnTo>
                    <a:lnTo>
                      <a:pt x="695" y="2045"/>
                    </a:lnTo>
                    <a:lnTo>
                      <a:pt x="685" y="2039"/>
                    </a:lnTo>
                    <a:lnTo>
                      <a:pt x="673" y="2033"/>
                    </a:lnTo>
                    <a:lnTo>
                      <a:pt x="663" y="2026"/>
                    </a:lnTo>
                    <a:lnTo>
                      <a:pt x="654" y="2019"/>
                    </a:lnTo>
                    <a:lnTo>
                      <a:pt x="644" y="2010"/>
                    </a:lnTo>
                    <a:lnTo>
                      <a:pt x="636" y="2001"/>
                    </a:lnTo>
                    <a:lnTo>
                      <a:pt x="629" y="1992"/>
                    </a:lnTo>
                    <a:lnTo>
                      <a:pt x="621" y="1981"/>
                    </a:lnTo>
                    <a:lnTo>
                      <a:pt x="615" y="1971"/>
                    </a:lnTo>
                    <a:lnTo>
                      <a:pt x="610" y="1960"/>
                    </a:lnTo>
                    <a:lnTo>
                      <a:pt x="605" y="1948"/>
                    </a:lnTo>
                    <a:lnTo>
                      <a:pt x="605" y="1948"/>
                    </a:lnTo>
                    <a:lnTo>
                      <a:pt x="601" y="1935"/>
                    </a:lnTo>
                    <a:lnTo>
                      <a:pt x="597" y="1921"/>
                    </a:lnTo>
                    <a:lnTo>
                      <a:pt x="595" y="1908"/>
                    </a:lnTo>
                    <a:lnTo>
                      <a:pt x="595" y="1894"/>
                    </a:lnTo>
                    <a:lnTo>
                      <a:pt x="595" y="1894"/>
                    </a:lnTo>
                    <a:lnTo>
                      <a:pt x="595" y="1878"/>
                    </a:lnTo>
                    <a:lnTo>
                      <a:pt x="599" y="1862"/>
                    </a:lnTo>
                    <a:lnTo>
                      <a:pt x="602" y="1847"/>
                    </a:lnTo>
                    <a:lnTo>
                      <a:pt x="607" y="1833"/>
                    </a:lnTo>
                    <a:lnTo>
                      <a:pt x="614" y="1818"/>
                    </a:lnTo>
                    <a:lnTo>
                      <a:pt x="621" y="1806"/>
                    </a:lnTo>
                    <a:lnTo>
                      <a:pt x="631" y="1794"/>
                    </a:lnTo>
                    <a:lnTo>
                      <a:pt x="640" y="1782"/>
                    </a:lnTo>
                    <a:lnTo>
                      <a:pt x="651" y="1772"/>
                    </a:lnTo>
                    <a:lnTo>
                      <a:pt x="663" y="1762"/>
                    </a:lnTo>
                    <a:lnTo>
                      <a:pt x="676" y="1754"/>
                    </a:lnTo>
                    <a:lnTo>
                      <a:pt x="690" y="1747"/>
                    </a:lnTo>
                    <a:lnTo>
                      <a:pt x="703" y="1741"/>
                    </a:lnTo>
                    <a:lnTo>
                      <a:pt x="719" y="1736"/>
                    </a:lnTo>
                    <a:lnTo>
                      <a:pt x="734" y="1733"/>
                    </a:lnTo>
                    <a:lnTo>
                      <a:pt x="750" y="1732"/>
                    </a:lnTo>
                    <a:lnTo>
                      <a:pt x="750" y="1732"/>
                    </a:lnTo>
                    <a:lnTo>
                      <a:pt x="758" y="1731"/>
                    </a:lnTo>
                    <a:lnTo>
                      <a:pt x="758" y="1731"/>
                    </a:lnTo>
                    <a:lnTo>
                      <a:pt x="766" y="1732"/>
                    </a:lnTo>
                    <a:lnTo>
                      <a:pt x="766" y="1732"/>
                    </a:lnTo>
                    <a:lnTo>
                      <a:pt x="780" y="1733"/>
                    </a:lnTo>
                    <a:lnTo>
                      <a:pt x="794" y="1735"/>
                    </a:lnTo>
                    <a:lnTo>
                      <a:pt x="807" y="1740"/>
                    </a:lnTo>
                    <a:lnTo>
                      <a:pt x="821" y="1745"/>
                    </a:lnTo>
                    <a:lnTo>
                      <a:pt x="833" y="1750"/>
                    </a:lnTo>
                    <a:lnTo>
                      <a:pt x="844" y="1757"/>
                    </a:lnTo>
                    <a:lnTo>
                      <a:pt x="856" y="1764"/>
                    </a:lnTo>
                    <a:lnTo>
                      <a:pt x="866" y="1774"/>
                    </a:lnTo>
                    <a:lnTo>
                      <a:pt x="866" y="1774"/>
                    </a:lnTo>
                    <a:lnTo>
                      <a:pt x="878" y="1785"/>
                    </a:lnTo>
                    <a:lnTo>
                      <a:pt x="889" y="1798"/>
                    </a:lnTo>
                    <a:lnTo>
                      <a:pt x="898" y="1812"/>
                    </a:lnTo>
                    <a:lnTo>
                      <a:pt x="906" y="1827"/>
                    </a:lnTo>
                    <a:lnTo>
                      <a:pt x="912" y="1842"/>
                    </a:lnTo>
                    <a:lnTo>
                      <a:pt x="917" y="1859"/>
                    </a:lnTo>
                    <a:lnTo>
                      <a:pt x="920" y="1877"/>
                    </a:lnTo>
                    <a:lnTo>
                      <a:pt x="920" y="1894"/>
                    </a:lnTo>
                    <a:lnTo>
                      <a:pt x="920" y="1894"/>
                    </a:lnTo>
                    <a:lnTo>
                      <a:pt x="920" y="1908"/>
                    </a:lnTo>
                    <a:lnTo>
                      <a:pt x="918" y="1921"/>
                    </a:lnTo>
                    <a:lnTo>
                      <a:pt x="915" y="1935"/>
                    </a:lnTo>
                    <a:lnTo>
                      <a:pt x="911" y="1948"/>
                    </a:lnTo>
                    <a:lnTo>
                      <a:pt x="911" y="1948"/>
                    </a:lnTo>
                    <a:close/>
                    <a:moveTo>
                      <a:pt x="2216" y="1731"/>
                    </a:moveTo>
                    <a:lnTo>
                      <a:pt x="2216" y="1731"/>
                    </a:lnTo>
                    <a:lnTo>
                      <a:pt x="2219" y="1731"/>
                    </a:lnTo>
                    <a:lnTo>
                      <a:pt x="2219" y="1731"/>
                    </a:lnTo>
                    <a:lnTo>
                      <a:pt x="2222" y="1731"/>
                    </a:lnTo>
                    <a:lnTo>
                      <a:pt x="2222" y="1731"/>
                    </a:lnTo>
                    <a:lnTo>
                      <a:pt x="2239" y="1732"/>
                    </a:lnTo>
                    <a:lnTo>
                      <a:pt x="2254" y="1735"/>
                    </a:lnTo>
                    <a:lnTo>
                      <a:pt x="2269" y="1740"/>
                    </a:lnTo>
                    <a:lnTo>
                      <a:pt x="2284" y="1745"/>
                    </a:lnTo>
                    <a:lnTo>
                      <a:pt x="2284" y="1745"/>
                    </a:lnTo>
                    <a:lnTo>
                      <a:pt x="2294" y="1750"/>
                    </a:lnTo>
                    <a:lnTo>
                      <a:pt x="2304" y="1755"/>
                    </a:lnTo>
                    <a:lnTo>
                      <a:pt x="2315" y="1762"/>
                    </a:lnTo>
                    <a:lnTo>
                      <a:pt x="2323" y="1769"/>
                    </a:lnTo>
                    <a:lnTo>
                      <a:pt x="2332" y="1777"/>
                    </a:lnTo>
                    <a:lnTo>
                      <a:pt x="2341" y="1785"/>
                    </a:lnTo>
                    <a:lnTo>
                      <a:pt x="2348" y="1795"/>
                    </a:lnTo>
                    <a:lnTo>
                      <a:pt x="2354" y="1804"/>
                    </a:lnTo>
                    <a:lnTo>
                      <a:pt x="2360" y="1813"/>
                    </a:lnTo>
                    <a:lnTo>
                      <a:pt x="2367" y="1824"/>
                    </a:lnTo>
                    <a:lnTo>
                      <a:pt x="2371" y="1835"/>
                    </a:lnTo>
                    <a:lnTo>
                      <a:pt x="2375" y="1846"/>
                    </a:lnTo>
                    <a:lnTo>
                      <a:pt x="2378" y="1858"/>
                    </a:lnTo>
                    <a:lnTo>
                      <a:pt x="2380" y="1869"/>
                    </a:lnTo>
                    <a:lnTo>
                      <a:pt x="2382" y="1882"/>
                    </a:lnTo>
                    <a:lnTo>
                      <a:pt x="2382" y="1894"/>
                    </a:lnTo>
                    <a:lnTo>
                      <a:pt x="2382" y="1894"/>
                    </a:lnTo>
                    <a:lnTo>
                      <a:pt x="2381" y="1908"/>
                    </a:lnTo>
                    <a:lnTo>
                      <a:pt x="2379" y="1922"/>
                    </a:lnTo>
                    <a:lnTo>
                      <a:pt x="2376" y="1936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68" y="1960"/>
                    </a:lnTo>
                    <a:lnTo>
                      <a:pt x="2362" y="1971"/>
                    </a:lnTo>
                    <a:lnTo>
                      <a:pt x="2356" y="1981"/>
                    </a:lnTo>
                    <a:lnTo>
                      <a:pt x="2349" y="1992"/>
                    </a:lnTo>
                    <a:lnTo>
                      <a:pt x="2341" y="2001"/>
                    </a:lnTo>
                    <a:lnTo>
                      <a:pt x="2332" y="2010"/>
                    </a:lnTo>
                    <a:lnTo>
                      <a:pt x="2324" y="2019"/>
                    </a:lnTo>
                    <a:lnTo>
                      <a:pt x="2314" y="2026"/>
                    </a:lnTo>
                    <a:lnTo>
                      <a:pt x="2303" y="2033"/>
                    </a:lnTo>
                    <a:lnTo>
                      <a:pt x="2293" y="2039"/>
                    </a:lnTo>
                    <a:lnTo>
                      <a:pt x="2281" y="2045"/>
                    </a:lnTo>
                    <a:lnTo>
                      <a:pt x="2270" y="2049"/>
                    </a:lnTo>
                    <a:lnTo>
                      <a:pt x="2258" y="2052"/>
                    </a:lnTo>
                    <a:lnTo>
                      <a:pt x="2245" y="2055"/>
                    </a:lnTo>
                    <a:lnTo>
                      <a:pt x="2233" y="2056"/>
                    </a:lnTo>
                    <a:lnTo>
                      <a:pt x="2219" y="2057"/>
                    </a:lnTo>
                    <a:lnTo>
                      <a:pt x="2219" y="2057"/>
                    </a:lnTo>
                    <a:lnTo>
                      <a:pt x="2207" y="2056"/>
                    </a:lnTo>
                    <a:lnTo>
                      <a:pt x="2193" y="2055"/>
                    </a:lnTo>
                    <a:lnTo>
                      <a:pt x="2181" y="2052"/>
                    </a:lnTo>
                    <a:lnTo>
                      <a:pt x="2168" y="2049"/>
                    </a:lnTo>
                    <a:lnTo>
                      <a:pt x="2157" y="2045"/>
                    </a:lnTo>
                    <a:lnTo>
                      <a:pt x="2146" y="2039"/>
                    </a:lnTo>
                    <a:lnTo>
                      <a:pt x="2135" y="2033"/>
                    </a:lnTo>
                    <a:lnTo>
                      <a:pt x="2125" y="2026"/>
                    </a:lnTo>
                    <a:lnTo>
                      <a:pt x="2115" y="2019"/>
                    </a:lnTo>
                    <a:lnTo>
                      <a:pt x="2106" y="2010"/>
                    </a:lnTo>
                    <a:lnTo>
                      <a:pt x="2098" y="2001"/>
                    </a:lnTo>
                    <a:lnTo>
                      <a:pt x="2090" y="1992"/>
                    </a:lnTo>
                    <a:lnTo>
                      <a:pt x="2083" y="1981"/>
                    </a:lnTo>
                    <a:lnTo>
                      <a:pt x="2077" y="1971"/>
                    </a:lnTo>
                    <a:lnTo>
                      <a:pt x="2071" y="1960"/>
                    </a:lnTo>
                    <a:lnTo>
                      <a:pt x="2067" y="1948"/>
                    </a:lnTo>
                    <a:lnTo>
                      <a:pt x="2067" y="1948"/>
                    </a:lnTo>
                    <a:lnTo>
                      <a:pt x="2063" y="1936"/>
                    </a:lnTo>
                    <a:lnTo>
                      <a:pt x="2059" y="1922"/>
                    </a:lnTo>
                    <a:lnTo>
                      <a:pt x="2057" y="1908"/>
                    </a:lnTo>
                    <a:lnTo>
                      <a:pt x="2056" y="1894"/>
                    </a:lnTo>
                    <a:lnTo>
                      <a:pt x="2056" y="1894"/>
                    </a:lnTo>
                    <a:lnTo>
                      <a:pt x="2057" y="1878"/>
                    </a:lnTo>
                    <a:lnTo>
                      <a:pt x="2059" y="1862"/>
                    </a:lnTo>
                    <a:lnTo>
                      <a:pt x="2064" y="1846"/>
                    </a:lnTo>
                    <a:lnTo>
                      <a:pt x="2069" y="1832"/>
                    </a:lnTo>
                    <a:lnTo>
                      <a:pt x="2076" y="1817"/>
                    </a:lnTo>
                    <a:lnTo>
                      <a:pt x="2083" y="1804"/>
                    </a:lnTo>
                    <a:lnTo>
                      <a:pt x="2093" y="1791"/>
                    </a:lnTo>
                    <a:lnTo>
                      <a:pt x="2103" y="1780"/>
                    </a:lnTo>
                    <a:lnTo>
                      <a:pt x="2114" y="1770"/>
                    </a:lnTo>
                    <a:lnTo>
                      <a:pt x="2127" y="1760"/>
                    </a:lnTo>
                    <a:lnTo>
                      <a:pt x="2140" y="1752"/>
                    </a:lnTo>
                    <a:lnTo>
                      <a:pt x="2154" y="1745"/>
                    </a:lnTo>
                    <a:lnTo>
                      <a:pt x="2168" y="1740"/>
                    </a:lnTo>
                    <a:lnTo>
                      <a:pt x="2184" y="1735"/>
                    </a:lnTo>
                    <a:lnTo>
                      <a:pt x="2199" y="1732"/>
                    </a:lnTo>
                    <a:lnTo>
                      <a:pt x="2216" y="1731"/>
                    </a:lnTo>
                    <a:lnTo>
                      <a:pt x="2216" y="1731"/>
                    </a:lnTo>
                    <a:close/>
                    <a:moveTo>
                      <a:pt x="2815" y="1082"/>
                    </a:moveTo>
                    <a:lnTo>
                      <a:pt x="1083" y="1082"/>
                    </a:lnTo>
                    <a:lnTo>
                      <a:pt x="1083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17" y="217"/>
                    </a:lnTo>
                    <a:lnTo>
                      <a:pt x="2729" y="219"/>
                    </a:lnTo>
                    <a:lnTo>
                      <a:pt x="2739" y="221"/>
                    </a:lnTo>
                    <a:lnTo>
                      <a:pt x="2748" y="225"/>
                    </a:lnTo>
                    <a:lnTo>
                      <a:pt x="2758" y="229"/>
                    </a:lnTo>
                    <a:lnTo>
                      <a:pt x="2767" y="235"/>
                    </a:lnTo>
                    <a:lnTo>
                      <a:pt x="2775" y="241"/>
                    </a:lnTo>
                    <a:lnTo>
                      <a:pt x="2783" y="248"/>
                    </a:lnTo>
                    <a:lnTo>
                      <a:pt x="2790" y="256"/>
                    </a:lnTo>
                    <a:lnTo>
                      <a:pt x="2796" y="264"/>
                    </a:lnTo>
                    <a:lnTo>
                      <a:pt x="2801" y="273"/>
                    </a:lnTo>
                    <a:lnTo>
                      <a:pt x="2806" y="282"/>
                    </a:lnTo>
                    <a:lnTo>
                      <a:pt x="2810" y="292"/>
                    </a:lnTo>
                    <a:lnTo>
                      <a:pt x="2813" y="303"/>
                    </a:lnTo>
                    <a:lnTo>
                      <a:pt x="2814" y="313"/>
                    </a:lnTo>
                    <a:lnTo>
                      <a:pt x="2815" y="324"/>
                    </a:lnTo>
                    <a:lnTo>
                      <a:pt x="2815" y="324"/>
                    </a:lnTo>
                    <a:lnTo>
                      <a:pt x="2815" y="10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  <p:sp>
            <p:nvSpPr>
              <p:cNvPr id="510" name="Freeform 41">
                <a:extLst>
                  <a:ext uri="{FF2B5EF4-FFF2-40B4-BE49-F238E27FC236}">
                    <a16:creationId xmlns:a16="http://schemas.microsoft.com/office/drawing/2014/main" id="{BD806CDC-31C5-411E-B95B-10665CF52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841" y="6438583"/>
                <a:ext cx="159888" cy="112168"/>
              </a:xfrm>
              <a:custGeom>
                <a:avLst/>
                <a:gdLst>
                  <a:gd name="T0" fmla="*/ 2525 w 3248"/>
                  <a:gd name="T1" fmla="*/ 606 h 2276"/>
                  <a:gd name="T2" fmla="*/ 2338 w 3248"/>
                  <a:gd name="T3" fmla="*/ 312 h 2276"/>
                  <a:gd name="T4" fmla="*/ 2059 w 3248"/>
                  <a:gd name="T5" fmla="*/ 103 h 2276"/>
                  <a:gd name="T6" fmla="*/ 1716 w 3248"/>
                  <a:gd name="T7" fmla="*/ 4 h 2276"/>
                  <a:gd name="T8" fmla="*/ 1396 w 3248"/>
                  <a:gd name="T9" fmla="*/ 26 h 2276"/>
                  <a:gd name="T10" fmla="*/ 1074 w 3248"/>
                  <a:gd name="T11" fmla="*/ 169 h 2276"/>
                  <a:gd name="T12" fmla="*/ 826 w 3248"/>
                  <a:gd name="T13" fmla="*/ 414 h 2276"/>
                  <a:gd name="T14" fmla="*/ 679 w 3248"/>
                  <a:gd name="T15" fmla="*/ 734 h 2276"/>
                  <a:gd name="T16" fmla="*/ 521 w 3248"/>
                  <a:gd name="T17" fmla="*/ 889 h 2276"/>
                  <a:gd name="T18" fmla="*/ 286 w 3248"/>
                  <a:gd name="T19" fmla="*/ 1004 h 2276"/>
                  <a:gd name="T20" fmla="*/ 110 w 3248"/>
                  <a:gd name="T21" fmla="*/ 1191 h 2276"/>
                  <a:gd name="T22" fmla="*/ 12 w 3248"/>
                  <a:gd name="T23" fmla="*/ 1434 h 2276"/>
                  <a:gd name="T24" fmla="*/ 7 w 3248"/>
                  <a:gd name="T25" fmla="*/ 1677 h 2276"/>
                  <a:gd name="T26" fmla="*/ 102 w 3248"/>
                  <a:gd name="T27" fmla="*/ 1936 h 2276"/>
                  <a:gd name="T28" fmla="*/ 282 w 3248"/>
                  <a:gd name="T29" fmla="*/ 2135 h 2276"/>
                  <a:gd name="T30" fmla="*/ 528 w 3248"/>
                  <a:gd name="T31" fmla="*/ 2252 h 2276"/>
                  <a:gd name="T32" fmla="*/ 2412 w 3248"/>
                  <a:gd name="T33" fmla="*/ 2274 h 2276"/>
                  <a:gd name="T34" fmla="*/ 2565 w 3248"/>
                  <a:gd name="T35" fmla="*/ 2231 h 2276"/>
                  <a:gd name="T36" fmla="*/ 2594 w 3248"/>
                  <a:gd name="T37" fmla="*/ 2002 h 2276"/>
                  <a:gd name="T38" fmla="*/ 2421 w 3248"/>
                  <a:gd name="T39" fmla="*/ 2056 h 2276"/>
                  <a:gd name="T40" fmla="*/ 606 w 3248"/>
                  <a:gd name="T41" fmla="*/ 2048 h 2276"/>
                  <a:gd name="T42" fmla="*/ 432 w 3248"/>
                  <a:gd name="T43" fmla="*/ 1974 h 2276"/>
                  <a:gd name="T44" fmla="*/ 300 w 3248"/>
                  <a:gd name="T45" fmla="*/ 1842 h 2276"/>
                  <a:gd name="T46" fmla="*/ 227 w 3248"/>
                  <a:gd name="T47" fmla="*/ 1668 h 2276"/>
                  <a:gd name="T48" fmla="*/ 222 w 3248"/>
                  <a:gd name="T49" fmla="*/ 1497 h 2276"/>
                  <a:gd name="T50" fmla="*/ 287 w 3248"/>
                  <a:gd name="T51" fmla="*/ 1318 h 2276"/>
                  <a:gd name="T52" fmla="*/ 412 w 3248"/>
                  <a:gd name="T53" fmla="*/ 1180 h 2276"/>
                  <a:gd name="T54" fmla="*/ 581 w 3248"/>
                  <a:gd name="T55" fmla="*/ 1099 h 2276"/>
                  <a:gd name="T56" fmla="*/ 801 w 3248"/>
                  <a:gd name="T57" fmla="*/ 1083 h 2276"/>
                  <a:gd name="T58" fmla="*/ 861 w 3248"/>
                  <a:gd name="T59" fmla="*/ 1040 h 2276"/>
                  <a:gd name="T60" fmla="*/ 881 w 3248"/>
                  <a:gd name="T61" fmla="*/ 822 h 2276"/>
                  <a:gd name="T62" fmla="*/ 995 w 3248"/>
                  <a:gd name="T63" fmla="*/ 551 h 2276"/>
                  <a:gd name="T64" fmla="*/ 1199 w 3248"/>
                  <a:gd name="T65" fmla="*/ 347 h 2276"/>
                  <a:gd name="T66" fmla="*/ 1470 w 3248"/>
                  <a:gd name="T67" fmla="*/ 232 h 2276"/>
                  <a:gd name="T68" fmla="*/ 1738 w 3248"/>
                  <a:gd name="T69" fmla="*/ 225 h 2276"/>
                  <a:gd name="T70" fmla="*/ 2015 w 3248"/>
                  <a:gd name="T71" fmla="*/ 327 h 2276"/>
                  <a:gd name="T72" fmla="*/ 2230 w 3248"/>
                  <a:gd name="T73" fmla="*/ 521 h 2276"/>
                  <a:gd name="T74" fmla="*/ 2356 w 3248"/>
                  <a:gd name="T75" fmla="*/ 786 h 2276"/>
                  <a:gd name="T76" fmla="*/ 2381 w 3248"/>
                  <a:gd name="T77" fmla="*/ 1028 h 2276"/>
                  <a:gd name="T78" fmla="*/ 2434 w 3248"/>
                  <a:gd name="T79" fmla="*/ 1083 h 2276"/>
                  <a:gd name="T80" fmla="*/ 2635 w 3248"/>
                  <a:gd name="T81" fmla="*/ 1092 h 2276"/>
                  <a:gd name="T82" fmla="*/ 2799 w 3248"/>
                  <a:gd name="T83" fmla="*/ 1156 h 2276"/>
                  <a:gd name="T84" fmla="*/ 2928 w 3248"/>
                  <a:gd name="T85" fmla="*/ 1272 h 2276"/>
                  <a:gd name="T86" fmla="*/ 3009 w 3248"/>
                  <a:gd name="T87" fmla="*/ 1428 h 2276"/>
                  <a:gd name="T88" fmla="*/ 3030 w 3248"/>
                  <a:gd name="T89" fmla="*/ 1568 h 2276"/>
                  <a:gd name="T90" fmla="*/ 3006 w 3248"/>
                  <a:gd name="T91" fmla="*/ 1721 h 2276"/>
                  <a:gd name="T92" fmla="*/ 2882 w 3248"/>
                  <a:gd name="T93" fmla="*/ 1920 h 2276"/>
                  <a:gd name="T94" fmla="*/ 2817 w 3248"/>
                  <a:gd name="T95" fmla="*/ 2172 h 2276"/>
                  <a:gd name="T96" fmla="*/ 2850 w 3248"/>
                  <a:gd name="T97" fmla="*/ 2197 h 2276"/>
                  <a:gd name="T98" fmla="*/ 2948 w 3248"/>
                  <a:gd name="T99" fmla="*/ 2146 h 2276"/>
                  <a:gd name="T100" fmla="*/ 3100 w 3248"/>
                  <a:gd name="T101" fmla="*/ 2000 h 2276"/>
                  <a:gd name="T102" fmla="*/ 3230 w 3248"/>
                  <a:gd name="T103" fmla="*/ 1727 h 2276"/>
                  <a:gd name="T104" fmla="*/ 3240 w 3248"/>
                  <a:gd name="T105" fmla="*/ 1468 h 2276"/>
                  <a:gd name="T106" fmla="*/ 3153 w 3248"/>
                  <a:gd name="T107" fmla="*/ 1218 h 2276"/>
                  <a:gd name="T108" fmla="*/ 2985 w 3248"/>
                  <a:gd name="T109" fmla="*/ 1022 h 2276"/>
                  <a:gd name="T110" fmla="*/ 2757 w 3248"/>
                  <a:gd name="T111" fmla="*/ 899 h 2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48" h="2276">
                    <a:moveTo>
                      <a:pt x="2592" y="868"/>
                    </a:moveTo>
                    <a:lnTo>
                      <a:pt x="2592" y="868"/>
                    </a:lnTo>
                    <a:lnTo>
                      <a:pt x="2586" y="822"/>
                    </a:lnTo>
                    <a:lnTo>
                      <a:pt x="2577" y="777"/>
                    </a:lnTo>
                    <a:lnTo>
                      <a:pt x="2567" y="734"/>
                    </a:lnTo>
                    <a:lnTo>
                      <a:pt x="2556" y="690"/>
                    </a:lnTo>
                    <a:lnTo>
                      <a:pt x="2541" y="648"/>
                    </a:lnTo>
                    <a:lnTo>
                      <a:pt x="2525" y="606"/>
                    </a:lnTo>
                    <a:lnTo>
                      <a:pt x="2508" y="566"/>
                    </a:lnTo>
                    <a:lnTo>
                      <a:pt x="2488" y="526"/>
                    </a:lnTo>
                    <a:lnTo>
                      <a:pt x="2467" y="488"/>
                    </a:lnTo>
                    <a:lnTo>
                      <a:pt x="2445" y="450"/>
                    </a:lnTo>
                    <a:lnTo>
                      <a:pt x="2420" y="414"/>
                    </a:lnTo>
                    <a:lnTo>
                      <a:pt x="2394" y="379"/>
                    </a:lnTo>
                    <a:lnTo>
                      <a:pt x="2367" y="345"/>
                    </a:lnTo>
                    <a:lnTo>
                      <a:pt x="2338" y="312"/>
                    </a:lnTo>
                    <a:lnTo>
                      <a:pt x="2307" y="280"/>
                    </a:lnTo>
                    <a:lnTo>
                      <a:pt x="2275" y="251"/>
                    </a:lnTo>
                    <a:lnTo>
                      <a:pt x="2242" y="222"/>
                    </a:lnTo>
                    <a:lnTo>
                      <a:pt x="2208" y="195"/>
                    </a:lnTo>
                    <a:lnTo>
                      <a:pt x="2173" y="169"/>
                    </a:lnTo>
                    <a:lnTo>
                      <a:pt x="2135" y="145"/>
                    </a:lnTo>
                    <a:lnTo>
                      <a:pt x="2098" y="123"/>
                    </a:lnTo>
                    <a:lnTo>
                      <a:pt x="2059" y="103"/>
                    </a:lnTo>
                    <a:lnTo>
                      <a:pt x="2019" y="84"/>
                    </a:lnTo>
                    <a:lnTo>
                      <a:pt x="1978" y="66"/>
                    </a:lnTo>
                    <a:lnTo>
                      <a:pt x="1936" y="52"/>
                    </a:lnTo>
                    <a:lnTo>
                      <a:pt x="1894" y="38"/>
                    </a:lnTo>
                    <a:lnTo>
                      <a:pt x="1850" y="26"/>
                    </a:lnTo>
                    <a:lnTo>
                      <a:pt x="1806" y="17"/>
                    </a:lnTo>
                    <a:lnTo>
                      <a:pt x="1761" y="9"/>
                    </a:lnTo>
                    <a:lnTo>
                      <a:pt x="1716" y="4"/>
                    </a:lnTo>
                    <a:lnTo>
                      <a:pt x="1669" y="1"/>
                    </a:lnTo>
                    <a:lnTo>
                      <a:pt x="1623" y="0"/>
                    </a:lnTo>
                    <a:lnTo>
                      <a:pt x="1623" y="0"/>
                    </a:lnTo>
                    <a:lnTo>
                      <a:pt x="1576" y="1"/>
                    </a:lnTo>
                    <a:lnTo>
                      <a:pt x="1530" y="4"/>
                    </a:lnTo>
                    <a:lnTo>
                      <a:pt x="1485" y="9"/>
                    </a:lnTo>
                    <a:lnTo>
                      <a:pt x="1439" y="17"/>
                    </a:lnTo>
                    <a:lnTo>
                      <a:pt x="1396" y="26"/>
                    </a:lnTo>
                    <a:lnTo>
                      <a:pt x="1352" y="38"/>
                    </a:lnTo>
                    <a:lnTo>
                      <a:pt x="1309" y="52"/>
                    </a:lnTo>
                    <a:lnTo>
                      <a:pt x="1268" y="66"/>
                    </a:lnTo>
                    <a:lnTo>
                      <a:pt x="1226" y="84"/>
                    </a:lnTo>
                    <a:lnTo>
                      <a:pt x="1187" y="103"/>
                    </a:lnTo>
                    <a:lnTo>
                      <a:pt x="1148" y="123"/>
                    </a:lnTo>
                    <a:lnTo>
                      <a:pt x="1110" y="145"/>
                    </a:lnTo>
                    <a:lnTo>
                      <a:pt x="1074" y="169"/>
                    </a:lnTo>
                    <a:lnTo>
                      <a:pt x="1038" y="195"/>
                    </a:lnTo>
                    <a:lnTo>
                      <a:pt x="1003" y="222"/>
                    </a:lnTo>
                    <a:lnTo>
                      <a:pt x="970" y="251"/>
                    </a:lnTo>
                    <a:lnTo>
                      <a:pt x="939" y="281"/>
                    </a:lnTo>
                    <a:lnTo>
                      <a:pt x="908" y="312"/>
                    </a:lnTo>
                    <a:lnTo>
                      <a:pt x="880" y="345"/>
                    </a:lnTo>
                    <a:lnTo>
                      <a:pt x="852" y="379"/>
                    </a:lnTo>
                    <a:lnTo>
                      <a:pt x="826" y="414"/>
                    </a:lnTo>
                    <a:lnTo>
                      <a:pt x="801" y="450"/>
                    </a:lnTo>
                    <a:lnTo>
                      <a:pt x="778" y="488"/>
                    </a:lnTo>
                    <a:lnTo>
                      <a:pt x="757" y="526"/>
                    </a:lnTo>
                    <a:lnTo>
                      <a:pt x="738" y="566"/>
                    </a:lnTo>
                    <a:lnTo>
                      <a:pt x="720" y="606"/>
                    </a:lnTo>
                    <a:lnTo>
                      <a:pt x="705" y="648"/>
                    </a:lnTo>
                    <a:lnTo>
                      <a:pt x="690" y="690"/>
                    </a:lnTo>
                    <a:lnTo>
                      <a:pt x="679" y="734"/>
                    </a:lnTo>
                    <a:lnTo>
                      <a:pt x="668" y="777"/>
                    </a:lnTo>
                    <a:lnTo>
                      <a:pt x="660" y="822"/>
                    </a:lnTo>
                    <a:lnTo>
                      <a:pt x="654" y="868"/>
                    </a:lnTo>
                    <a:lnTo>
                      <a:pt x="654" y="868"/>
                    </a:lnTo>
                    <a:lnTo>
                      <a:pt x="620" y="871"/>
                    </a:lnTo>
                    <a:lnTo>
                      <a:pt x="586" y="876"/>
                    </a:lnTo>
                    <a:lnTo>
                      <a:pt x="554" y="882"/>
                    </a:lnTo>
                    <a:lnTo>
                      <a:pt x="521" y="889"/>
                    </a:lnTo>
                    <a:lnTo>
                      <a:pt x="490" y="899"/>
                    </a:lnTo>
                    <a:lnTo>
                      <a:pt x="458" y="910"/>
                    </a:lnTo>
                    <a:lnTo>
                      <a:pt x="427" y="923"/>
                    </a:lnTo>
                    <a:lnTo>
                      <a:pt x="397" y="936"/>
                    </a:lnTo>
                    <a:lnTo>
                      <a:pt x="368" y="951"/>
                    </a:lnTo>
                    <a:lnTo>
                      <a:pt x="340" y="967"/>
                    </a:lnTo>
                    <a:lnTo>
                      <a:pt x="313" y="985"/>
                    </a:lnTo>
                    <a:lnTo>
                      <a:pt x="286" y="1004"/>
                    </a:lnTo>
                    <a:lnTo>
                      <a:pt x="260" y="1023"/>
                    </a:lnTo>
                    <a:lnTo>
                      <a:pt x="237" y="1044"/>
                    </a:lnTo>
                    <a:lnTo>
                      <a:pt x="213" y="1066"/>
                    </a:lnTo>
                    <a:lnTo>
                      <a:pt x="190" y="1089"/>
                    </a:lnTo>
                    <a:lnTo>
                      <a:pt x="168" y="1114"/>
                    </a:lnTo>
                    <a:lnTo>
                      <a:pt x="147" y="1139"/>
                    </a:lnTo>
                    <a:lnTo>
                      <a:pt x="129" y="1164"/>
                    </a:lnTo>
                    <a:lnTo>
                      <a:pt x="110" y="1191"/>
                    </a:lnTo>
                    <a:lnTo>
                      <a:pt x="93" y="1219"/>
                    </a:lnTo>
                    <a:lnTo>
                      <a:pt x="78" y="1247"/>
                    </a:lnTo>
                    <a:lnTo>
                      <a:pt x="63" y="1278"/>
                    </a:lnTo>
                    <a:lnTo>
                      <a:pt x="51" y="1308"/>
                    </a:lnTo>
                    <a:lnTo>
                      <a:pt x="38" y="1338"/>
                    </a:lnTo>
                    <a:lnTo>
                      <a:pt x="29" y="1370"/>
                    </a:lnTo>
                    <a:lnTo>
                      <a:pt x="20" y="1402"/>
                    </a:lnTo>
                    <a:lnTo>
                      <a:pt x="12" y="1434"/>
                    </a:lnTo>
                    <a:lnTo>
                      <a:pt x="7" y="1468"/>
                    </a:lnTo>
                    <a:lnTo>
                      <a:pt x="3" y="1502"/>
                    </a:lnTo>
                    <a:lnTo>
                      <a:pt x="0" y="1536"/>
                    </a:lnTo>
                    <a:lnTo>
                      <a:pt x="0" y="1570"/>
                    </a:lnTo>
                    <a:lnTo>
                      <a:pt x="0" y="1570"/>
                    </a:lnTo>
                    <a:lnTo>
                      <a:pt x="0" y="1607"/>
                    </a:lnTo>
                    <a:lnTo>
                      <a:pt x="3" y="1642"/>
                    </a:lnTo>
                    <a:lnTo>
                      <a:pt x="7" y="1677"/>
                    </a:lnTo>
                    <a:lnTo>
                      <a:pt x="13" y="1712"/>
                    </a:lnTo>
                    <a:lnTo>
                      <a:pt x="22" y="1746"/>
                    </a:lnTo>
                    <a:lnTo>
                      <a:pt x="31" y="1780"/>
                    </a:lnTo>
                    <a:lnTo>
                      <a:pt x="43" y="1812"/>
                    </a:lnTo>
                    <a:lnTo>
                      <a:pt x="55" y="1844"/>
                    </a:lnTo>
                    <a:lnTo>
                      <a:pt x="70" y="1875"/>
                    </a:lnTo>
                    <a:lnTo>
                      <a:pt x="85" y="1905"/>
                    </a:lnTo>
                    <a:lnTo>
                      <a:pt x="102" y="1936"/>
                    </a:lnTo>
                    <a:lnTo>
                      <a:pt x="120" y="1964"/>
                    </a:lnTo>
                    <a:lnTo>
                      <a:pt x="140" y="1992"/>
                    </a:lnTo>
                    <a:lnTo>
                      <a:pt x="161" y="2018"/>
                    </a:lnTo>
                    <a:lnTo>
                      <a:pt x="183" y="2044"/>
                    </a:lnTo>
                    <a:lnTo>
                      <a:pt x="206" y="2068"/>
                    </a:lnTo>
                    <a:lnTo>
                      <a:pt x="230" y="2091"/>
                    </a:lnTo>
                    <a:lnTo>
                      <a:pt x="256" y="2113"/>
                    </a:lnTo>
                    <a:lnTo>
                      <a:pt x="282" y="2135"/>
                    </a:lnTo>
                    <a:lnTo>
                      <a:pt x="310" y="2154"/>
                    </a:lnTo>
                    <a:lnTo>
                      <a:pt x="339" y="2172"/>
                    </a:lnTo>
                    <a:lnTo>
                      <a:pt x="368" y="2190"/>
                    </a:lnTo>
                    <a:lnTo>
                      <a:pt x="398" y="2205"/>
                    </a:lnTo>
                    <a:lnTo>
                      <a:pt x="430" y="2219"/>
                    </a:lnTo>
                    <a:lnTo>
                      <a:pt x="462" y="2231"/>
                    </a:lnTo>
                    <a:lnTo>
                      <a:pt x="495" y="2243"/>
                    </a:lnTo>
                    <a:lnTo>
                      <a:pt x="528" y="2252"/>
                    </a:lnTo>
                    <a:lnTo>
                      <a:pt x="562" y="2260"/>
                    </a:lnTo>
                    <a:lnTo>
                      <a:pt x="597" y="2267"/>
                    </a:lnTo>
                    <a:lnTo>
                      <a:pt x="632" y="2271"/>
                    </a:lnTo>
                    <a:lnTo>
                      <a:pt x="667" y="2274"/>
                    </a:lnTo>
                    <a:lnTo>
                      <a:pt x="703" y="2275"/>
                    </a:lnTo>
                    <a:lnTo>
                      <a:pt x="2380" y="2276"/>
                    </a:lnTo>
                    <a:lnTo>
                      <a:pt x="2380" y="2276"/>
                    </a:lnTo>
                    <a:lnTo>
                      <a:pt x="2412" y="2274"/>
                    </a:lnTo>
                    <a:lnTo>
                      <a:pt x="2441" y="2272"/>
                    </a:lnTo>
                    <a:lnTo>
                      <a:pt x="2467" y="2269"/>
                    </a:lnTo>
                    <a:lnTo>
                      <a:pt x="2489" y="2265"/>
                    </a:lnTo>
                    <a:lnTo>
                      <a:pt x="2510" y="2259"/>
                    </a:lnTo>
                    <a:lnTo>
                      <a:pt x="2528" y="2253"/>
                    </a:lnTo>
                    <a:lnTo>
                      <a:pt x="2542" y="2247"/>
                    </a:lnTo>
                    <a:lnTo>
                      <a:pt x="2555" y="2240"/>
                    </a:lnTo>
                    <a:lnTo>
                      <a:pt x="2565" y="2231"/>
                    </a:lnTo>
                    <a:lnTo>
                      <a:pt x="2574" y="2223"/>
                    </a:lnTo>
                    <a:lnTo>
                      <a:pt x="2580" y="2213"/>
                    </a:lnTo>
                    <a:lnTo>
                      <a:pt x="2587" y="2203"/>
                    </a:lnTo>
                    <a:lnTo>
                      <a:pt x="2590" y="2193"/>
                    </a:lnTo>
                    <a:lnTo>
                      <a:pt x="2593" y="2182"/>
                    </a:lnTo>
                    <a:lnTo>
                      <a:pt x="2594" y="2170"/>
                    </a:lnTo>
                    <a:lnTo>
                      <a:pt x="2594" y="2159"/>
                    </a:lnTo>
                    <a:lnTo>
                      <a:pt x="2594" y="2002"/>
                    </a:lnTo>
                    <a:lnTo>
                      <a:pt x="2594" y="2002"/>
                    </a:lnTo>
                    <a:lnTo>
                      <a:pt x="2576" y="2014"/>
                    </a:lnTo>
                    <a:lnTo>
                      <a:pt x="2557" y="2025"/>
                    </a:lnTo>
                    <a:lnTo>
                      <a:pt x="2536" y="2034"/>
                    </a:lnTo>
                    <a:lnTo>
                      <a:pt x="2512" y="2041"/>
                    </a:lnTo>
                    <a:lnTo>
                      <a:pt x="2486" y="2048"/>
                    </a:lnTo>
                    <a:lnTo>
                      <a:pt x="2456" y="2053"/>
                    </a:lnTo>
                    <a:lnTo>
                      <a:pt x="2421" y="2056"/>
                    </a:lnTo>
                    <a:lnTo>
                      <a:pt x="2380" y="2057"/>
                    </a:lnTo>
                    <a:lnTo>
                      <a:pt x="2380" y="2057"/>
                    </a:lnTo>
                    <a:lnTo>
                      <a:pt x="703" y="2057"/>
                    </a:lnTo>
                    <a:lnTo>
                      <a:pt x="703" y="2057"/>
                    </a:lnTo>
                    <a:lnTo>
                      <a:pt x="679" y="2057"/>
                    </a:lnTo>
                    <a:lnTo>
                      <a:pt x="654" y="2055"/>
                    </a:lnTo>
                    <a:lnTo>
                      <a:pt x="630" y="2052"/>
                    </a:lnTo>
                    <a:lnTo>
                      <a:pt x="606" y="2048"/>
                    </a:lnTo>
                    <a:lnTo>
                      <a:pt x="582" y="2041"/>
                    </a:lnTo>
                    <a:lnTo>
                      <a:pt x="559" y="2035"/>
                    </a:lnTo>
                    <a:lnTo>
                      <a:pt x="536" y="2028"/>
                    </a:lnTo>
                    <a:lnTo>
                      <a:pt x="515" y="2019"/>
                    </a:lnTo>
                    <a:lnTo>
                      <a:pt x="493" y="2009"/>
                    </a:lnTo>
                    <a:lnTo>
                      <a:pt x="472" y="1998"/>
                    </a:lnTo>
                    <a:lnTo>
                      <a:pt x="451" y="1986"/>
                    </a:lnTo>
                    <a:lnTo>
                      <a:pt x="432" y="1974"/>
                    </a:lnTo>
                    <a:lnTo>
                      <a:pt x="413" y="1960"/>
                    </a:lnTo>
                    <a:lnTo>
                      <a:pt x="394" y="1946"/>
                    </a:lnTo>
                    <a:lnTo>
                      <a:pt x="377" y="1930"/>
                    </a:lnTo>
                    <a:lnTo>
                      <a:pt x="360" y="1915"/>
                    </a:lnTo>
                    <a:lnTo>
                      <a:pt x="343" y="1897"/>
                    </a:lnTo>
                    <a:lnTo>
                      <a:pt x="328" y="1880"/>
                    </a:lnTo>
                    <a:lnTo>
                      <a:pt x="313" y="1861"/>
                    </a:lnTo>
                    <a:lnTo>
                      <a:pt x="300" y="1842"/>
                    </a:lnTo>
                    <a:lnTo>
                      <a:pt x="287" y="1822"/>
                    </a:lnTo>
                    <a:lnTo>
                      <a:pt x="276" y="1802"/>
                    </a:lnTo>
                    <a:lnTo>
                      <a:pt x="265" y="1781"/>
                    </a:lnTo>
                    <a:lnTo>
                      <a:pt x="255" y="1759"/>
                    </a:lnTo>
                    <a:lnTo>
                      <a:pt x="246" y="1737"/>
                    </a:lnTo>
                    <a:lnTo>
                      <a:pt x="239" y="1715"/>
                    </a:lnTo>
                    <a:lnTo>
                      <a:pt x="232" y="1692"/>
                    </a:lnTo>
                    <a:lnTo>
                      <a:pt x="227" y="1668"/>
                    </a:lnTo>
                    <a:lnTo>
                      <a:pt x="222" y="1644"/>
                    </a:lnTo>
                    <a:lnTo>
                      <a:pt x="219" y="1620"/>
                    </a:lnTo>
                    <a:lnTo>
                      <a:pt x="218" y="1595"/>
                    </a:lnTo>
                    <a:lnTo>
                      <a:pt x="217" y="1570"/>
                    </a:lnTo>
                    <a:lnTo>
                      <a:pt x="217" y="1570"/>
                    </a:lnTo>
                    <a:lnTo>
                      <a:pt x="218" y="1545"/>
                    </a:lnTo>
                    <a:lnTo>
                      <a:pt x="219" y="1520"/>
                    </a:lnTo>
                    <a:lnTo>
                      <a:pt x="222" y="1497"/>
                    </a:lnTo>
                    <a:lnTo>
                      <a:pt x="226" y="1473"/>
                    </a:lnTo>
                    <a:lnTo>
                      <a:pt x="232" y="1449"/>
                    </a:lnTo>
                    <a:lnTo>
                      <a:pt x="239" y="1426"/>
                    </a:lnTo>
                    <a:lnTo>
                      <a:pt x="246" y="1403"/>
                    </a:lnTo>
                    <a:lnTo>
                      <a:pt x="255" y="1381"/>
                    </a:lnTo>
                    <a:lnTo>
                      <a:pt x="265" y="1360"/>
                    </a:lnTo>
                    <a:lnTo>
                      <a:pt x="276" y="1339"/>
                    </a:lnTo>
                    <a:lnTo>
                      <a:pt x="287" y="1318"/>
                    </a:lnTo>
                    <a:lnTo>
                      <a:pt x="300" y="1298"/>
                    </a:lnTo>
                    <a:lnTo>
                      <a:pt x="313" y="1280"/>
                    </a:lnTo>
                    <a:lnTo>
                      <a:pt x="328" y="1261"/>
                    </a:lnTo>
                    <a:lnTo>
                      <a:pt x="343" y="1243"/>
                    </a:lnTo>
                    <a:lnTo>
                      <a:pt x="359" y="1227"/>
                    </a:lnTo>
                    <a:lnTo>
                      <a:pt x="376" y="1210"/>
                    </a:lnTo>
                    <a:lnTo>
                      <a:pt x="393" y="1195"/>
                    </a:lnTo>
                    <a:lnTo>
                      <a:pt x="412" y="1180"/>
                    </a:lnTo>
                    <a:lnTo>
                      <a:pt x="431" y="1167"/>
                    </a:lnTo>
                    <a:lnTo>
                      <a:pt x="450" y="1154"/>
                    </a:lnTo>
                    <a:lnTo>
                      <a:pt x="471" y="1143"/>
                    </a:lnTo>
                    <a:lnTo>
                      <a:pt x="492" y="1131"/>
                    </a:lnTo>
                    <a:lnTo>
                      <a:pt x="514" y="1122"/>
                    </a:lnTo>
                    <a:lnTo>
                      <a:pt x="535" y="1113"/>
                    </a:lnTo>
                    <a:lnTo>
                      <a:pt x="558" y="1105"/>
                    </a:lnTo>
                    <a:lnTo>
                      <a:pt x="581" y="1099"/>
                    </a:lnTo>
                    <a:lnTo>
                      <a:pt x="605" y="1093"/>
                    </a:lnTo>
                    <a:lnTo>
                      <a:pt x="629" y="1089"/>
                    </a:lnTo>
                    <a:lnTo>
                      <a:pt x="653" y="1086"/>
                    </a:lnTo>
                    <a:lnTo>
                      <a:pt x="678" y="1083"/>
                    </a:lnTo>
                    <a:lnTo>
                      <a:pt x="702" y="1083"/>
                    </a:lnTo>
                    <a:lnTo>
                      <a:pt x="702" y="1083"/>
                    </a:lnTo>
                    <a:lnTo>
                      <a:pt x="777" y="1083"/>
                    </a:lnTo>
                    <a:lnTo>
                      <a:pt x="801" y="1083"/>
                    </a:lnTo>
                    <a:lnTo>
                      <a:pt x="811" y="1083"/>
                    </a:lnTo>
                    <a:lnTo>
                      <a:pt x="811" y="1083"/>
                    </a:lnTo>
                    <a:lnTo>
                      <a:pt x="823" y="1079"/>
                    </a:lnTo>
                    <a:lnTo>
                      <a:pt x="833" y="1074"/>
                    </a:lnTo>
                    <a:lnTo>
                      <a:pt x="841" y="1068"/>
                    </a:lnTo>
                    <a:lnTo>
                      <a:pt x="850" y="1060"/>
                    </a:lnTo>
                    <a:lnTo>
                      <a:pt x="856" y="1050"/>
                    </a:lnTo>
                    <a:lnTo>
                      <a:pt x="861" y="1040"/>
                    </a:lnTo>
                    <a:lnTo>
                      <a:pt x="864" y="1028"/>
                    </a:lnTo>
                    <a:lnTo>
                      <a:pt x="865" y="1017"/>
                    </a:lnTo>
                    <a:lnTo>
                      <a:pt x="865" y="975"/>
                    </a:lnTo>
                    <a:lnTo>
                      <a:pt x="865" y="975"/>
                    </a:lnTo>
                    <a:lnTo>
                      <a:pt x="866" y="935"/>
                    </a:lnTo>
                    <a:lnTo>
                      <a:pt x="869" y="897"/>
                    </a:lnTo>
                    <a:lnTo>
                      <a:pt x="875" y="859"/>
                    </a:lnTo>
                    <a:lnTo>
                      <a:pt x="881" y="822"/>
                    </a:lnTo>
                    <a:lnTo>
                      <a:pt x="889" y="786"/>
                    </a:lnTo>
                    <a:lnTo>
                      <a:pt x="900" y="749"/>
                    </a:lnTo>
                    <a:lnTo>
                      <a:pt x="912" y="714"/>
                    </a:lnTo>
                    <a:lnTo>
                      <a:pt x="926" y="680"/>
                    </a:lnTo>
                    <a:lnTo>
                      <a:pt x="940" y="647"/>
                    </a:lnTo>
                    <a:lnTo>
                      <a:pt x="957" y="613"/>
                    </a:lnTo>
                    <a:lnTo>
                      <a:pt x="975" y="582"/>
                    </a:lnTo>
                    <a:lnTo>
                      <a:pt x="995" y="551"/>
                    </a:lnTo>
                    <a:lnTo>
                      <a:pt x="1016" y="521"/>
                    </a:lnTo>
                    <a:lnTo>
                      <a:pt x="1039" y="493"/>
                    </a:lnTo>
                    <a:lnTo>
                      <a:pt x="1062" y="465"/>
                    </a:lnTo>
                    <a:lnTo>
                      <a:pt x="1087" y="439"/>
                    </a:lnTo>
                    <a:lnTo>
                      <a:pt x="1114" y="414"/>
                    </a:lnTo>
                    <a:lnTo>
                      <a:pt x="1141" y="390"/>
                    </a:lnTo>
                    <a:lnTo>
                      <a:pt x="1170" y="367"/>
                    </a:lnTo>
                    <a:lnTo>
                      <a:pt x="1199" y="347"/>
                    </a:lnTo>
                    <a:lnTo>
                      <a:pt x="1231" y="327"/>
                    </a:lnTo>
                    <a:lnTo>
                      <a:pt x="1262" y="308"/>
                    </a:lnTo>
                    <a:lnTo>
                      <a:pt x="1295" y="292"/>
                    </a:lnTo>
                    <a:lnTo>
                      <a:pt x="1328" y="276"/>
                    </a:lnTo>
                    <a:lnTo>
                      <a:pt x="1362" y="263"/>
                    </a:lnTo>
                    <a:lnTo>
                      <a:pt x="1398" y="251"/>
                    </a:lnTo>
                    <a:lnTo>
                      <a:pt x="1434" y="241"/>
                    </a:lnTo>
                    <a:lnTo>
                      <a:pt x="1470" y="232"/>
                    </a:lnTo>
                    <a:lnTo>
                      <a:pt x="1508" y="225"/>
                    </a:lnTo>
                    <a:lnTo>
                      <a:pt x="1546" y="221"/>
                    </a:lnTo>
                    <a:lnTo>
                      <a:pt x="1584" y="218"/>
                    </a:lnTo>
                    <a:lnTo>
                      <a:pt x="1623" y="217"/>
                    </a:lnTo>
                    <a:lnTo>
                      <a:pt x="1623" y="217"/>
                    </a:lnTo>
                    <a:lnTo>
                      <a:pt x="1662" y="218"/>
                    </a:lnTo>
                    <a:lnTo>
                      <a:pt x="1701" y="221"/>
                    </a:lnTo>
                    <a:lnTo>
                      <a:pt x="1738" y="225"/>
                    </a:lnTo>
                    <a:lnTo>
                      <a:pt x="1775" y="232"/>
                    </a:lnTo>
                    <a:lnTo>
                      <a:pt x="1812" y="241"/>
                    </a:lnTo>
                    <a:lnTo>
                      <a:pt x="1848" y="251"/>
                    </a:lnTo>
                    <a:lnTo>
                      <a:pt x="1883" y="263"/>
                    </a:lnTo>
                    <a:lnTo>
                      <a:pt x="1917" y="276"/>
                    </a:lnTo>
                    <a:lnTo>
                      <a:pt x="1951" y="292"/>
                    </a:lnTo>
                    <a:lnTo>
                      <a:pt x="1984" y="308"/>
                    </a:lnTo>
                    <a:lnTo>
                      <a:pt x="2015" y="327"/>
                    </a:lnTo>
                    <a:lnTo>
                      <a:pt x="2046" y="347"/>
                    </a:lnTo>
                    <a:lnTo>
                      <a:pt x="2076" y="367"/>
                    </a:lnTo>
                    <a:lnTo>
                      <a:pt x="2104" y="390"/>
                    </a:lnTo>
                    <a:lnTo>
                      <a:pt x="2132" y="414"/>
                    </a:lnTo>
                    <a:lnTo>
                      <a:pt x="2158" y="439"/>
                    </a:lnTo>
                    <a:lnTo>
                      <a:pt x="2183" y="465"/>
                    </a:lnTo>
                    <a:lnTo>
                      <a:pt x="2207" y="493"/>
                    </a:lnTo>
                    <a:lnTo>
                      <a:pt x="2230" y="521"/>
                    </a:lnTo>
                    <a:lnTo>
                      <a:pt x="2251" y="551"/>
                    </a:lnTo>
                    <a:lnTo>
                      <a:pt x="2270" y="582"/>
                    </a:lnTo>
                    <a:lnTo>
                      <a:pt x="2289" y="613"/>
                    </a:lnTo>
                    <a:lnTo>
                      <a:pt x="2305" y="647"/>
                    </a:lnTo>
                    <a:lnTo>
                      <a:pt x="2321" y="680"/>
                    </a:lnTo>
                    <a:lnTo>
                      <a:pt x="2335" y="714"/>
                    </a:lnTo>
                    <a:lnTo>
                      <a:pt x="2346" y="749"/>
                    </a:lnTo>
                    <a:lnTo>
                      <a:pt x="2356" y="786"/>
                    </a:lnTo>
                    <a:lnTo>
                      <a:pt x="2365" y="822"/>
                    </a:lnTo>
                    <a:lnTo>
                      <a:pt x="2372" y="859"/>
                    </a:lnTo>
                    <a:lnTo>
                      <a:pt x="2376" y="897"/>
                    </a:lnTo>
                    <a:lnTo>
                      <a:pt x="2379" y="935"/>
                    </a:lnTo>
                    <a:lnTo>
                      <a:pt x="2380" y="975"/>
                    </a:lnTo>
                    <a:lnTo>
                      <a:pt x="2380" y="1017"/>
                    </a:lnTo>
                    <a:lnTo>
                      <a:pt x="2380" y="1017"/>
                    </a:lnTo>
                    <a:lnTo>
                      <a:pt x="2381" y="1028"/>
                    </a:lnTo>
                    <a:lnTo>
                      <a:pt x="2384" y="1040"/>
                    </a:lnTo>
                    <a:lnTo>
                      <a:pt x="2390" y="1050"/>
                    </a:lnTo>
                    <a:lnTo>
                      <a:pt x="2396" y="1060"/>
                    </a:lnTo>
                    <a:lnTo>
                      <a:pt x="2404" y="1068"/>
                    </a:lnTo>
                    <a:lnTo>
                      <a:pt x="2413" y="1074"/>
                    </a:lnTo>
                    <a:lnTo>
                      <a:pt x="2423" y="1079"/>
                    </a:lnTo>
                    <a:lnTo>
                      <a:pt x="2434" y="1083"/>
                    </a:lnTo>
                    <a:lnTo>
                      <a:pt x="2434" y="1083"/>
                    </a:lnTo>
                    <a:lnTo>
                      <a:pt x="2442" y="1083"/>
                    </a:lnTo>
                    <a:lnTo>
                      <a:pt x="2463" y="1083"/>
                    </a:lnTo>
                    <a:lnTo>
                      <a:pt x="2543" y="1083"/>
                    </a:lnTo>
                    <a:lnTo>
                      <a:pt x="2543" y="1083"/>
                    </a:lnTo>
                    <a:lnTo>
                      <a:pt x="2567" y="1083"/>
                    </a:lnTo>
                    <a:lnTo>
                      <a:pt x="2590" y="1086"/>
                    </a:lnTo>
                    <a:lnTo>
                      <a:pt x="2613" y="1088"/>
                    </a:lnTo>
                    <a:lnTo>
                      <a:pt x="2635" y="1092"/>
                    </a:lnTo>
                    <a:lnTo>
                      <a:pt x="2657" y="1096"/>
                    </a:lnTo>
                    <a:lnTo>
                      <a:pt x="2679" y="1102"/>
                    </a:lnTo>
                    <a:lnTo>
                      <a:pt x="2700" y="1109"/>
                    </a:lnTo>
                    <a:lnTo>
                      <a:pt x="2721" y="1117"/>
                    </a:lnTo>
                    <a:lnTo>
                      <a:pt x="2741" y="1125"/>
                    </a:lnTo>
                    <a:lnTo>
                      <a:pt x="2761" y="1134"/>
                    </a:lnTo>
                    <a:lnTo>
                      <a:pt x="2781" y="1145"/>
                    </a:lnTo>
                    <a:lnTo>
                      <a:pt x="2799" y="1156"/>
                    </a:lnTo>
                    <a:lnTo>
                      <a:pt x="2818" y="1169"/>
                    </a:lnTo>
                    <a:lnTo>
                      <a:pt x="2836" y="1181"/>
                    </a:lnTo>
                    <a:lnTo>
                      <a:pt x="2852" y="1195"/>
                    </a:lnTo>
                    <a:lnTo>
                      <a:pt x="2869" y="1209"/>
                    </a:lnTo>
                    <a:lnTo>
                      <a:pt x="2885" y="1224"/>
                    </a:lnTo>
                    <a:lnTo>
                      <a:pt x="2900" y="1239"/>
                    </a:lnTo>
                    <a:lnTo>
                      <a:pt x="2915" y="1256"/>
                    </a:lnTo>
                    <a:lnTo>
                      <a:pt x="2928" y="1272"/>
                    </a:lnTo>
                    <a:lnTo>
                      <a:pt x="2942" y="1290"/>
                    </a:lnTo>
                    <a:lnTo>
                      <a:pt x="2954" y="1309"/>
                    </a:lnTo>
                    <a:lnTo>
                      <a:pt x="2965" y="1327"/>
                    </a:lnTo>
                    <a:lnTo>
                      <a:pt x="2976" y="1346"/>
                    </a:lnTo>
                    <a:lnTo>
                      <a:pt x="2985" y="1366"/>
                    </a:lnTo>
                    <a:lnTo>
                      <a:pt x="2994" y="1387"/>
                    </a:lnTo>
                    <a:lnTo>
                      <a:pt x="3002" y="1407"/>
                    </a:lnTo>
                    <a:lnTo>
                      <a:pt x="3009" y="1428"/>
                    </a:lnTo>
                    <a:lnTo>
                      <a:pt x="3015" y="1450"/>
                    </a:lnTo>
                    <a:lnTo>
                      <a:pt x="3020" y="1472"/>
                    </a:lnTo>
                    <a:lnTo>
                      <a:pt x="3025" y="1494"/>
                    </a:lnTo>
                    <a:lnTo>
                      <a:pt x="3027" y="1517"/>
                    </a:lnTo>
                    <a:lnTo>
                      <a:pt x="3027" y="1517"/>
                    </a:lnTo>
                    <a:lnTo>
                      <a:pt x="3030" y="1543"/>
                    </a:lnTo>
                    <a:lnTo>
                      <a:pt x="3030" y="1569"/>
                    </a:lnTo>
                    <a:lnTo>
                      <a:pt x="3030" y="1568"/>
                    </a:lnTo>
                    <a:lnTo>
                      <a:pt x="3030" y="1568"/>
                    </a:lnTo>
                    <a:lnTo>
                      <a:pt x="3030" y="1570"/>
                    </a:lnTo>
                    <a:lnTo>
                      <a:pt x="3030" y="1570"/>
                    </a:lnTo>
                    <a:lnTo>
                      <a:pt x="3029" y="1601"/>
                    </a:lnTo>
                    <a:lnTo>
                      <a:pt x="3027" y="1633"/>
                    </a:lnTo>
                    <a:lnTo>
                      <a:pt x="3021" y="1663"/>
                    </a:lnTo>
                    <a:lnTo>
                      <a:pt x="3014" y="1693"/>
                    </a:lnTo>
                    <a:lnTo>
                      <a:pt x="3006" y="1721"/>
                    </a:lnTo>
                    <a:lnTo>
                      <a:pt x="2997" y="1749"/>
                    </a:lnTo>
                    <a:lnTo>
                      <a:pt x="2984" y="1777"/>
                    </a:lnTo>
                    <a:lnTo>
                      <a:pt x="2971" y="1803"/>
                    </a:lnTo>
                    <a:lnTo>
                      <a:pt x="2956" y="1829"/>
                    </a:lnTo>
                    <a:lnTo>
                      <a:pt x="2939" y="1853"/>
                    </a:lnTo>
                    <a:lnTo>
                      <a:pt x="2922" y="1876"/>
                    </a:lnTo>
                    <a:lnTo>
                      <a:pt x="2902" y="1898"/>
                    </a:lnTo>
                    <a:lnTo>
                      <a:pt x="2882" y="1920"/>
                    </a:lnTo>
                    <a:lnTo>
                      <a:pt x="2861" y="1940"/>
                    </a:lnTo>
                    <a:lnTo>
                      <a:pt x="2838" y="1957"/>
                    </a:lnTo>
                    <a:lnTo>
                      <a:pt x="2814" y="1975"/>
                    </a:lnTo>
                    <a:lnTo>
                      <a:pt x="2814" y="2152"/>
                    </a:lnTo>
                    <a:lnTo>
                      <a:pt x="2814" y="2152"/>
                    </a:lnTo>
                    <a:lnTo>
                      <a:pt x="2814" y="2160"/>
                    </a:lnTo>
                    <a:lnTo>
                      <a:pt x="2816" y="2167"/>
                    </a:lnTo>
                    <a:lnTo>
                      <a:pt x="2817" y="2172"/>
                    </a:lnTo>
                    <a:lnTo>
                      <a:pt x="2820" y="2178"/>
                    </a:lnTo>
                    <a:lnTo>
                      <a:pt x="2823" y="2183"/>
                    </a:lnTo>
                    <a:lnTo>
                      <a:pt x="2826" y="2187"/>
                    </a:lnTo>
                    <a:lnTo>
                      <a:pt x="2831" y="2190"/>
                    </a:lnTo>
                    <a:lnTo>
                      <a:pt x="2835" y="2193"/>
                    </a:lnTo>
                    <a:lnTo>
                      <a:pt x="2840" y="2195"/>
                    </a:lnTo>
                    <a:lnTo>
                      <a:pt x="2845" y="2196"/>
                    </a:lnTo>
                    <a:lnTo>
                      <a:pt x="2850" y="2197"/>
                    </a:lnTo>
                    <a:lnTo>
                      <a:pt x="2855" y="2196"/>
                    </a:lnTo>
                    <a:lnTo>
                      <a:pt x="2862" y="2196"/>
                    </a:lnTo>
                    <a:lnTo>
                      <a:pt x="2867" y="2194"/>
                    </a:lnTo>
                    <a:lnTo>
                      <a:pt x="2872" y="2192"/>
                    </a:lnTo>
                    <a:lnTo>
                      <a:pt x="2878" y="2190"/>
                    </a:lnTo>
                    <a:lnTo>
                      <a:pt x="2878" y="2190"/>
                    </a:lnTo>
                    <a:lnTo>
                      <a:pt x="2918" y="2166"/>
                    </a:lnTo>
                    <a:lnTo>
                      <a:pt x="2948" y="2146"/>
                    </a:lnTo>
                    <a:lnTo>
                      <a:pt x="2948" y="2146"/>
                    </a:lnTo>
                    <a:lnTo>
                      <a:pt x="2998" y="2108"/>
                    </a:lnTo>
                    <a:lnTo>
                      <a:pt x="2997" y="2108"/>
                    </a:lnTo>
                    <a:lnTo>
                      <a:pt x="2997" y="2108"/>
                    </a:lnTo>
                    <a:lnTo>
                      <a:pt x="3025" y="2083"/>
                    </a:lnTo>
                    <a:lnTo>
                      <a:pt x="3052" y="2056"/>
                    </a:lnTo>
                    <a:lnTo>
                      <a:pt x="3076" y="2029"/>
                    </a:lnTo>
                    <a:lnTo>
                      <a:pt x="3100" y="2000"/>
                    </a:lnTo>
                    <a:lnTo>
                      <a:pt x="3123" y="1969"/>
                    </a:lnTo>
                    <a:lnTo>
                      <a:pt x="3143" y="1938"/>
                    </a:lnTo>
                    <a:lnTo>
                      <a:pt x="3163" y="1905"/>
                    </a:lnTo>
                    <a:lnTo>
                      <a:pt x="3179" y="1871"/>
                    </a:lnTo>
                    <a:lnTo>
                      <a:pt x="3195" y="1837"/>
                    </a:lnTo>
                    <a:lnTo>
                      <a:pt x="3208" y="1801"/>
                    </a:lnTo>
                    <a:lnTo>
                      <a:pt x="3220" y="1764"/>
                    </a:lnTo>
                    <a:lnTo>
                      <a:pt x="3230" y="1727"/>
                    </a:lnTo>
                    <a:lnTo>
                      <a:pt x="3237" y="1689"/>
                    </a:lnTo>
                    <a:lnTo>
                      <a:pt x="3242" y="1650"/>
                    </a:lnTo>
                    <a:lnTo>
                      <a:pt x="3247" y="1611"/>
                    </a:lnTo>
                    <a:lnTo>
                      <a:pt x="3248" y="1570"/>
                    </a:lnTo>
                    <a:lnTo>
                      <a:pt x="3248" y="1570"/>
                    </a:lnTo>
                    <a:lnTo>
                      <a:pt x="3247" y="1536"/>
                    </a:lnTo>
                    <a:lnTo>
                      <a:pt x="3245" y="1501"/>
                    </a:lnTo>
                    <a:lnTo>
                      <a:pt x="3240" y="1468"/>
                    </a:lnTo>
                    <a:lnTo>
                      <a:pt x="3234" y="1434"/>
                    </a:lnTo>
                    <a:lnTo>
                      <a:pt x="3227" y="1401"/>
                    </a:lnTo>
                    <a:lnTo>
                      <a:pt x="3219" y="1369"/>
                    </a:lnTo>
                    <a:lnTo>
                      <a:pt x="3208" y="1338"/>
                    </a:lnTo>
                    <a:lnTo>
                      <a:pt x="3197" y="1307"/>
                    </a:lnTo>
                    <a:lnTo>
                      <a:pt x="3183" y="1277"/>
                    </a:lnTo>
                    <a:lnTo>
                      <a:pt x="3169" y="1247"/>
                    </a:lnTo>
                    <a:lnTo>
                      <a:pt x="3153" y="1218"/>
                    </a:lnTo>
                    <a:lnTo>
                      <a:pt x="3137" y="1190"/>
                    </a:lnTo>
                    <a:lnTo>
                      <a:pt x="3118" y="1163"/>
                    </a:lnTo>
                    <a:lnTo>
                      <a:pt x="3099" y="1137"/>
                    </a:lnTo>
                    <a:lnTo>
                      <a:pt x="3078" y="1113"/>
                    </a:lnTo>
                    <a:lnTo>
                      <a:pt x="3057" y="1089"/>
                    </a:lnTo>
                    <a:lnTo>
                      <a:pt x="3034" y="1066"/>
                    </a:lnTo>
                    <a:lnTo>
                      <a:pt x="3010" y="1043"/>
                    </a:lnTo>
                    <a:lnTo>
                      <a:pt x="2985" y="1022"/>
                    </a:lnTo>
                    <a:lnTo>
                      <a:pt x="2960" y="1003"/>
                    </a:lnTo>
                    <a:lnTo>
                      <a:pt x="2933" y="984"/>
                    </a:lnTo>
                    <a:lnTo>
                      <a:pt x="2906" y="966"/>
                    </a:lnTo>
                    <a:lnTo>
                      <a:pt x="2877" y="951"/>
                    </a:lnTo>
                    <a:lnTo>
                      <a:pt x="2848" y="935"/>
                    </a:lnTo>
                    <a:lnTo>
                      <a:pt x="2818" y="922"/>
                    </a:lnTo>
                    <a:lnTo>
                      <a:pt x="2788" y="909"/>
                    </a:lnTo>
                    <a:lnTo>
                      <a:pt x="2757" y="899"/>
                    </a:lnTo>
                    <a:lnTo>
                      <a:pt x="2725" y="889"/>
                    </a:lnTo>
                    <a:lnTo>
                      <a:pt x="2693" y="881"/>
                    </a:lnTo>
                    <a:lnTo>
                      <a:pt x="2659" y="875"/>
                    </a:lnTo>
                    <a:lnTo>
                      <a:pt x="2626" y="871"/>
                    </a:lnTo>
                    <a:lnTo>
                      <a:pt x="2592" y="868"/>
                    </a:lnTo>
                    <a:lnTo>
                      <a:pt x="2592" y="8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</p:grpSp>
      </p:grpSp>
      <p:sp>
        <p:nvSpPr>
          <p:cNvPr id="511" name="모서리가 둥근 직사각형 510"/>
          <p:cNvSpPr/>
          <p:nvPr/>
        </p:nvSpPr>
        <p:spPr>
          <a:xfrm>
            <a:off x="5500906" y="4217534"/>
            <a:ext cx="2059834" cy="1508392"/>
          </a:xfrm>
          <a:prstGeom prst="roundRect">
            <a:avLst>
              <a:gd name="adj" fmla="val 4141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12" name="모서리가 둥근 직사각형 511"/>
          <p:cNvSpPr/>
          <p:nvPr/>
        </p:nvSpPr>
        <p:spPr>
          <a:xfrm>
            <a:off x="5706911" y="4657786"/>
            <a:ext cx="737844" cy="890072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13" name="모서리가 둥근 직사각형 512"/>
          <p:cNvSpPr/>
          <p:nvPr/>
        </p:nvSpPr>
        <p:spPr>
          <a:xfrm>
            <a:off x="5795561" y="5162149"/>
            <a:ext cx="562526" cy="278541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</a:t>
            </a:r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</a:t>
            </a:r>
            <a:endParaRPr lang="en-US" altLang="ko-KR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14" name="직선 연결선 513"/>
          <p:cNvCxnSpPr>
            <a:stCxn id="518" idx="2"/>
            <a:endCxn id="513" idx="0"/>
          </p:cNvCxnSpPr>
          <p:nvPr/>
        </p:nvCxnSpPr>
        <p:spPr>
          <a:xfrm>
            <a:off x="6076824" y="5040701"/>
            <a:ext cx="0" cy="1214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" name="모서리가 둥근 직사각형 514"/>
          <p:cNvSpPr/>
          <p:nvPr/>
        </p:nvSpPr>
        <p:spPr>
          <a:xfrm>
            <a:off x="6610640" y="4651688"/>
            <a:ext cx="737844" cy="902845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16" name="모서리가 둥근 직사각형 515"/>
          <p:cNvSpPr/>
          <p:nvPr/>
        </p:nvSpPr>
        <p:spPr>
          <a:xfrm>
            <a:off x="6701170" y="5169063"/>
            <a:ext cx="562526" cy="278541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IT</a:t>
            </a:r>
          </a:p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17" name="직선 연결선 516"/>
          <p:cNvCxnSpPr>
            <a:stCxn id="519" idx="2"/>
            <a:endCxn id="516" idx="0"/>
          </p:cNvCxnSpPr>
          <p:nvPr/>
        </p:nvCxnSpPr>
        <p:spPr>
          <a:xfrm>
            <a:off x="6982433" y="5047615"/>
            <a:ext cx="0" cy="12144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모서리가 둥근 직사각형 517"/>
          <p:cNvSpPr/>
          <p:nvPr/>
        </p:nvSpPr>
        <p:spPr>
          <a:xfrm>
            <a:off x="5795561" y="4762160"/>
            <a:ext cx="562526" cy="278541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OT</a:t>
            </a:r>
            <a:endParaRPr lang="en-US" altLang="ko-KR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DMZ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19" name="모서리가 둥근 직사각형 518"/>
          <p:cNvSpPr/>
          <p:nvPr/>
        </p:nvSpPr>
        <p:spPr>
          <a:xfrm>
            <a:off x="6701170" y="4769074"/>
            <a:ext cx="562526" cy="278541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IT</a:t>
            </a:r>
          </a:p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DMZ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24" name="직선 연결선 523"/>
          <p:cNvCxnSpPr/>
          <p:nvPr/>
        </p:nvCxnSpPr>
        <p:spPr>
          <a:xfrm>
            <a:off x="6358087" y="4886595"/>
            <a:ext cx="341517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7" name="그룹 526"/>
          <p:cNvGrpSpPr/>
          <p:nvPr/>
        </p:nvGrpSpPr>
        <p:grpSpPr>
          <a:xfrm>
            <a:off x="7395634" y="5596576"/>
            <a:ext cx="331921" cy="257496"/>
            <a:chOff x="6508450" y="5683425"/>
            <a:chExt cx="331921" cy="257496"/>
          </a:xfrm>
        </p:grpSpPr>
        <p:sp>
          <p:nvSpPr>
            <p:cNvPr id="528" name="순서도: 처리 527"/>
            <p:cNvSpPr/>
            <p:nvPr/>
          </p:nvSpPr>
          <p:spPr>
            <a:xfrm>
              <a:off x="6508450" y="5683425"/>
              <a:ext cx="329677" cy="199224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grpSp>
          <p:nvGrpSpPr>
            <p:cNvPr id="529" name="그룹 528"/>
            <p:cNvGrpSpPr/>
            <p:nvPr/>
          </p:nvGrpSpPr>
          <p:grpSpPr>
            <a:xfrm>
              <a:off x="6510162" y="5692992"/>
              <a:ext cx="330209" cy="247929"/>
              <a:chOff x="3840326" y="6381919"/>
              <a:chExt cx="532317" cy="399677"/>
            </a:xfrm>
          </p:grpSpPr>
          <p:sp>
            <p:nvSpPr>
              <p:cNvPr id="530" name="Freeform 33">
                <a:extLst>
                  <a:ext uri="{FF2B5EF4-FFF2-40B4-BE49-F238E27FC236}">
                    <a16:creationId xmlns:a16="http://schemas.microsoft.com/office/drawing/2014/main" id="{E8FD52E8-B6B4-4963-81B3-9EF08C377F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0326" y="6381919"/>
                <a:ext cx="532317" cy="399677"/>
              </a:xfrm>
              <a:custGeom>
                <a:avLst/>
                <a:gdLst>
                  <a:gd name="T0" fmla="*/ 3012 w 3032"/>
                  <a:gd name="T1" fmla="*/ 343 h 2273"/>
                  <a:gd name="T2" fmla="*/ 2727 w 3032"/>
                  <a:gd name="T3" fmla="*/ 41 h 2273"/>
                  <a:gd name="T4" fmla="*/ 1083 w 3032"/>
                  <a:gd name="T5" fmla="*/ 0 h 2273"/>
                  <a:gd name="T6" fmla="*/ 908 w 3032"/>
                  <a:gd name="T7" fmla="*/ 5 h 2273"/>
                  <a:gd name="T8" fmla="*/ 866 w 3032"/>
                  <a:gd name="T9" fmla="*/ 61 h 2273"/>
                  <a:gd name="T10" fmla="*/ 0 w 3032"/>
                  <a:gd name="T11" fmla="*/ 1800 h 2273"/>
                  <a:gd name="T12" fmla="*/ 20 w 3032"/>
                  <a:gd name="T13" fmla="*/ 1927 h 2273"/>
                  <a:gd name="T14" fmla="*/ 149 w 3032"/>
                  <a:gd name="T15" fmla="*/ 1948 h 2273"/>
                  <a:gd name="T16" fmla="*/ 412 w 3032"/>
                  <a:gd name="T17" fmla="*/ 2046 h 2273"/>
                  <a:gd name="T18" fmla="*/ 497 w 3032"/>
                  <a:gd name="T19" fmla="*/ 2168 h 2273"/>
                  <a:gd name="T20" fmla="*/ 622 w 3032"/>
                  <a:gd name="T21" fmla="*/ 2248 h 2273"/>
                  <a:gd name="T22" fmla="*/ 758 w 3032"/>
                  <a:gd name="T23" fmla="*/ 2273 h 2273"/>
                  <a:gd name="T24" fmla="*/ 909 w 3032"/>
                  <a:gd name="T25" fmla="*/ 2241 h 2273"/>
                  <a:gd name="T26" fmla="*/ 1030 w 3032"/>
                  <a:gd name="T27" fmla="*/ 2156 h 2273"/>
                  <a:gd name="T28" fmla="*/ 1110 w 3032"/>
                  <a:gd name="T29" fmla="*/ 2030 h 2273"/>
                  <a:gd name="T30" fmla="*/ 1852 w 3032"/>
                  <a:gd name="T31" fmla="*/ 1982 h 2273"/>
                  <a:gd name="T32" fmla="*/ 1915 w 3032"/>
                  <a:gd name="T33" fmla="*/ 2118 h 2273"/>
                  <a:gd name="T34" fmla="*/ 2024 w 3032"/>
                  <a:gd name="T35" fmla="*/ 2218 h 2273"/>
                  <a:gd name="T36" fmla="*/ 2166 w 3032"/>
                  <a:gd name="T37" fmla="*/ 2269 h 2273"/>
                  <a:gd name="T38" fmla="*/ 2305 w 3032"/>
                  <a:gd name="T39" fmla="*/ 2262 h 2273"/>
                  <a:gd name="T40" fmla="*/ 2442 w 3032"/>
                  <a:gd name="T41" fmla="*/ 2199 h 2273"/>
                  <a:gd name="T42" fmla="*/ 2542 w 3032"/>
                  <a:gd name="T43" fmla="*/ 2090 h 2273"/>
                  <a:gd name="T44" fmla="*/ 2594 w 3032"/>
                  <a:gd name="T45" fmla="*/ 1948 h 2273"/>
                  <a:gd name="T46" fmla="*/ 2662 w 3032"/>
                  <a:gd name="T47" fmla="*/ 1944 h 2273"/>
                  <a:gd name="T48" fmla="*/ 2799 w 3032"/>
                  <a:gd name="T49" fmla="*/ 1888 h 2273"/>
                  <a:gd name="T50" fmla="*/ 2791 w 3032"/>
                  <a:gd name="T51" fmla="*/ 1691 h 2273"/>
                  <a:gd name="T52" fmla="*/ 2623 w 3032"/>
                  <a:gd name="T53" fmla="*/ 1731 h 2273"/>
                  <a:gd name="T54" fmla="*/ 2502 w 3032"/>
                  <a:gd name="T55" fmla="*/ 1644 h 2273"/>
                  <a:gd name="T56" fmla="*/ 2301 w 3032"/>
                  <a:gd name="T57" fmla="*/ 1525 h 2273"/>
                  <a:gd name="T58" fmla="*/ 2085 w 3032"/>
                  <a:gd name="T59" fmla="*/ 1540 h 2273"/>
                  <a:gd name="T60" fmla="*/ 1904 w 3032"/>
                  <a:gd name="T61" fmla="*/ 1686 h 2273"/>
                  <a:gd name="T62" fmla="*/ 2815 w 3032"/>
                  <a:gd name="T63" fmla="*/ 1299 h 2273"/>
                  <a:gd name="T64" fmla="*/ 2970 w 3032"/>
                  <a:gd name="T65" fmla="*/ 1514 h 2273"/>
                  <a:gd name="T66" fmla="*/ 3032 w 3032"/>
                  <a:gd name="T67" fmla="*/ 1451 h 2273"/>
                  <a:gd name="T68" fmla="*/ 217 w 3032"/>
                  <a:gd name="T69" fmla="*/ 1732 h 2273"/>
                  <a:gd name="T70" fmla="*/ 758 w 3032"/>
                  <a:gd name="T71" fmla="*/ 1515 h 2273"/>
                  <a:gd name="T72" fmla="*/ 554 w 3032"/>
                  <a:gd name="T73" fmla="*/ 1576 h 2273"/>
                  <a:gd name="T74" fmla="*/ 416 w 3032"/>
                  <a:gd name="T75" fmla="*/ 1732 h 2273"/>
                  <a:gd name="T76" fmla="*/ 880 w 3032"/>
                  <a:gd name="T77" fmla="*/ 2001 h 2273"/>
                  <a:gd name="T78" fmla="*/ 784 w 3032"/>
                  <a:gd name="T79" fmla="*/ 2055 h 2273"/>
                  <a:gd name="T80" fmla="*/ 685 w 3032"/>
                  <a:gd name="T81" fmla="*/ 2039 h 2273"/>
                  <a:gd name="T82" fmla="*/ 610 w 3032"/>
                  <a:gd name="T83" fmla="*/ 1960 h 2273"/>
                  <a:gd name="T84" fmla="*/ 599 w 3032"/>
                  <a:gd name="T85" fmla="*/ 1862 h 2273"/>
                  <a:gd name="T86" fmla="*/ 676 w 3032"/>
                  <a:gd name="T87" fmla="*/ 1754 h 2273"/>
                  <a:gd name="T88" fmla="*/ 766 w 3032"/>
                  <a:gd name="T89" fmla="*/ 1732 h 2273"/>
                  <a:gd name="T90" fmla="*/ 866 w 3032"/>
                  <a:gd name="T91" fmla="*/ 1774 h 2273"/>
                  <a:gd name="T92" fmla="*/ 920 w 3032"/>
                  <a:gd name="T93" fmla="*/ 1894 h 2273"/>
                  <a:gd name="T94" fmla="*/ 2219 w 3032"/>
                  <a:gd name="T95" fmla="*/ 1731 h 2273"/>
                  <a:gd name="T96" fmla="*/ 2294 w 3032"/>
                  <a:gd name="T97" fmla="*/ 1750 h 2273"/>
                  <a:gd name="T98" fmla="*/ 2367 w 3032"/>
                  <a:gd name="T99" fmla="*/ 1824 h 2273"/>
                  <a:gd name="T100" fmla="*/ 2379 w 3032"/>
                  <a:gd name="T101" fmla="*/ 1922 h 2273"/>
                  <a:gd name="T102" fmla="*/ 2341 w 3032"/>
                  <a:gd name="T103" fmla="*/ 2001 h 2273"/>
                  <a:gd name="T104" fmla="*/ 2245 w 3032"/>
                  <a:gd name="T105" fmla="*/ 2055 h 2273"/>
                  <a:gd name="T106" fmla="*/ 2146 w 3032"/>
                  <a:gd name="T107" fmla="*/ 2039 h 2273"/>
                  <a:gd name="T108" fmla="*/ 2071 w 3032"/>
                  <a:gd name="T109" fmla="*/ 1960 h 2273"/>
                  <a:gd name="T110" fmla="*/ 2059 w 3032"/>
                  <a:gd name="T111" fmla="*/ 1862 h 2273"/>
                  <a:gd name="T112" fmla="*/ 2140 w 3032"/>
                  <a:gd name="T113" fmla="*/ 1752 h 2273"/>
                  <a:gd name="T114" fmla="*/ 1083 w 3032"/>
                  <a:gd name="T115" fmla="*/ 217 h 2273"/>
                  <a:gd name="T116" fmla="*/ 2767 w 3032"/>
                  <a:gd name="T117" fmla="*/ 235 h 2273"/>
                  <a:gd name="T118" fmla="*/ 2814 w 3032"/>
                  <a:gd name="T119" fmla="*/ 313 h 2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32" h="2273">
                    <a:moveTo>
                      <a:pt x="3032" y="1146"/>
                    </a:moveTo>
                    <a:lnTo>
                      <a:pt x="3032" y="432"/>
                    </a:lnTo>
                    <a:lnTo>
                      <a:pt x="3032" y="432"/>
                    </a:lnTo>
                    <a:lnTo>
                      <a:pt x="3031" y="421"/>
                    </a:lnTo>
                    <a:lnTo>
                      <a:pt x="3031" y="410"/>
                    </a:lnTo>
                    <a:lnTo>
                      <a:pt x="3029" y="398"/>
                    </a:lnTo>
                    <a:lnTo>
                      <a:pt x="3026" y="387"/>
                    </a:lnTo>
                    <a:lnTo>
                      <a:pt x="3020" y="365"/>
                    </a:lnTo>
                    <a:lnTo>
                      <a:pt x="3012" y="343"/>
                    </a:lnTo>
                    <a:lnTo>
                      <a:pt x="3002" y="323"/>
                    </a:lnTo>
                    <a:lnTo>
                      <a:pt x="2990" y="306"/>
                    </a:lnTo>
                    <a:lnTo>
                      <a:pt x="2976" y="288"/>
                    </a:lnTo>
                    <a:lnTo>
                      <a:pt x="2960" y="273"/>
                    </a:lnTo>
                    <a:lnTo>
                      <a:pt x="2960" y="273"/>
                    </a:lnTo>
                    <a:lnTo>
                      <a:pt x="2759" y="71"/>
                    </a:lnTo>
                    <a:lnTo>
                      <a:pt x="2759" y="71"/>
                    </a:lnTo>
                    <a:lnTo>
                      <a:pt x="2743" y="56"/>
                    </a:lnTo>
                    <a:lnTo>
                      <a:pt x="2727" y="41"/>
                    </a:lnTo>
                    <a:lnTo>
                      <a:pt x="2708" y="30"/>
                    </a:lnTo>
                    <a:lnTo>
                      <a:pt x="2688" y="19"/>
                    </a:lnTo>
                    <a:lnTo>
                      <a:pt x="2666" y="11"/>
                    </a:lnTo>
                    <a:lnTo>
                      <a:pt x="2645" y="5"/>
                    </a:lnTo>
                    <a:lnTo>
                      <a:pt x="2633" y="3"/>
                    </a:lnTo>
                    <a:lnTo>
                      <a:pt x="2622" y="1"/>
                    </a:lnTo>
                    <a:lnTo>
                      <a:pt x="2610" y="0"/>
                    </a:lnTo>
                    <a:lnTo>
                      <a:pt x="2598" y="0"/>
                    </a:lnTo>
                    <a:lnTo>
                      <a:pt x="1083" y="0"/>
                    </a:lnTo>
                    <a:lnTo>
                      <a:pt x="1028" y="0"/>
                    </a:lnTo>
                    <a:lnTo>
                      <a:pt x="974" y="0"/>
                    </a:lnTo>
                    <a:lnTo>
                      <a:pt x="974" y="0"/>
                    </a:lnTo>
                    <a:lnTo>
                      <a:pt x="934" y="0"/>
                    </a:lnTo>
                    <a:lnTo>
                      <a:pt x="934" y="0"/>
                    </a:lnTo>
                    <a:lnTo>
                      <a:pt x="927" y="0"/>
                    </a:lnTo>
                    <a:lnTo>
                      <a:pt x="920" y="1"/>
                    </a:lnTo>
                    <a:lnTo>
                      <a:pt x="914" y="3"/>
                    </a:lnTo>
                    <a:lnTo>
                      <a:pt x="908" y="5"/>
                    </a:lnTo>
                    <a:lnTo>
                      <a:pt x="901" y="8"/>
                    </a:lnTo>
                    <a:lnTo>
                      <a:pt x="896" y="11"/>
                    </a:lnTo>
                    <a:lnTo>
                      <a:pt x="886" y="19"/>
                    </a:lnTo>
                    <a:lnTo>
                      <a:pt x="878" y="30"/>
                    </a:lnTo>
                    <a:lnTo>
                      <a:pt x="875" y="35"/>
                    </a:lnTo>
                    <a:lnTo>
                      <a:pt x="871" y="41"/>
                    </a:lnTo>
                    <a:lnTo>
                      <a:pt x="869" y="47"/>
                    </a:lnTo>
                    <a:lnTo>
                      <a:pt x="867" y="54"/>
                    </a:lnTo>
                    <a:lnTo>
                      <a:pt x="866" y="61"/>
                    </a:lnTo>
                    <a:lnTo>
                      <a:pt x="866" y="67"/>
                    </a:lnTo>
                    <a:lnTo>
                      <a:pt x="866" y="108"/>
                    </a:lnTo>
                    <a:lnTo>
                      <a:pt x="866" y="108"/>
                    </a:lnTo>
                    <a:lnTo>
                      <a:pt x="866" y="433"/>
                    </a:lnTo>
                    <a:lnTo>
                      <a:pt x="606" y="433"/>
                    </a:lnTo>
                    <a:lnTo>
                      <a:pt x="1" y="1014"/>
                    </a:lnTo>
                    <a:lnTo>
                      <a:pt x="1" y="1797"/>
                    </a:lnTo>
                    <a:lnTo>
                      <a:pt x="1" y="1797"/>
                    </a:lnTo>
                    <a:lnTo>
                      <a:pt x="0" y="1800"/>
                    </a:lnTo>
                    <a:lnTo>
                      <a:pt x="0" y="1840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1" y="1884"/>
                    </a:lnTo>
                    <a:lnTo>
                      <a:pt x="1" y="1884"/>
                    </a:lnTo>
                    <a:lnTo>
                      <a:pt x="2" y="1896"/>
                    </a:lnTo>
                    <a:lnTo>
                      <a:pt x="6" y="1908"/>
                    </a:lnTo>
                    <a:lnTo>
                      <a:pt x="12" y="1918"/>
                    </a:lnTo>
                    <a:lnTo>
                      <a:pt x="20" y="1927"/>
                    </a:lnTo>
                    <a:lnTo>
                      <a:pt x="29" y="1936"/>
                    </a:lnTo>
                    <a:lnTo>
                      <a:pt x="39" y="1942"/>
                    </a:lnTo>
                    <a:lnTo>
                      <a:pt x="51" y="1946"/>
                    </a:lnTo>
                    <a:lnTo>
                      <a:pt x="63" y="1948"/>
                    </a:lnTo>
                    <a:lnTo>
                      <a:pt x="63" y="1948"/>
                    </a:lnTo>
                    <a:lnTo>
                      <a:pt x="68" y="1948"/>
                    </a:lnTo>
                    <a:lnTo>
                      <a:pt x="109" y="1948"/>
                    </a:lnTo>
                    <a:lnTo>
                      <a:pt x="149" y="1948"/>
                    </a:lnTo>
                    <a:lnTo>
                      <a:pt x="149" y="1948"/>
                    </a:lnTo>
                    <a:lnTo>
                      <a:pt x="153" y="1948"/>
                    </a:lnTo>
                    <a:lnTo>
                      <a:pt x="384" y="1948"/>
                    </a:lnTo>
                    <a:lnTo>
                      <a:pt x="384" y="1948"/>
                    </a:lnTo>
                    <a:lnTo>
                      <a:pt x="387" y="1965"/>
                    </a:lnTo>
                    <a:lnTo>
                      <a:pt x="390" y="1981"/>
                    </a:lnTo>
                    <a:lnTo>
                      <a:pt x="394" y="1998"/>
                    </a:lnTo>
                    <a:lnTo>
                      <a:pt x="399" y="2015"/>
                    </a:lnTo>
                    <a:lnTo>
                      <a:pt x="406" y="2030"/>
                    </a:lnTo>
                    <a:lnTo>
                      <a:pt x="412" y="2046"/>
                    </a:lnTo>
                    <a:lnTo>
                      <a:pt x="419" y="2061"/>
                    </a:lnTo>
                    <a:lnTo>
                      <a:pt x="426" y="2076"/>
                    </a:lnTo>
                    <a:lnTo>
                      <a:pt x="435" y="2090"/>
                    </a:lnTo>
                    <a:lnTo>
                      <a:pt x="444" y="2105"/>
                    </a:lnTo>
                    <a:lnTo>
                      <a:pt x="453" y="2118"/>
                    </a:lnTo>
                    <a:lnTo>
                      <a:pt x="464" y="2131"/>
                    </a:lnTo>
                    <a:lnTo>
                      <a:pt x="474" y="2144"/>
                    </a:lnTo>
                    <a:lnTo>
                      <a:pt x="485" y="2156"/>
                    </a:lnTo>
                    <a:lnTo>
                      <a:pt x="497" y="2168"/>
                    </a:lnTo>
                    <a:lnTo>
                      <a:pt x="509" y="2178"/>
                    </a:lnTo>
                    <a:lnTo>
                      <a:pt x="522" y="2190"/>
                    </a:lnTo>
                    <a:lnTo>
                      <a:pt x="535" y="2199"/>
                    </a:lnTo>
                    <a:lnTo>
                      <a:pt x="549" y="2210"/>
                    </a:lnTo>
                    <a:lnTo>
                      <a:pt x="562" y="2218"/>
                    </a:lnTo>
                    <a:lnTo>
                      <a:pt x="577" y="2226"/>
                    </a:lnTo>
                    <a:lnTo>
                      <a:pt x="592" y="2234"/>
                    </a:lnTo>
                    <a:lnTo>
                      <a:pt x="607" y="2241"/>
                    </a:lnTo>
                    <a:lnTo>
                      <a:pt x="622" y="2248"/>
                    </a:lnTo>
                    <a:lnTo>
                      <a:pt x="639" y="2253"/>
                    </a:lnTo>
                    <a:lnTo>
                      <a:pt x="655" y="2258"/>
                    </a:lnTo>
                    <a:lnTo>
                      <a:pt x="671" y="2262"/>
                    </a:lnTo>
                    <a:lnTo>
                      <a:pt x="688" y="2266"/>
                    </a:lnTo>
                    <a:lnTo>
                      <a:pt x="705" y="2269"/>
                    </a:lnTo>
                    <a:lnTo>
                      <a:pt x="723" y="2271"/>
                    </a:lnTo>
                    <a:lnTo>
                      <a:pt x="741" y="2272"/>
                    </a:lnTo>
                    <a:lnTo>
                      <a:pt x="758" y="2273"/>
                    </a:lnTo>
                    <a:lnTo>
                      <a:pt x="758" y="2273"/>
                    </a:lnTo>
                    <a:lnTo>
                      <a:pt x="776" y="2272"/>
                    </a:lnTo>
                    <a:lnTo>
                      <a:pt x="794" y="2271"/>
                    </a:lnTo>
                    <a:lnTo>
                      <a:pt x="810" y="2269"/>
                    </a:lnTo>
                    <a:lnTo>
                      <a:pt x="828" y="2266"/>
                    </a:lnTo>
                    <a:lnTo>
                      <a:pt x="844" y="2262"/>
                    </a:lnTo>
                    <a:lnTo>
                      <a:pt x="861" y="2258"/>
                    </a:lnTo>
                    <a:lnTo>
                      <a:pt x="877" y="2253"/>
                    </a:lnTo>
                    <a:lnTo>
                      <a:pt x="893" y="2248"/>
                    </a:lnTo>
                    <a:lnTo>
                      <a:pt x="909" y="2241"/>
                    </a:lnTo>
                    <a:lnTo>
                      <a:pt x="923" y="2234"/>
                    </a:lnTo>
                    <a:lnTo>
                      <a:pt x="939" y="2226"/>
                    </a:lnTo>
                    <a:lnTo>
                      <a:pt x="953" y="2218"/>
                    </a:lnTo>
                    <a:lnTo>
                      <a:pt x="967" y="2210"/>
                    </a:lnTo>
                    <a:lnTo>
                      <a:pt x="980" y="2199"/>
                    </a:lnTo>
                    <a:lnTo>
                      <a:pt x="994" y="2190"/>
                    </a:lnTo>
                    <a:lnTo>
                      <a:pt x="1006" y="2179"/>
                    </a:lnTo>
                    <a:lnTo>
                      <a:pt x="1019" y="2168"/>
                    </a:lnTo>
                    <a:lnTo>
                      <a:pt x="1030" y="2156"/>
                    </a:lnTo>
                    <a:lnTo>
                      <a:pt x="1042" y="2144"/>
                    </a:lnTo>
                    <a:lnTo>
                      <a:pt x="1052" y="2131"/>
                    </a:lnTo>
                    <a:lnTo>
                      <a:pt x="1062" y="2118"/>
                    </a:lnTo>
                    <a:lnTo>
                      <a:pt x="1072" y="2105"/>
                    </a:lnTo>
                    <a:lnTo>
                      <a:pt x="1081" y="2090"/>
                    </a:lnTo>
                    <a:lnTo>
                      <a:pt x="1089" y="2076"/>
                    </a:lnTo>
                    <a:lnTo>
                      <a:pt x="1097" y="2061"/>
                    </a:lnTo>
                    <a:lnTo>
                      <a:pt x="1104" y="2046"/>
                    </a:lnTo>
                    <a:lnTo>
                      <a:pt x="1110" y="2030"/>
                    </a:lnTo>
                    <a:lnTo>
                      <a:pt x="1116" y="2015"/>
                    </a:lnTo>
                    <a:lnTo>
                      <a:pt x="1121" y="1998"/>
                    </a:lnTo>
                    <a:lnTo>
                      <a:pt x="1126" y="1982"/>
                    </a:lnTo>
                    <a:lnTo>
                      <a:pt x="1129" y="1965"/>
                    </a:lnTo>
                    <a:lnTo>
                      <a:pt x="1132" y="1948"/>
                    </a:lnTo>
                    <a:lnTo>
                      <a:pt x="1846" y="1948"/>
                    </a:lnTo>
                    <a:lnTo>
                      <a:pt x="1846" y="1948"/>
                    </a:lnTo>
                    <a:lnTo>
                      <a:pt x="1848" y="1965"/>
                    </a:lnTo>
                    <a:lnTo>
                      <a:pt x="1852" y="1982"/>
                    </a:lnTo>
                    <a:lnTo>
                      <a:pt x="1856" y="1998"/>
                    </a:lnTo>
                    <a:lnTo>
                      <a:pt x="1861" y="2015"/>
                    </a:lnTo>
                    <a:lnTo>
                      <a:pt x="1866" y="2030"/>
                    </a:lnTo>
                    <a:lnTo>
                      <a:pt x="1874" y="2046"/>
                    </a:lnTo>
                    <a:lnTo>
                      <a:pt x="1880" y="2061"/>
                    </a:lnTo>
                    <a:lnTo>
                      <a:pt x="1888" y="2076"/>
                    </a:lnTo>
                    <a:lnTo>
                      <a:pt x="1897" y="2090"/>
                    </a:lnTo>
                    <a:lnTo>
                      <a:pt x="1906" y="2105"/>
                    </a:lnTo>
                    <a:lnTo>
                      <a:pt x="1915" y="2118"/>
                    </a:lnTo>
                    <a:lnTo>
                      <a:pt x="1925" y="2131"/>
                    </a:lnTo>
                    <a:lnTo>
                      <a:pt x="1936" y="2144"/>
                    </a:lnTo>
                    <a:lnTo>
                      <a:pt x="1947" y="2156"/>
                    </a:lnTo>
                    <a:lnTo>
                      <a:pt x="1959" y="2168"/>
                    </a:lnTo>
                    <a:lnTo>
                      <a:pt x="1971" y="2179"/>
                    </a:lnTo>
                    <a:lnTo>
                      <a:pt x="1984" y="2190"/>
                    </a:lnTo>
                    <a:lnTo>
                      <a:pt x="1997" y="2199"/>
                    </a:lnTo>
                    <a:lnTo>
                      <a:pt x="2011" y="2210"/>
                    </a:lnTo>
                    <a:lnTo>
                      <a:pt x="2024" y="2218"/>
                    </a:lnTo>
                    <a:lnTo>
                      <a:pt x="2039" y="2226"/>
                    </a:lnTo>
                    <a:lnTo>
                      <a:pt x="2053" y="2234"/>
                    </a:lnTo>
                    <a:lnTo>
                      <a:pt x="2069" y="2241"/>
                    </a:lnTo>
                    <a:lnTo>
                      <a:pt x="2084" y="2248"/>
                    </a:lnTo>
                    <a:lnTo>
                      <a:pt x="2100" y="2253"/>
                    </a:lnTo>
                    <a:lnTo>
                      <a:pt x="2116" y="2258"/>
                    </a:lnTo>
                    <a:lnTo>
                      <a:pt x="2133" y="2262"/>
                    </a:lnTo>
                    <a:lnTo>
                      <a:pt x="2150" y="2266"/>
                    </a:lnTo>
                    <a:lnTo>
                      <a:pt x="2166" y="2269"/>
                    </a:lnTo>
                    <a:lnTo>
                      <a:pt x="2184" y="2271"/>
                    </a:lnTo>
                    <a:lnTo>
                      <a:pt x="2202" y="2272"/>
                    </a:lnTo>
                    <a:lnTo>
                      <a:pt x="2219" y="2273"/>
                    </a:lnTo>
                    <a:lnTo>
                      <a:pt x="2219" y="2273"/>
                    </a:lnTo>
                    <a:lnTo>
                      <a:pt x="2237" y="2272"/>
                    </a:lnTo>
                    <a:lnTo>
                      <a:pt x="2254" y="2271"/>
                    </a:lnTo>
                    <a:lnTo>
                      <a:pt x="2272" y="2269"/>
                    </a:lnTo>
                    <a:lnTo>
                      <a:pt x="2289" y="2266"/>
                    </a:lnTo>
                    <a:lnTo>
                      <a:pt x="2305" y="2262"/>
                    </a:lnTo>
                    <a:lnTo>
                      <a:pt x="2322" y="2258"/>
                    </a:lnTo>
                    <a:lnTo>
                      <a:pt x="2339" y="2253"/>
                    </a:lnTo>
                    <a:lnTo>
                      <a:pt x="2354" y="2248"/>
                    </a:lnTo>
                    <a:lnTo>
                      <a:pt x="2370" y="2241"/>
                    </a:lnTo>
                    <a:lnTo>
                      <a:pt x="2385" y="2234"/>
                    </a:lnTo>
                    <a:lnTo>
                      <a:pt x="2400" y="2226"/>
                    </a:lnTo>
                    <a:lnTo>
                      <a:pt x="2414" y="2218"/>
                    </a:lnTo>
                    <a:lnTo>
                      <a:pt x="2429" y="2210"/>
                    </a:lnTo>
                    <a:lnTo>
                      <a:pt x="2442" y="2199"/>
                    </a:lnTo>
                    <a:lnTo>
                      <a:pt x="2455" y="2190"/>
                    </a:lnTo>
                    <a:lnTo>
                      <a:pt x="2468" y="2179"/>
                    </a:lnTo>
                    <a:lnTo>
                      <a:pt x="2480" y="2168"/>
                    </a:lnTo>
                    <a:lnTo>
                      <a:pt x="2492" y="2156"/>
                    </a:lnTo>
                    <a:lnTo>
                      <a:pt x="2504" y="2144"/>
                    </a:lnTo>
                    <a:lnTo>
                      <a:pt x="2514" y="2131"/>
                    </a:lnTo>
                    <a:lnTo>
                      <a:pt x="2524" y="2118"/>
                    </a:lnTo>
                    <a:lnTo>
                      <a:pt x="2534" y="2105"/>
                    </a:lnTo>
                    <a:lnTo>
                      <a:pt x="2542" y="2090"/>
                    </a:lnTo>
                    <a:lnTo>
                      <a:pt x="2550" y="2076"/>
                    </a:lnTo>
                    <a:lnTo>
                      <a:pt x="2558" y="2061"/>
                    </a:lnTo>
                    <a:lnTo>
                      <a:pt x="2566" y="2046"/>
                    </a:lnTo>
                    <a:lnTo>
                      <a:pt x="2572" y="2030"/>
                    </a:lnTo>
                    <a:lnTo>
                      <a:pt x="2577" y="2015"/>
                    </a:lnTo>
                    <a:lnTo>
                      <a:pt x="2582" y="1998"/>
                    </a:lnTo>
                    <a:lnTo>
                      <a:pt x="2588" y="1982"/>
                    </a:lnTo>
                    <a:lnTo>
                      <a:pt x="2591" y="1965"/>
                    </a:lnTo>
                    <a:lnTo>
                      <a:pt x="2594" y="1948"/>
                    </a:lnTo>
                    <a:lnTo>
                      <a:pt x="2598" y="1948"/>
                    </a:lnTo>
                    <a:lnTo>
                      <a:pt x="2598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599" y="1948"/>
                    </a:lnTo>
                    <a:lnTo>
                      <a:pt x="2602" y="1948"/>
                    </a:lnTo>
                    <a:lnTo>
                      <a:pt x="2602" y="1948"/>
                    </a:lnTo>
                    <a:lnTo>
                      <a:pt x="2634" y="1946"/>
                    </a:lnTo>
                    <a:lnTo>
                      <a:pt x="2662" y="1944"/>
                    </a:lnTo>
                    <a:lnTo>
                      <a:pt x="2687" y="1941"/>
                    </a:lnTo>
                    <a:lnTo>
                      <a:pt x="2710" y="1937"/>
                    </a:lnTo>
                    <a:lnTo>
                      <a:pt x="2730" y="1933"/>
                    </a:lnTo>
                    <a:lnTo>
                      <a:pt x="2746" y="1926"/>
                    </a:lnTo>
                    <a:lnTo>
                      <a:pt x="2761" y="1920"/>
                    </a:lnTo>
                    <a:lnTo>
                      <a:pt x="2773" y="1913"/>
                    </a:lnTo>
                    <a:lnTo>
                      <a:pt x="2784" y="1906"/>
                    </a:lnTo>
                    <a:lnTo>
                      <a:pt x="2792" y="1897"/>
                    </a:lnTo>
                    <a:lnTo>
                      <a:pt x="2799" y="1888"/>
                    </a:lnTo>
                    <a:lnTo>
                      <a:pt x="2804" y="1879"/>
                    </a:lnTo>
                    <a:lnTo>
                      <a:pt x="2808" y="1868"/>
                    </a:lnTo>
                    <a:lnTo>
                      <a:pt x="2811" y="1858"/>
                    </a:lnTo>
                    <a:lnTo>
                      <a:pt x="2812" y="1846"/>
                    </a:lnTo>
                    <a:lnTo>
                      <a:pt x="2813" y="1835"/>
                    </a:lnTo>
                    <a:lnTo>
                      <a:pt x="2813" y="1824"/>
                    </a:lnTo>
                    <a:lnTo>
                      <a:pt x="2813" y="1677"/>
                    </a:lnTo>
                    <a:lnTo>
                      <a:pt x="2813" y="1677"/>
                    </a:lnTo>
                    <a:lnTo>
                      <a:pt x="2791" y="1691"/>
                    </a:lnTo>
                    <a:lnTo>
                      <a:pt x="2791" y="1691"/>
                    </a:lnTo>
                    <a:lnTo>
                      <a:pt x="2775" y="1699"/>
                    </a:lnTo>
                    <a:lnTo>
                      <a:pt x="2760" y="1706"/>
                    </a:lnTo>
                    <a:lnTo>
                      <a:pt x="2742" y="1713"/>
                    </a:lnTo>
                    <a:lnTo>
                      <a:pt x="2722" y="1719"/>
                    </a:lnTo>
                    <a:lnTo>
                      <a:pt x="2702" y="1723"/>
                    </a:lnTo>
                    <a:lnTo>
                      <a:pt x="2678" y="1727"/>
                    </a:lnTo>
                    <a:lnTo>
                      <a:pt x="2652" y="1730"/>
                    </a:lnTo>
                    <a:lnTo>
                      <a:pt x="2623" y="1731"/>
                    </a:lnTo>
                    <a:lnTo>
                      <a:pt x="2623" y="1731"/>
                    </a:lnTo>
                    <a:lnTo>
                      <a:pt x="2599" y="1732"/>
                    </a:lnTo>
                    <a:lnTo>
                      <a:pt x="2599" y="1731"/>
                    </a:lnTo>
                    <a:lnTo>
                      <a:pt x="2561" y="1731"/>
                    </a:lnTo>
                    <a:lnTo>
                      <a:pt x="2561" y="1731"/>
                    </a:lnTo>
                    <a:lnTo>
                      <a:pt x="2548" y="1708"/>
                    </a:lnTo>
                    <a:lnTo>
                      <a:pt x="2535" y="1686"/>
                    </a:lnTo>
                    <a:lnTo>
                      <a:pt x="2519" y="1664"/>
                    </a:lnTo>
                    <a:lnTo>
                      <a:pt x="2502" y="1644"/>
                    </a:lnTo>
                    <a:lnTo>
                      <a:pt x="2485" y="1625"/>
                    </a:lnTo>
                    <a:lnTo>
                      <a:pt x="2465" y="1607"/>
                    </a:lnTo>
                    <a:lnTo>
                      <a:pt x="2445" y="1591"/>
                    </a:lnTo>
                    <a:lnTo>
                      <a:pt x="2424" y="1576"/>
                    </a:lnTo>
                    <a:lnTo>
                      <a:pt x="2401" y="1562"/>
                    </a:lnTo>
                    <a:lnTo>
                      <a:pt x="2377" y="1551"/>
                    </a:lnTo>
                    <a:lnTo>
                      <a:pt x="2353" y="1540"/>
                    </a:lnTo>
                    <a:lnTo>
                      <a:pt x="2327" y="1531"/>
                    </a:lnTo>
                    <a:lnTo>
                      <a:pt x="2301" y="1525"/>
                    </a:lnTo>
                    <a:lnTo>
                      <a:pt x="2275" y="1520"/>
                    </a:lnTo>
                    <a:lnTo>
                      <a:pt x="2247" y="1517"/>
                    </a:lnTo>
                    <a:lnTo>
                      <a:pt x="2219" y="1515"/>
                    </a:lnTo>
                    <a:lnTo>
                      <a:pt x="2219" y="1515"/>
                    </a:lnTo>
                    <a:lnTo>
                      <a:pt x="2191" y="1517"/>
                    </a:lnTo>
                    <a:lnTo>
                      <a:pt x="2164" y="1520"/>
                    </a:lnTo>
                    <a:lnTo>
                      <a:pt x="2137" y="1525"/>
                    </a:lnTo>
                    <a:lnTo>
                      <a:pt x="2111" y="1531"/>
                    </a:lnTo>
                    <a:lnTo>
                      <a:pt x="2085" y="1540"/>
                    </a:lnTo>
                    <a:lnTo>
                      <a:pt x="2061" y="1551"/>
                    </a:lnTo>
                    <a:lnTo>
                      <a:pt x="2038" y="1562"/>
                    </a:lnTo>
                    <a:lnTo>
                      <a:pt x="2015" y="1576"/>
                    </a:lnTo>
                    <a:lnTo>
                      <a:pt x="1994" y="1591"/>
                    </a:lnTo>
                    <a:lnTo>
                      <a:pt x="1973" y="1607"/>
                    </a:lnTo>
                    <a:lnTo>
                      <a:pt x="1954" y="1625"/>
                    </a:lnTo>
                    <a:lnTo>
                      <a:pt x="1936" y="1644"/>
                    </a:lnTo>
                    <a:lnTo>
                      <a:pt x="1919" y="1664"/>
                    </a:lnTo>
                    <a:lnTo>
                      <a:pt x="1904" y="1686"/>
                    </a:lnTo>
                    <a:lnTo>
                      <a:pt x="1890" y="1708"/>
                    </a:lnTo>
                    <a:lnTo>
                      <a:pt x="1878" y="1731"/>
                    </a:lnTo>
                    <a:lnTo>
                      <a:pt x="1100" y="1731"/>
                    </a:lnTo>
                    <a:lnTo>
                      <a:pt x="1100" y="1731"/>
                    </a:lnTo>
                    <a:lnTo>
                      <a:pt x="1091" y="1716"/>
                    </a:lnTo>
                    <a:lnTo>
                      <a:pt x="1083" y="1701"/>
                    </a:lnTo>
                    <a:lnTo>
                      <a:pt x="1083" y="1299"/>
                    </a:lnTo>
                    <a:lnTo>
                      <a:pt x="2599" y="1299"/>
                    </a:lnTo>
                    <a:lnTo>
                      <a:pt x="2815" y="1299"/>
                    </a:lnTo>
                    <a:lnTo>
                      <a:pt x="2815" y="1299"/>
                    </a:lnTo>
                    <a:lnTo>
                      <a:pt x="2815" y="1426"/>
                    </a:lnTo>
                    <a:lnTo>
                      <a:pt x="2815" y="1426"/>
                    </a:lnTo>
                    <a:lnTo>
                      <a:pt x="2815" y="1515"/>
                    </a:lnTo>
                    <a:lnTo>
                      <a:pt x="2883" y="1515"/>
                    </a:lnTo>
                    <a:lnTo>
                      <a:pt x="2962" y="1515"/>
                    </a:lnTo>
                    <a:lnTo>
                      <a:pt x="2964" y="1515"/>
                    </a:lnTo>
                    <a:lnTo>
                      <a:pt x="2964" y="1515"/>
                    </a:lnTo>
                    <a:lnTo>
                      <a:pt x="2970" y="1514"/>
                    </a:lnTo>
                    <a:lnTo>
                      <a:pt x="2977" y="1513"/>
                    </a:lnTo>
                    <a:lnTo>
                      <a:pt x="2989" y="1510"/>
                    </a:lnTo>
                    <a:lnTo>
                      <a:pt x="3001" y="1504"/>
                    </a:lnTo>
                    <a:lnTo>
                      <a:pt x="3010" y="1497"/>
                    </a:lnTo>
                    <a:lnTo>
                      <a:pt x="3018" y="1487"/>
                    </a:lnTo>
                    <a:lnTo>
                      <a:pt x="3024" y="1476"/>
                    </a:lnTo>
                    <a:lnTo>
                      <a:pt x="3030" y="1465"/>
                    </a:lnTo>
                    <a:lnTo>
                      <a:pt x="3031" y="1458"/>
                    </a:lnTo>
                    <a:lnTo>
                      <a:pt x="3032" y="1451"/>
                    </a:lnTo>
                    <a:lnTo>
                      <a:pt x="3032" y="1451"/>
                    </a:lnTo>
                    <a:lnTo>
                      <a:pt x="3032" y="1447"/>
                    </a:lnTo>
                    <a:lnTo>
                      <a:pt x="3032" y="1299"/>
                    </a:lnTo>
                    <a:lnTo>
                      <a:pt x="3032" y="1150"/>
                    </a:lnTo>
                    <a:lnTo>
                      <a:pt x="3032" y="1150"/>
                    </a:lnTo>
                    <a:lnTo>
                      <a:pt x="3032" y="1146"/>
                    </a:lnTo>
                    <a:lnTo>
                      <a:pt x="3032" y="1146"/>
                    </a:lnTo>
                    <a:close/>
                    <a:moveTo>
                      <a:pt x="416" y="1732"/>
                    </a:moveTo>
                    <a:lnTo>
                      <a:pt x="217" y="1732"/>
                    </a:lnTo>
                    <a:lnTo>
                      <a:pt x="217" y="1107"/>
                    </a:lnTo>
                    <a:lnTo>
                      <a:pt x="693" y="649"/>
                    </a:lnTo>
                    <a:lnTo>
                      <a:pt x="866" y="649"/>
                    </a:lnTo>
                    <a:lnTo>
                      <a:pt x="866" y="1532"/>
                    </a:lnTo>
                    <a:lnTo>
                      <a:pt x="866" y="1532"/>
                    </a:lnTo>
                    <a:lnTo>
                      <a:pt x="840" y="1525"/>
                    </a:lnTo>
                    <a:lnTo>
                      <a:pt x="813" y="1520"/>
                    </a:lnTo>
                    <a:lnTo>
                      <a:pt x="786" y="1517"/>
                    </a:lnTo>
                    <a:lnTo>
                      <a:pt x="758" y="1515"/>
                    </a:lnTo>
                    <a:lnTo>
                      <a:pt x="758" y="1515"/>
                    </a:lnTo>
                    <a:lnTo>
                      <a:pt x="730" y="1517"/>
                    </a:lnTo>
                    <a:lnTo>
                      <a:pt x="702" y="1520"/>
                    </a:lnTo>
                    <a:lnTo>
                      <a:pt x="675" y="1525"/>
                    </a:lnTo>
                    <a:lnTo>
                      <a:pt x="649" y="1531"/>
                    </a:lnTo>
                    <a:lnTo>
                      <a:pt x="624" y="1540"/>
                    </a:lnTo>
                    <a:lnTo>
                      <a:pt x="600" y="1551"/>
                    </a:lnTo>
                    <a:lnTo>
                      <a:pt x="576" y="1562"/>
                    </a:lnTo>
                    <a:lnTo>
                      <a:pt x="554" y="1576"/>
                    </a:lnTo>
                    <a:lnTo>
                      <a:pt x="532" y="1591"/>
                    </a:lnTo>
                    <a:lnTo>
                      <a:pt x="511" y="1608"/>
                    </a:lnTo>
                    <a:lnTo>
                      <a:pt x="493" y="1625"/>
                    </a:lnTo>
                    <a:lnTo>
                      <a:pt x="474" y="1644"/>
                    </a:lnTo>
                    <a:lnTo>
                      <a:pt x="457" y="1665"/>
                    </a:lnTo>
                    <a:lnTo>
                      <a:pt x="442" y="1686"/>
                    </a:lnTo>
                    <a:lnTo>
                      <a:pt x="428" y="1708"/>
                    </a:lnTo>
                    <a:lnTo>
                      <a:pt x="416" y="1732"/>
                    </a:lnTo>
                    <a:lnTo>
                      <a:pt x="416" y="1732"/>
                    </a:lnTo>
                    <a:close/>
                    <a:moveTo>
                      <a:pt x="911" y="1948"/>
                    </a:moveTo>
                    <a:lnTo>
                      <a:pt x="911" y="1948"/>
                    </a:lnTo>
                    <a:lnTo>
                      <a:pt x="911" y="1948"/>
                    </a:lnTo>
                    <a:lnTo>
                      <a:pt x="911" y="1948"/>
                    </a:lnTo>
                    <a:lnTo>
                      <a:pt x="906" y="1960"/>
                    </a:lnTo>
                    <a:lnTo>
                      <a:pt x="900" y="1971"/>
                    </a:lnTo>
                    <a:lnTo>
                      <a:pt x="894" y="1981"/>
                    </a:lnTo>
                    <a:lnTo>
                      <a:pt x="887" y="1992"/>
                    </a:lnTo>
                    <a:lnTo>
                      <a:pt x="880" y="2001"/>
                    </a:lnTo>
                    <a:lnTo>
                      <a:pt x="871" y="2010"/>
                    </a:lnTo>
                    <a:lnTo>
                      <a:pt x="862" y="2019"/>
                    </a:lnTo>
                    <a:lnTo>
                      <a:pt x="853" y="2026"/>
                    </a:lnTo>
                    <a:lnTo>
                      <a:pt x="842" y="2033"/>
                    </a:lnTo>
                    <a:lnTo>
                      <a:pt x="831" y="2039"/>
                    </a:lnTo>
                    <a:lnTo>
                      <a:pt x="821" y="2045"/>
                    </a:lnTo>
                    <a:lnTo>
                      <a:pt x="808" y="2049"/>
                    </a:lnTo>
                    <a:lnTo>
                      <a:pt x="797" y="2052"/>
                    </a:lnTo>
                    <a:lnTo>
                      <a:pt x="784" y="2055"/>
                    </a:lnTo>
                    <a:lnTo>
                      <a:pt x="771" y="2056"/>
                    </a:lnTo>
                    <a:lnTo>
                      <a:pt x="758" y="2057"/>
                    </a:lnTo>
                    <a:lnTo>
                      <a:pt x="758" y="2057"/>
                    </a:lnTo>
                    <a:lnTo>
                      <a:pt x="745" y="2056"/>
                    </a:lnTo>
                    <a:lnTo>
                      <a:pt x="732" y="2055"/>
                    </a:lnTo>
                    <a:lnTo>
                      <a:pt x="719" y="2052"/>
                    </a:lnTo>
                    <a:lnTo>
                      <a:pt x="707" y="2049"/>
                    </a:lnTo>
                    <a:lnTo>
                      <a:pt x="695" y="2045"/>
                    </a:lnTo>
                    <a:lnTo>
                      <a:pt x="685" y="2039"/>
                    </a:lnTo>
                    <a:lnTo>
                      <a:pt x="673" y="2033"/>
                    </a:lnTo>
                    <a:lnTo>
                      <a:pt x="663" y="2026"/>
                    </a:lnTo>
                    <a:lnTo>
                      <a:pt x="654" y="2019"/>
                    </a:lnTo>
                    <a:lnTo>
                      <a:pt x="644" y="2010"/>
                    </a:lnTo>
                    <a:lnTo>
                      <a:pt x="636" y="2001"/>
                    </a:lnTo>
                    <a:lnTo>
                      <a:pt x="629" y="1992"/>
                    </a:lnTo>
                    <a:lnTo>
                      <a:pt x="621" y="1981"/>
                    </a:lnTo>
                    <a:lnTo>
                      <a:pt x="615" y="1971"/>
                    </a:lnTo>
                    <a:lnTo>
                      <a:pt x="610" y="1960"/>
                    </a:lnTo>
                    <a:lnTo>
                      <a:pt x="605" y="1948"/>
                    </a:lnTo>
                    <a:lnTo>
                      <a:pt x="605" y="1948"/>
                    </a:lnTo>
                    <a:lnTo>
                      <a:pt x="601" y="1935"/>
                    </a:lnTo>
                    <a:lnTo>
                      <a:pt x="597" y="1921"/>
                    </a:lnTo>
                    <a:lnTo>
                      <a:pt x="595" y="1908"/>
                    </a:lnTo>
                    <a:lnTo>
                      <a:pt x="595" y="1894"/>
                    </a:lnTo>
                    <a:lnTo>
                      <a:pt x="595" y="1894"/>
                    </a:lnTo>
                    <a:lnTo>
                      <a:pt x="595" y="1878"/>
                    </a:lnTo>
                    <a:lnTo>
                      <a:pt x="599" y="1862"/>
                    </a:lnTo>
                    <a:lnTo>
                      <a:pt x="602" y="1847"/>
                    </a:lnTo>
                    <a:lnTo>
                      <a:pt x="607" y="1833"/>
                    </a:lnTo>
                    <a:lnTo>
                      <a:pt x="614" y="1818"/>
                    </a:lnTo>
                    <a:lnTo>
                      <a:pt x="621" y="1806"/>
                    </a:lnTo>
                    <a:lnTo>
                      <a:pt x="631" y="1794"/>
                    </a:lnTo>
                    <a:lnTo>
                      <a:pt x="640" y="1782"/>
                    </a:lnTo>
                    <a:lnTo>
                      <a:pt x="651" y="1772"/>
                    </a:lnTo>
                    <a:lnTo>
                      <a:pt x="663" y="1762"/>
                    </a:lnTo>
                    <a:lnTo>
                      <a:pt x="676" y="1754"/>
                    </a:lnTo>
                    <a:lnTo>
                      <a:pt x="690" y="1747"/>
                    </a:lnTo>
                    <a:lnTo>
                      <a:pt x="703" y="1741"/>
                    </a:lnTo>
                    <a:lnTo>
                      <a:pt x="719" y="1736"/>
                    </a:lnTo>
                    <a:lnTo>
                      <a:pt x="734" y="1733"/>
                    </a:lnTo>
                    <a:lnTo>
                      <a:pt x="750" y="1732"/>
                    </a:lnTo>
                    <a:lnTo>
                      <a:pt x="750" y="1732"/>
                    </a:lnTo>
                    <a:lnTo>
                      <a:pt x="758" y="1731"/>
                    </a:lnTo>
                    <a:lnTo>
                      <a:pt x="758" y="1731"/>
                    </a:lnTo>
                    <a:lnTo>
                      <a:pt x="766" y="1732"/>
                    </a:lnTo>
                    <a:lnTo>
                      <a:pt x="766" y="1732"/>
                    </a:lnTo>
                    <a:lnTo>
                      <a:pt x="780" y="1733"/>
                    </a:lnTo>
                    <a:lnTo>
                      <a:pt x="794" y="1735"/>
                    </a:lnTo>
                    <a:lnTo>
                      <a:pt x="807" y="1740"/>
                    </a:lnTo>
                    <a:lnTo>
                      <a:pt x="821" y="1745"/>
                    </a:lnTo>
                    <a:lnTo>
                      <a:pt x="833" y="1750"/>
                    </a:lnTo>
                    <a:lnTo>
                      <a:pt x="844" y="1757"/>
                    </a:lnTo>
                    <a:lnTo>
                      <a:pt x="856" y="1764"/>
                    </a:lnTo>
                    <a:lnTo>
                      <a:pt x="866" y="1774"/>
                    </a:lnTo>
                    <a:lnTo>
                      <a:pt x="866" y="1774"/>
                    </a:lnTo>
                    <a:lnTo>
                      <a:pt x="878" y="1785"/>
                    </a:lnTo>
                    <a:lnTo>
                      <a:pt x="889" y="1798"/>
                    </a:lnTo>
                    <a:lnTo>
                      <a:pt x="898" y="1812"/>
                    </a:lnTo>
                    <a:lnTo>
                      <a:pt x="906" y="1827"/>
                    </a:lnTo>
                    <a:lnTo>
                      <a:pt x="912" y="1842"/>
                    </a:lnTo>
                    <a:lnTo>
                      <a:pt x="917" y="1859"/>
                    </a:lnTo>
                    <a:lnTo>
                      <a:pt x="920" y="1877"/>
                    </a:lnTo>
                    <a:lnTo>
                      <a:pt x="920" y="1894"/>
                    </a:lnTo>
                    <a:lnTo>
                      <a:pt x="920" y="1894"/>
                    </a:lnTo>
                    <a:lnTo>
                      <a:pt x="920" y="1908"/>
                    </a:lnTo>
                    <a:lnTo>
                      <a:pt x="918" y="1921"/>
                    </a:lnTo>
                    <a:lnTo>
                      <a:pt x="915" y="1935"/>
                    </a:lnTo>
                    <a:lnTo>
                      <a:pt x="911" y="1948"/>
                    </a:lnTo>
                    <a:lnTo>
                      <a:pt x="911" y="1948"/>
                    </a:lnTo>
                    <a:close/>
                    <a:moveTo>
                      <a:pt x="2216" y="1731"/>
                    </a:moveTo>
                    <a:lnTo>
                      <a:pt x="2216" y="1731"/>
                    </a:lnTo>
                    <a:lnTo>
                      <a:pt x="2219" y="1731"/>
                    </a:lnTo>
                    <a:lnTo>
                      <a:pt x="2219" y="1731"/>
                    </a:lnTo>
                    <a:lnTo>
                      <a:pt x="2222" y="1731"/>
                    </a:lnTo>
                    <a:lnTo>
                      <a:pt x="2222" y="1731"/>
                    </a:lnTo>
                    <a:lnTo>
                      <a:pt x="2239" y="1732"/>
                    </a:lnTo>
                    <a:lnTo>
                      <a:pt x="2254" y="1735"/>
                    </a:lnTo>
                    <a:lnTo>
                      <a:pt x="2269" y="1740"/>
                    </a:lnTo>
                    <a:lnTo>
                      <a:pt x="2284" y="1745"/>
                    </a:lnTo>
                    <a:lnTo>
                      <a:pt x="2284" y="1745"/>
                    </a:lnTo>
                    <a:lnTo>
                      <a:pt x="2294" y="1750"/>
                    </a:lnTo>
                    <a:lnTo>
                      <a:pt x="2304" y="1755"/>
                    </a:lnTo>
                    <a:lnTo>
                      <a:pt x="2315" y="1762"/>
                    </a:lnTo>
                    <a:lnTo>
                      <a:pt x="2323" y="1769"/>
                    </a:lnTo>
                    <a:lnTo>
                      <a:pt x="2332" y="1777"/>
                    </a:lnTo>
                    <a:lnTo>
                      <a:pt x="2341" y="1785"/>
                    </a:lnTo>
                    <a:lnTo>
                      <a:pt x="2348" y="1795"/>
                    </a:lnTo>
                    <a:lnTo>
                      <a:pt x="2354" y="1804"/>
                    </a:lnTo>
                    <a:lnTo>
                      <a:pt x="2360" y="1813"/>
                    </a:lnTo>
                    <a:lnTo>
                      <a:pt x="2367" y="1824"/>
                    </a:lnTo>
                    <a:lnTo>
                      <a:pt x="2371" y="1835"/>
                    </a:lnTo>
                    <a:lnTo>
                      <a:pt x="2375" y="1846"/>
                    </a:lnTo>
                    <a:lnTo>
                      <a:pt x="2378" y="1858"/>
                    </a:lnTo>
                    <a:lnTo>
                      <a:pt x="2380" y="1869"/>
                    </a:lnTo>
                    <a:lnTo>
                      <a:pt x="2382" y="1882"/>
                    </a:lnTo>
                    <a:lnTo>
                      <a:pt x="2382" y="1894"/>
                    </a:lnTo>
                    <a:lnTo>
                      <a:pt x="2382" y="1894"/>
                    </a:lnTo>
                    <a:lnTo>
                      <a:pt x="2381" y="1908"/>
                    </a:lnTo>
                    <a:lnTo>
                      <a:pt x="2379" y="1922"/>
                    </a:lnTo>
                    <a:lnTo>
                      <a:pt x="2376" y="1936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72" y="1948"/>
                    </a:lnTo>
                    <a:lnTo>
                      <a:pt x="2368" y="1960"/>
                    </a:lnTo>
                    <a:lnTo>
                      <a:pt x="2362" y="1971"/>
                    </a:lnTo>
                    <a:lnTo>
                      <a:pt x="2356" y="1981"/>
                    </a:lnTo>
                    <a:lnTo>
                      <a:pt x="2349" y="1992"/>
                    </a:lnTo>
                    <a:lnTo>
                      <a:pt x="2341" y="2001"/>
                    </a:lnTo>
                    <a:lnTo>
                      <a:pt x="2332" y="2010"/>
                    </a:lnTo>
                    <a:lnTo>
                      <a:pt x="2324" y="2019"/>
                    </a:lnTo>
                    <a:lnTo>
                      <a:pt x="2314" y="2026"/>
                    </a:lnTo>
                    <a:lnTo>
                      <a:pt x="2303" y="2033"/>
                    </a:lnTo>
                    <a:lnTo>
                      <a:pt x="2293" y="2039"/>
                    </a:lnTo>
                    <a:lnTo>
                      <a:pt x="2281" y="2045"/>
                    </a:lnTo>
                    <a:lnTo>
                      <a:pt x="2270" y="2049"/>
                    </a:lnTo>
                    <a:lnTo>
                      <a:pt x="2258" y="2052"/>
                    </a:lnTo>
                    <a:lnTo>
                      <a:pt x="2245" y="2055"/>
                    </a:lnTo>
                    <a:lnTo>
                      <a:pt x="2233" y="2056"/>
                    </a:lnTo>
                    <a:lnTo>
                      <a:pt x="2219" y="2057"/>
                    </a:lnTo>
                    <a:lnTo>
                      <a:pt x="2219" y="2057"/>
                    </a:lnTo>
                    <a:lnTo>
                      <a:pt x="2207" y="2056"/>
                    </a:lnTo>
                    <a:lnTo>
                      <a:pt x="2193" y="2055"/>
                    </a:lnTo>
                    <a:lnTo>
                      <a:pt x="2181" y="2052"/>
                    </a:lnTo>
                    <a:lnTo>
                      <a:pt x="2168" y="2049"/>
                    </a:lnTo>
                    <a:lnTo>
                      <a:pt x="2157" y="2045"/>
                    </a:lnTo>
                    <a:lnTo>
                      <a:pt x="2146" y="2039"/>
                    </a:lnTo>
                    <a:lnTo>
                      <a:pt x="2135" y="2033"/>
                    </a:lnTo>
                    <a:lnTo>
                      <a:pt x="2125" y="2026"/>
                    </a:lnTo>
                    <a:lnTo>
                      <a:pt x="2115" y="2019"/>
                    </a:lnTo>
                    <a:lnTo>
                      <a:pt x="2106" y="2010"/>
                    </a:lnTo>
                    <a:lnTo>
                      <a:pt x="2098" y="2001"/>
                    </a:lnTo>
                    <a:lnTo>
                      <a:pt x="2090" y="1992"/>
                    </a:lnTo>
                    <a:lnTo>
                      <a:pt x="2083" y="1981"/>
                    </a:lnTo>
                    <a:lnTo>
                      <a:pt x="2077" y="1971"/>
                    </a:lnTo>
                    <a:lnTo>
                      <a:pt x="2071" y="1960"/>
                    </a:lnTo>
                    <a:lnTo>
                      <a:pt x="2067" y="1948"/>
                    </a:lnTo>
                    <a:lnTo>
                      <a:pt x="2067" y="1948"/>
                    </a:lnTo>
                    <a:lnTo>
                      <a:pt x="2063" y="1936"/>
                    </a:lnTo>
                    <a:lnTo>
                      <a:pt x="2059" y="1922"/>
                    </a:lnTo>
                    <a:lnTo>
                      <a:pt x="2057" y="1908"/>
                    </a:lnTo>
                    <a:lnTo>
                      <a:pt x="2056" y="1894"/>
                    </a:lnTo>
                    <a:lnTo>
                      <a:pt x="2056" y="1894"/>
                    </a:lnTo>
                    <a:lnTo>
                      <a:pt x="2057" y="1878"/>
                    </a:lnTo>
                    <a:lnTo>
                      <a:pt x="2059" y="1862"/>
                    </a:lnTo>
                    <a:lnTo>
                      <a:pt x="2064" y="1846"/>
                    </a:lnTo>
                    <a:lnTo>
                      <a:pt x="2069" y="1832"/>
                    </a:lnTo>
                    <a:lnTo>
                      <a:pt x="2076" y="1817"/>
                    </a:lnTo>
                    <a:lnTo>
                      <a:pt x="2083" y="1804"/>
                    </a:lnTo>
                    <a:lnTo>
                      <a:pt x="2093" y="1791"/>
                    </a:lnTo>
                    <a:lnTo>
                      <a:pt x="2103" y="1780"/>
                    </a:lnTo>
                    <a:lnTo>
                      <a:pt x="2114" y="1770"/>
                    </a:lnTo>
                    <a:lnTo>
                      <a:pt x="2127" y="1760"/>
                    </a:lnTo>
                    <a:lnTo>
                      <a:pt x="2140" y="1752"/>
                    </a:lnTo>
                    <a:lnTo>
                      <a:pt x="2154" y="1745"/>
                    </a:lnTo>
                    <a:lnTo>
                      <a:pt x="2168" y="1740"/>
                    </a:lnTo>
                    <a:lnTo>
                      <a:pt x="2184" y="1735"/>
                    </a:lnTo>
                    <a:lnTo>
                      <a:pt x="2199" y="1732"/>
                    </a:lnTo>
                    <a:lnTo>
                      <a:pt x="2216" y="1731"/>
                    </a:lnTo>
                    <a:lnTo>
                      <a:pt x="2216" y="1731"/>
                    </a:lnTo>
                    <a:close/>
                    <a:moveTo>
                      <a:pt x="2815" y="1082"/>
                    </a:moveTo>
                    <a:lnTo>
                      <a:pt x="1083" y="1082"/>
                    </a:lnTo>
                    <a:lnTo>
                      <a:pt x="1083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07" y="217"/>
                    </a:lnTo>
                    <a:lnTo>
                      <a:pt x="2717" y="217"/>
                    </a:lnTo>
                    <a:lnTo>
                      <a:pt x="2729" y="219"/>
                    </a:lnTo>
                    <a:lnTo>
                      <a:pt x="2739" y="221"/>
                    </a:lnTo>
                    <a:lnTo>
                      <a:pt x="2748" y="225"/>
                    </a:lnTo>
                    <a:lnTo>
                      <a:pt x="2758" y="229"/>
                    </a:lnTo>
                    <a:lnTo>
                      <a:pt x="2767" y="235"/>
                    </a:lnTo>
                    <a:lnTo>
                      <a:pt x="2775" y="241"/>
                    </a:lnTo>
                    <a:lnTo>
                      <a:pt x="2783" y="248"/>
                    </a:lnTo>
                    <a:lnTo>
                      <a:pt x="2790" y="256"/>
                    </a:lnTo>
                    <a:lnTo>
                      <a:pt x="2796" y="264"/>
                    </a:lnTo>
                    <a:lnTo>
                      <a:pt x="2801" y="273"/>
                    </a:lnTo>
                    <a:lnTo>
                      <a:pt x="2806" y="282"/>
                    </a:lnTo>
                    <a:lnTo>
                      <a:pt x="2810" y="292"/>
                    </a:lnTo>
                    <a:lnTo>
                      <a:pt x="2813" y="303"/>
                    </a:lnTo>
                    <a:lnTo>
                      <a:pt x="2814" y="313"/>
                    </a:lnTo>
                    <a:lnTo>
                      <a:pt x="2815" y="324"/>
                    </a:lnTo>
                    <a:lnTo>
                      <a:pt x="2815" y="324"/>
                    </a:lnTo>
                    <a:lnTo>
                      <a:pt x="2815" y="10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  <p:sp>
            <p:nvSpPr>
              <p:cNvPr id="531" name="Freeform 41">
                <a:extLst>
                  <a:ext uri="{FF2B5EF4-FFF2-40B4-BE49-F238E27FC236}">
                    <a16:creationId xmlns:a16="http://schemas.microsoft.com/office/drawing/2014/main" id="{BD806CDC-31C5-411E-B95B-10665CF52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841" y="6438583"/>
                <a:ext cx="159888" cy="112168"/>
              </a:xfrm>
              <a:custGeom>
                <a:avLst/>
                <a:gdLst>
                  <a:gd name="T0" fmla="*/ 2525 w 3248"/>
                  <a:gd name="T1" fmla="*/ 606 h 2276"/>
                  <a:gd name="T2" fmla="*/ 2338 w 3248"/>
                  <a:gd name="T3" fmla="*/ 312 h 2276"/>
                  <a:gd name="T4" fmla="*/ 2059 w 3248"/>
                  <a:gd name="T5" fmla="*/ 103 h 2276"/>
                  <a:gd name="T6" fmla="*/ 1716 w 3248"/>
                  <a:gd name="T7" fmla="*/ 4 h 2276"/>
                  <a:gd name="T8" fmla="*/ 1396 w 3248"/>
                  <a:gd name="T9" fmla="*/ 26 h 2276"/>
                  <a:gd name="T10" fmla="*/ 1074 w 3248"/>
                  <a:gd name="T11" fmla="*/ 169 h 2276"/>
                  <a:gd name="T12" fmla="*/ 826 w 3248"/>
                  <a:gd name="T13" fmla="*/ 414 h 2276"/>
                  <a:gd name="T14" fmla="*/ 679 w 3248"/>
                  <a:gd name="T15" fmla="*/ 734 h 2276"/>
                  <a:gd name="T16" fmla="*/ 521 w 3248"/>
                  <a:gd name="T17" fmla="*/ 889 h 2276"/>
                  <a:gd name="T18" fmla="*/ 286 w 3248"/>
                  <a:gd name="T19" fmla="*/ 1004 h 2276"/>
                  <a:gd name="T20" fmla="*/ 110 w 3248"/>
                  <a:gd name="T21" fmla="*/ 1191 h 2276"/>
                  <a:gd name="T22" fmla="*/ 12 w 3248"/>
                  <a:gd name="T23" fmla="*/ 1434 h 2276"/>
                  <a:gd name="T24" fmla="*/ 7 w 3248"/>
                  <a:gd name="T25" fmla="*/ 1677 h 2276"/>
                  <a:gd name="T26" fmla="*/ 102 w 3248"/>
                  <a:gd name="T27" fmla="*/ 1936 h 2276"/>
                  <a:gd name="T28" fmla="*/ 282 w 3248"/>
                  <a:gd name="T29" fmla="*/ 2135 h 2276"/>
                  <a:gd name="T30" fmla="*/ 528 w 3248"/>
                  <a:gd name="T31" fmla="*/ 2252 h 2276"/>
                  <a:gd name="T32" fmla="*/ 2412 w 3248"/>
                  <a:gd name="T33" fmla="*/ 2274 h 2276"/>
                  <a:gd name="T34" fmla="*/ 2565 w 3248"/>
                  <a:gd name="T35" fmla="*/ 2231 h 2276"/>
                  <a:gd name="T36" fmla="*/ 2594 w 3248"/>
                  <a:gd name="T37" fmla="*/ 2002 h 2276"/>
                  <a:gd name="T38" fmla="*/ 2421 w 3248"/>
                  <a:gd name="T39" fmla="*/ 2056 h 2276"/>
                  <a:gd name="T40" fmla="*/ 606 w 3248"/>
                  <a:gd name="T41" fmla="*/ 2048 h 2276"/>
                  <a:gd name="T42" fmla="*/ 432 w 3248"/>
                  <a:gd name="T43" fmla="*/ 1974 h 2276"/>
                  <a:gd name="T44" fmla="*/ 300 w 3248"/>
                  <a:gd name="T45" fmla="*/ 1842 h 2276"/>
                  <a:gd name="T46" fmla="*/ 227 w 3248"/>
                  <a:gd name="T47" fmla="*/ 1668 h 2276"/>
                  <a:gd name="T48" fmla="*/ 222 w 3248"/>
                  <a:gd name="T49" fmla="*/ 1497 h 2276"/>
                  <a:gd name="T50" fmla="*/ 287 w 3248"/>
                  <a:gd name="T51" fmla="*/ 1318 h 2276"/>
                  <a:gd name="T52" fmla="*/ 412 w 3248"/>
                  <a:gd name="T53" fmla="*/ 1180 h 2276"/>
                  <a:gd name="T54" fmla="*/ 581 w 3248"/>
                  <a:gd name="T55" fmla="*/ 1099 h 2276"/>
                  <a:gd name="T56" fmla="*/ 801 w 3248"/>
                  <a:gd name="T57" fmla="*/ 1083 h 2276"/>
                  <a:gd name="T58" fmla="*/ 861 w 3248"/>
                  <a:gd name="T59" fmla="*/ 1040 h 2276"/>
                  <a:gd name="T60" fmla="*/ 881 w 3248"/>
                  <a:gd name="T61" fmla="*/ 822 h 2276"/>
                  <a:gd name="T62" fmla="*/ 995 w 3248"/>
                  <a:gd name="T63" fmla="*/ 551 h 2276"/>
                  <a:gd name="T64" fmla="*/ 1199 w 3248"/>
                  <a:gd name="T65" fmla="*/ 347 h 2276"/>
                  <a:gd name="T66" fmla="*/ 1470 w 3248"/>
                  <a:gd name="T67" fmla="*/ 232 h 2276"/>
                  <a:gd name="T68" fmla="*/ 1738 w 3248"/>
                  <a:gd name="T69" fmla="*/ 225 h 2276"/>
                  <a:gd name="T70" fmla="*/ 2015 w 3248"/>
                  <a:gd name="T71" fmla="*/ 327 h 2276"/>
                  <a:gd name="T72" fmla="*/ 2230 w 3248"/>
                  <a:gd name="T73" fmla="*/ 521 h 2276"/>
                  <a:gd name="T74" fmla="*/ 2356 w 3248"/>
                  <a:gd name="T75" fmla="*/ 786 h 2276"/>
                  <a:gd name="T76" fmla="*/ 2381 w 3248"/>
                  <a:gd name="T77" fmla="*/ 1028 h 2276"/>
                  <a:gd name="T78" fmla="*/ 2434 w 3248"/>
                  <a:gd name="T79" fmla="*/ 1083 h 2276"/>
                  <a:gd name="T80" fmla="*/ 2635 w 3248"/>
                  <a:gd name="T81" fmla="*/ 1092 h 2276"/>
                  <a:gd name="T82" fmla="*/ 2799 w 3248"/>
                  <a:gd name="T83" fmla="*/ 1156 h 2276"/>
                  <a:gd name="T84" fmla="*/ 2928 w 3248"/>
                  <a:gd name="T85" fmla="*/ 1272 h 2276"/>
                  <a:gd name="T86" fmla="*/ 3009 w 3248"/>
                  <a:gd name="T87" fmla="*/ 1428 h 2276"/>
                  <a:gd name="T88" fmla="*/ 3030 w 3248"/>
                  <a:gd name="T89" fmla="*/ 1568 h 2276"/>
                  <a:gd name="T90" fmla="*/ 3006 w 3248"/>
                  <a:gd name="T91" fmla="*/ 1721 h 2276"/>
                  <a:gd name="T92" fmla="*/ 2882 w 3248"/>
                  <a:gd name="T93" fmla="*/ 1920 h 2276"/>
                  <a:gd name="T94" fmla="*/ 2817 w 3248"/>
                  <a:gd name="T95" fmla="*/ 2172 h 2276"/>
                  <a:gd name="T96" fmla="*/ 2850 w 3248"/>
                  <a:gd name="T97" fmla="*/ 2197 h 2276"/>
                  <a:gd name="T98" fmla="*/ 2948 w 3248"/>
                  <a:gd name="T99" fmla="*/ 2146 h 2276"/>
                  <a:gd name="T100" fmla="*/ 3100 w 3248"/>
                  <a:gd name="T101" fmla="*/ 2000 h 2276"/>
                  <a:gd name="T102" fmla="*/ 3230 w 3248"/>
                  <a:gd name="T103" fmla="*/ 1727 h 2276"/>
                  <a:gd name="T104" fmla="*/ 3240 w 3248"/>
                  <a:gd name="T105" fmla="*/ 1468 h 2276"/>
                  <a:gd name="T106" fmla="*/ 3153 w 3248"/>
                  <a:gd name="T107" fmla="*/ 1218 h 2276"/>
                  <a:gd name="T108" fmla="*/ 2985 w 3248"/>
                  <a:gd name="T109" fmla="*/ 1022 h 2276"/>
                  <a:gd name="T110" fmla="*/ 2757 w 3248"/>
                  <a:gd name="T111" fmla="*/ 899 h 2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48" h="2276">
                    <a:moveTo>
                      <a:pt x="2592" y="868"/>
                    </a:moveTo>
                    <a:lnTo>
                      <a:pt x="2592" y="868"/>
                    </a:lnTo>
                    <a:lnTo>
                      <a:pt x="2586" y="822"/>
                    </a:lnTo>
                    <a:lnTo>
                      <a:pt x="2577" y="777"/>
                    </a:lnTo>
                    <a:lnTo>
                      <a:pt x="2567" y="734"/>
                    </a:lnTo>
                    <a:lnTo>
                      <a:pt x="2556" y="690"/>
                    </a:lnTo>
                    <a:lnTo>
                      <a:pt x="2541" y="648"/>
                    </a:lnTo>
                    <a:lnTo>
                      <a:pt x="2525" y="606"/>
                    </a:lnTo>
                    <a:lnTo>
                      <a:pt x="2508" y="566"/>
                    </a:lnTo>
                    <a:lnTo>
                      <a:pt x="2488" y="526"/>
                    </a:lnTo>
                    <a:lnTo>
                      <a:pt x="2467" y="488"/>
                    </a:lnTo>
                    <a:lnTo>
                      <a:pt x="2445" y="450"/>
                    </a:lnTo>
                    <a:lnTo>
                      <a:pt x="2420" y="414"/>
                    </a:lnTo>
                    <a:lnTo>
                      <a:pt x="2394" y="379"/>
                    </a:lnTo>
                    <a:lnTo>
                      <a:pt x="2367" y="345"/>
                    </a:lnTo>
                    <a:lnTo>
                      <a:pt x="2338" y="312"/>
                    </a:lnTo>
                    <a:lnTo>
                      <a:pt x="2307" y="280"/>
                    </a:lnTo>
                    <a:lnTo>
                      <a:pt x="2275" y="251"/>
                    </a:lnTo>
                    <a:lnTo>
                      <a:pt x="2242" y="222"/>
                    </a:lnTo>
                    <a:lnTo>
                      <a:pt x="2208" y="195"/>
                    </a:lnTo>
                    <a:lnTo>
                      <a:pt x="2173" y="169"/>
                    </a:lnTo>
                    <a:lnTo>
                      <a:pt x="2135" y="145"/>
                    </a:lnTo>
                    <a:lnTo>
                      <a:pt x="2098" y="123"/>
                    </a:lnTo>
                    <a:lnTo>
                      <a:pt x="2059" y="103"/>
                    </a:lnTo>
                    <a:lnTo>
                      <a:pt x="2019" y="84"/>
                    </a:lnTo>
                    <a:lnTo>
                      <a:pt x="1978" y="66"/>
                    </a:lnTo>
                    <a:lnTo>
                      <a:pt x="1936" y="52"/>
                    </a:lnTo>
                    <a:lnTo>
                      <a:pt x="1894" y="38"/>
                    </a:lnTo>
                    <a:lnTo>
                      <a:pt x="1850" y="26"/>
                    </a:lnTo>
                    <a:lnTo>
                      <a:pt x="1806" y="17"/>
                    </a:lnTo>
                    <a:lnTo>
                      <a:pt x="1761" y="9"/>
                    </a:lnTo>
                    <a:lnTo>
                      <a:pt x="1716" y="4"/>
                    </a:lnTo>
                    <a:lnTo>
                      <a:pt x="1669" y="1"/>
                    </a:lnTo>
                    <a:lnTo>
                      <a:pt x="1623" y="0"/>
                    </a:lnTo>
                    <a:lnTo>
                      <a:pt x="1623" y="0"/>
                    </a:lnTo>
                    <a:lnTo>
                      <a:pt x="1576" y="1"/>
                    </a:lnTo>
                    <a:lnTo>
                      <a:pt x="1530" y="4"/>
                    </a:lnTo>
                    <a:lnTo>
                      <a:pt x="1485" y="9"/>
                    </a:lnTo>
                    <a:lnTo>
                      <a:pt x="1439" y="17"/>
                    </a:lnTo>
                    <a:lnTo>
                      <a:pt x="1396" y="26"/>
                    </a:lnTo>
                    <a:lnTo>
                      <a:pt x="1352" y="38"/>
                    </a:lnTo>
                    <a:lnTo>
                      <a:pt x="1309" y="52"/>
                    </a:lnTo>
                    <a:lnTo>
                      <a:pt x="1268" y="66"/>
                    </a:lnTo>
                    <a:lnTo>
                      <a:pt x="1226" y="84"/>
                    </a:lnTo>
                    <a:lnTo>
                      <a:pt x="1187" y="103"/>
                    </a:lnTo>
                    <a:lnTo>
                      <a:pt x="1148" y="123"/>
                    </a:lnTo>
                    <a:lnTo>
                      <a:pt x="1110" y="145"/>
                    </a:lnTo>
                    <a:lnTo>
                      <a:pt x="1074" y="169"/>
                    </a:lnTo>
                    <a:lnTo>
                      <a:pt x="1038" y="195"/>
                    </a:lnTo>
                    <a:lnTo>
                      <a:pt x="1003" y="222"/>
                    </a:lnTo>
                    <a:lnTo>
                      <a:pt x="970" y="251"/>
                    </a:lnTo>
                    <a:lnTo>
                      <a:pt x="939" y="281"/>
                    </a:lnTo>
                    <a:lnTo>
                      <a:pt x="908" y="312"/>
                    </a:lnTo>
                    <a:lnTo>
                      <a:pt x="880" y="345"/>
                    </a:lnTo>
                    <a:lnTo>
                      <a:pt x="852" y="379"/>
                    </a:lnTo>
                    <a:lnTo>
                      <a:pt x="826" y="414"/>
                    </a:lnTo>
                    <a:lnTo>
                      <a:pt x="801" y="450"/>
                    </a:lnTo>
                    <a:lnTo>
                      <a:pt x="778" y="488"/>
                    </a:lnTo>
                    <a:lnTo>
                      <a:pt x="757" y="526"/>
                    </a:lnTo>
                    <a:lnTo>
                      <a:pt x="738" y="566"/>
                    </a:lnTo>
                    <a:lnTo>
                      <a:pt x="720" y="606"/>
                    </a:lnTo>
                    <a:lnTo>
                      <a:pt x="705" y="648"/>
                    </a:lnTo>
                    <a:lnTo>
                      <a:pt x="690" y="690"/>
                    </a:lnTo>
                    <a:lnTo>
                      <a:pt x="679" y="734"/>
                    </a:lnTo>
                    <a:lnTo>
                      <a:pt x="668" y="777"/>
                    </a:lnTo>
                    <a:lnTo>
                      <a:pt x="660" y="822"/>
                    </a:lnTo>
                    <a:lnTo>
                      <a:pt x="654" y="868"/>
                    </a:lnTo>
                    <a:lnTo>
                      <a:pt x="654" y="868"/>
                    </a:lnTo>
                    <a:lnTo>
                      <a:pt x="620" y="871"/>
                    </a:lnTo>
                    <a:lnTo>
                      <a:pt x="586" y="876"/>
                    </a:lnTo>
                    <a:lnTo>
                      <a:pt x="554" y="882"/>
                    </a:lnTo>
                    <a:lnTo>
                      <a:pt x="521" y="889"/>
                    </a:lnTo>
                    <a:lnTo>
                      <a:pt x="490" y="899"/>
                    </a:lnTo>
                    <a:lnTo>
                      <a:pt x="458" y="910"/>
                    </a:lnTo>
                    <a:lnTo>
                      <a:pt x="427" y="923"/>
                    </a:lnTo>
                    <a:lnTo>
                      <a:pt x="397" y="936"/>
                    </a:lnTo>
                    <a:lnTo>
                      <a:pt x="368" y="951"/>
                    </a:lnTo>
                    <a:lnTo>
                      <a:pt x="340" y="967"/>
                    </a:lnTo>
                    <a:lnTo>
                      <a:pt x="313" y="985"/>
                    </a:lnTo>
                    <a:lnTo>
                      <a:pt x="286" y="1004"/>
                    </a:lnTo>
                    <a:lnTo>
                      <a:pt x="260" y="1023"/>
                    </a:lnTo>
                    <a:lnTo>
                      <a:pt x="237" y="1044"/>
                    </a:lnTo>
                    <a:lnTo>
                      <a:pt x="213" y="1066"/>
                    </a:lnTo>
                    <a:lnTo>
                      <a:pt x="190" y="1089"/>
                    </a:lnTo>
                    <a:lnTo>
                      <a:pt x="168" y="1114"/>
                    </a:lnTo>
                    <a:lnTo>
                      <a:pt x="147" y="1139"/>
                    </a:lnTo>
                    <a:lnTo>
                      <a:pt x="129" y="1164"/>
                    </a:lnTo>
                    <a:lnTo>
                      <a:pt x="110" y="1191"/>
                    </a:lnTo>
                    <a:lnTo>
                      <a:pt x="93" y="1219"/>
                    </a:lnTo>
                    <a:lnTo>
                      <a:pt x="78" y="1247"/>
                    </a:lnTo>
                    <a:lnTo>
                      <a:pt x="63" y="1278"/>
                    </a:lnTo>
                    <a:lnTo>
                      <a:pt x="51" y="1308"/>
                    </a:lnTo>
                    <a:lnTo>
                      <a:pt x="38" y="1338"/>
                    </a:lnTo>
                    <a:lnTo>
                      <a:pt x="29" y="1370"/>
                    </a:lnTo>
                    <a:lnTo>
                      <a:pt x="20" y="1402"/>
                    </a:lnTo>
                    <a:lnTo>
                      <a:pt x="12" y="1434"/>
                    </a:lnTo>
                    <a:lnTo>
                      <a:pt x="7" y="1468"/>
                    </a:lnTo>
                    <a:lnTo>
                      <a:pt x="3" y="1502"/>
                    </a:lnTo>
                    <a:lnTo>
                      <a:pt x="0" y="1536"/>
                    </a:lnTo>
                    <a:lnTo>
                      <a:pt x="0" y="1570"/>
                    </a:lnTo>
                    <a:lnTo>
                      <a:pt x="0" y="1570"/>
                    </a:lnTo>
                    <a:lnTo>
                      <a:pt x="0" y="1607"/>
                    </a:lnTo>
                    <a:lnTo>
                      <a:pt x="3" y="1642"/>
                    </a:lnTo>
                    <a:lnTo>
                      <a:pt x="7" y="1677"/>
                    </a:lnTo>
                    <a:lnTo>
                      <a:pt x="13" y="1712"/>
                    </a:lnTo>
                    <a:lnTo>
                      <a:pt x="22" y="1746"/>
                    </a:lnTo>
                    <a:lnTo>
                      <a:pt x="31" y="1780"/>
                    </a:lnTo>
                    <a:lnTo>
                      <a:pt x="43" y="1812"/>
                    </a:lnTo>
                    <a:lnTo>
                      <a:pt x="55" y="1844"/>
                    </a:lnTo>
                    <a:lnTo>
                      <a:pt x="70" y="1875"/>
                    </a:lnTo>
                    <a:lnTo>
                      <a:pt x="85" y="1905"/>
                    </a:lnTo>
                    <a:lnTo>
                      <a:pt x="102" y="1936"/>
                    </a:lnTo>
                    <a:lnTo>
                      <a:pt x="120" y="1964"/>
                    </a:lnTo>
                    <a:lnTo>
                      <a:pt x="140" y="1992"/>
                    </a:lnTo>
                    <a:lnTo>
                      <a:pt x="161" y="2018"/>
                    </a:lnTo>
                    <a:lnTo>
                      <a:pt x="183" y="2044"/>
                    </a:lnTo>
                    <a:lnTo>
                      <a:pt x="206" y="2068"/>
                    </a:lnTo>
                    <a:lnTo>
                      <a:pt x="230" y="2091"/>
                    </a:lnTo>
                    <a:lnTo>
                      <a:pt x="256" y="2113"/>
                    </a:lnTo>
                    <a:lnTo>
                      <a:pt x="282" y="2135"/>
                    </a:lnTo>
                    <a:lnTo>
                      <a:pt x="310" y="2154"/>
                    </a:lnTo>
                    <a:lnTo>
                      <a:pt x="339" y="2172"/>
                    </a:lnTo>
                    <a:lnTo>
                      <a:pt x="368" y="2190"/>
                    </a:lnTo>
                    <a:lnTo>
                      <a:pt x="398" y="2205"/>
                    </a:lnTo>
                    <a:lnTo>
                      <a:pt x="430" y="2219"/>
                    </a:lnTo>
                    <a:lnTo>
                      <a:pt x="462" y="2231"/>
                    </a:lnTo>
                    <a:lnTo>
                      <a:pt x="495" y="2243"/>
                    </a:lnTo>
                    <a:lnTo>
                      <a:pt x="528" y="2252"/>
                    </a:lnTo>
                    <a:lnTo>
                      <a:pt x="562" y="2260"/>
                    </a:lnTo>
                    <a:lnTo>
                      <a:pt x="597" y="2267"/>
                    </a:lnTo>
                    <a:lnTo>
                      <a:pt x="632" y="2271"/>
                    </a:lnTo>
                    <a:lnTo>
                      <a:pt x="667" y="2274"/>
                    </a:lnTo>
                    <a:lnTo>
                      <a:pt x="703" y="2275"/>
                    </a:lnTo>
                    <a:lnTo>
                      <a:pt x="2380" y="2276"/>
                    </a:lnTo>
                    <a:lnTo>
                      <a:pt x="2380" y="2276"/>
                    </a:lnTo>
                    <a:lnTo>
                      <a:pt x="2412" y="2274"/>
                    </a:lnTo>
                    <a:lnTo>
                      <a:pt x="2441" y="2272"/>
                    </a:lnTo>
                    <a:lnTo>
                      <a:pt x="2467" y="2269"/>
                    </a:lnTo>
                    <a:lnTo>
                      <a:pt x="2489" y="2265"/>
                    </a:lnTo>
                    <a:lnTo>
                      <a:pt x="2510" y="2259"/>
                    </a:lnTo>
                    <a:lnTo>
                      <a:pt x="2528" y="2253"/>
                    </a:lnTo>
                    <a:lnTo>
                      <a:pt x="2542" y="2247"/>
                    </a:lnTo>
                    <a:lnTo>
                      <a:pt x="2555" y="2240"/>
                    </a:lnTo>
                    <a:lnTo>
                      <a:pt x="2565" y="2231"/>
                    </a:lnTo>
                    <a:lnTo>
                      <a:pt x="2574" y="2223"/>
                    </a:lnTo>
                    <a:lnTo>
                      <a:pt x="2580" y="2213"/>
                    </a:lnTo>
                    <a:lnTo>
                      <a:pt x="2587" y="2203"/>
                    </a:lnTo>
                    <a:lnTo>
                      <a:pt x="2590" y="2193"/>
                    </a:lnTo>
                    <a:lnTo>
                      <a:pt x="2593" y="2182"/>
                    </a:lnTo>
                    <a:lnTo>
                      <a:pt x="2594" y="2170"/>
                    </a:lnTo>
                    <a:lnTo>
                      <a:pt x="2594" y="2159"/>
                    </a:lnTo>
                    <a:lnTo>
                      <a:pt x="2594" y="2002"/>
                    </a:lnTo>
                    <a:lnTo>
                      <a:pt x="2594" y="2002"/>
                    </a:lnTo>
                    <a:lnTo>
                      <a:pt x="2576" y="2014"/>
                    </a:lnTo>
                    <a:lnTo>
                      <a:pt x="2557" y="2025"/>
                    </a:lnTo>
                    <a:lnTo>
                      <a:pt x="2536" y="2034"/>
                    </a:lnTo>
                    <a:lnTo>
                      <a:pt x="2512" y="2041"/>
                    </a:lnTo>
                    <a:lnTo>
                      <a:pt x="2486" y="2048"/>
                    </a:lnTo>
                    <a:lnTo>
                      <a:pt x="2456" y="2053"/>
                    </a:lnTo>
                    <a:lnTo>
                      <a:pt x="2421" y="2056"/>
                    </a:lnTo>
                    <a:lnTo>
                      <a:pt x="2380" y="2057"/>
                    </a:lnTo>
                    <a:lnTo>
                      <a:pt x="2380" y="2057"/>
                    </a:lnTo>
                    <a:lnTo>
                      <a:pt x="703" y="2057"/>
                    </a:lnTo>
                    <a:lnTo>
                      <a:pt x="703" y="2057"/>
                    </a:lnTo>
                    <a:lnTo>
                      <a:pt x="679" y="2057"/>
                    </a:lnTo>
                    <a:lnTo>
                      <a:pt x="654" y="2055"/>
                    </a:lnTo>
                    <a:lnTo>
                      <a:pt x="630" y="2052"/>
                    </a:lnTo>
                    <a:lnTo>
                      <a:pt x="606" y="2048"/>
                    </a:lnTo>
                    <a:lnTo>
                      <a:pt x="582" y="2041"/>
                    </a:lnTo>
                    <a:lnTo>
                      <a:pt x="559" y="2035"/>
                    </a:lnTo>
                    <a:lnTo>
                      <a:pt x="536" y="2028"/>
                    </a:lnTo>
                    <a:lnTo>
                      <a:pt x="515" y="2019"/>
                    </a:lnTo>
                    <a:lnTo>
                      <a:pt x="493" y="2009"/>
                    </a:lnTo>
                    <a:lnTo>
                      <a:pt x="472" y="1998"/>
                    </a:lnTo>
                    <a:lnTo>
                      <a:pt x="451" y="1986"/>
                    </a:lnTo>
                    <a:lnTo>
                      <a:pt x="432" y="1974"/>
                    </a:lnTo>
                    <a:lnTo>
                      <a:pt x="413" y="1960"/>
                    </a:lnTo>
                    <a:lnTo>
                      <a:pt x="394" y="1946"/>
                    </a:lnTo>
                    <a:lnTo>
                      <a:pt x="377" y="1930"/>
                    </a:lnTo>
                    <a:lnTo>
                      <a:pt x="360" y="1915"/>
                    </a:lnTo>
                    <a:lnTo>
                      <a:pt x="343" y="1897"/>
                    </a:lnTo>
                    <a:lnTo>
                      <a:pt x="328" y="1880"/>
                    </a:lnTo>
                    <a:lnTo>
                      <a:pt x="313" y="1861"/>
                    </a:lnTo>
                    <a:lnTo>
                      <a:pt x="300" y="1842"/>
                    </a:lnTo>
                    <a:lnTo>
                      <a:pt x="287" y="1822"/>
                    </a:lnTo>
                    <a:lnTo>
                      <a:pt x="276" y="1802"/>
                    </a:lnTo>
                    <a:lnTo>
                      <a:pt x="265" y="1781"/>
                    </a:lnTo>
                    <a:lnTo>
                      <a:pt x="255" y="1759"/>
                    </a:lnTo>
                    <a:lnTo>
                      <a:pt x="246" y="1737"/>
                    </a:lnTo>
                    <a:lnTo>
                      <a:pt x="239" y="1715"/>
                    </a:lnTo>
                    <a:lnTo>
                      <a:pt x="232" y="1692"/>
                    </a:lnTo>
                    <a:lnTo>
                      <a:pt x="227" y="1668"/>
                    </a:lnTo>
                    <a:lnTo>
                      <a:pt x="222" y="1644"/>
                    </a:lnTo>
                    <a:lnTo>
                      <a:pt x="219" y="1620"/>
                    </a:lnTo>
                    <a:lnTo>
                      <a:pt x="218" y="1595"/>
                    </a:lnTo>
                    <a:lnTo>
                      <a:pt x="217" y="1570"/>
                    </a:lnTo>
                    <a:lnTo>
                      <a:pt x="217" y="1570"/>
                    </a:lnTo>
                    <a:lnTo>
                      <a:pt x="218" y="1545"/>
                    </a:lnTo>
                    <a:lnTo>
                      <a:pt x="219" y="1520"/>
                    </a:lnTo>
                    <a:lnTo>
                      <a:pt x="222" y="1497"/>
                    </a:lnTo>
                    <a:lnTo>
                      <a:pt x="226" y="1473"/>
                    </a:lnTo>
                    <a:lnTo>
                      <a:pt x="232" y="1449"/>
                    </a:lnTo>
                    <a:lnTo>
                      <a:pt x="239" y="1426"/>
                    </a:lnTo>
                    <a:lnTo>
                      <a:pt x="246" y="1403"/>
                    </a:lnTo>
                    <a:lnTo>
                      <a:pt x="255" y="1381"/>
                    </a:lnTo>
                    <a:lnTo>
                      <a:pt x="265" y="1360"/>
                    </a:lnTo>
                    <a:lnTo>
                      <a:pt x="276" y="1339"/>
                    </a:lnTo>
                    <a:lnTo>
                      <a:pt x="287" y="1318"/>
                    </a:lnTo>
                    <a:lnTo>
                      <a:pt x="300" y="1298"/>
                    </a:lnTo>
                    <a:lnTo>
                      <a:pt x="313" y="1280"/>
                    </a:lnTo>
                    <a:lnTo>
                      <a:pt x="328" y="1261"/>
                    </a:lnTo>
                    <a:lnTo>
                      <a:pt x="343" y="1243"/>
                    </a:lnTo>
                    <a:lnTo>
                      <a:pt x="359" y="1227"/>
                    </a:lnTo>
                    <a:lnTo>
                      <a:pt x="376" y="1210"/>
                    </a:lnTo>
                    <a:lnTo>
                      <a:pt x="393" y="1195"/>
                    </a:lnTo>
                    <a:lnTo>
                      <a:pt x="412" y="1180"/>
                    </a:lnTo>
                    <a:lnTo>
                      <a:pt x="431" y="1167"/>
                    </a:lnTo>
                    <a:lnTo>
                      <a:pt x="450" y="1154"/>
                    </a:lnTo>
                    <a:lnTo>
                      <a:pt x="471" y="1143"/>
                    </a:lnTo>
                    <a:lnTo>
                      <a:pt x="492" y="1131"/>
                    </a:lnTo>
                    <a:lnTo>
                      <a:pt x="514" y="1122"/>
                    </a:lnTo>
                    <a:lnTo>
                      <a:pt x="535" y="1113"/>
                    </a:lnTo>
                    <a:lnTo>
                      <a:pt x="558" y="1105"/>
                    </a:lnTo>
                    <a:lnTo>
                      <a:pt x="581" y="1099"/>
                    </a:lnTo>
                    <a:lnTo>
                      <a:pt x="605" y="1093"/>
                    </a:lnTo>
                    <a:lnTo>
                      <a:pt x="629" y="1089"/>
                    </a:lnTo>
                    <a:lnTo>
                      <a:pt x="653" y="1086"/>
                    </a:lnTo>
                    <a:lnTo>
                      <a:pt x="678" y="1083"/>
                    </a:lnTo>
                    <a:lnTo>
                      <a:pt x="702" y="1083"/>
                    </a:lnTo>
                    <a:lnTo>
                      <a:pt x="702" y="1083"/>
                    </a:lnTo>
                    <a:lnTo>
                      <a:pt x="777" y="1083"/>
                    </a:lnTo>
                    <a:lnTo>
                      <a:pt x="801" y="1083"/>
                    </a:lnTo>
                    <a:lnTo>
                      <a:pt x="811" y="1083"/>
                    </a:lnTo>
                    <a:lnTo>
                      <a:pt x="811" y="1083"/>
                    </a:lnTo>
                    <a:lnTo>
                      <a:pt x="823" y="1079"/>
                    </a:lnTo>
                    <a:lnTo>
                      <a:pt x="833" y="1074"/>
                    </a:lnTo>
                    <a:lnTo>
                      <a:pt x="841" y="1068"/>
                    </a:lnTo>
                    <a:lnTo>
                      <a:pt x="850" y="1060"/>
                    </a:lnTo>
                    <a:lnTo>
                      <a:pt x="856" y="1050"/>
                    </a:lnTo>
                    <a:lnTo>
                      <a:pt x="861" y="1040"/>
                    </a:lnTo>
                    <a:lnTo>
                      <a:pt x="864" y="1028"/>
                    </a:lnTo>
                    <a:lnTo>
                      <a:pt x="865" y="1017"/>
                    </a:lnTo>
                    <a:lnTo>
                      <a:pt x="865" y="975"/>
                    </a:lnTo>
                    <a:lnTo>
                      <a:pt x="865" y="975"/>
                    </a:lnTo>
                    <a:lnTo>
                      <a:pt x="866" y="935"/>
                    </a:lnTo>
                    <a:lnTo>
                      <a:pt x="869" y="897"/>
                    </a:lnTo>
                    <a:lnTo>
                      <a:pt x="875" y="859"/>
                    </a:lnTo>
                    <a:lnTo>
                      <a:pt x="881" y="822"/>
                    </a:lnTo>
                    <a:lnTo>
                      <a:pt x="889" y="786"/>
                    </a:lnTo>
                    <a:lnTo>
                      <a:pt x="900" y="749"/>
                    </a:lnTo>
                    <a:lnTo>
                      <a:pt x="912" y="714"/>
                    </a:lnTo>
                    <a:lnTo>
                      <a:pt x="926" y="680"/>
                    </a:lnTo>
                    <a:lnTo>
                      <a:pt x="940" y="647"/>
                    </a:lnTo>
                    <a:lnTo>
                      <a:pt x="957" y="613"/>
                    </a:lnTo>
                    <a:lnTo>
                      <a:pt x="975" y="582"/>
                    </a:lnTo>
                    <a:lnTo>
                      <a:pt x="995" y="551"/>
                    </a:lnTo>
                    <a:lnTo>
                      <a:pt x="1016" y="521"/>
                    </a:lnTo>
                    <a:lnTo>
                      <a:pt x="1039" y="493"/>
                    </a:lnTo>
                    <a:lnTo>
                      <a:pt x="1062" y="465"/>
                    </a:lnTo>
                    <a:lnTo>
                      <a:pt x="1087" y="439"/>
                    </a:lnTo>
                    <a:lnTo>
                      <a:pt x="1114" y="414"/>
                    </a:lnTo>
                    <a:lnTo>
                      <a:pt x="1141" y="390"/>
                    </a:lnTo>
                    <a:lnTo>
                      <a:pt x="1170" y="367"/>
                    </a:lnTo>
                    <a:lnTo>
                      <a:pt x="1199" y="347"/>
                    </a:lnTo>
                    <a:lnTo>
                      <a:pt x="1231" y="327"/>
                    </a:lnTo>
                    <a:lnTo>
                      <a:pt x="1262" y="308"/>
                    </a:lnTo>
                    <a:lnTo>
                      <a:pt x="1295" y="292"/>
                    </a:lnTo>
                    <a:lnTo>
                      <a:pt x="1328" y="276"/>
                    </a:lnTo>
                    <a:lnTo>
                      <a:pt x="1362" y="263"/>
                    </a:lnTo>
                    <a:lnTo>
                      <a:pt x="1398" y="251"/>
                    </a:lnTo>
                    <a:lnTo>
                      <a:pt x="1434" y="241"/>
                    </a:lnTo>
                    <a:lnTo>
                      <a:pt x="1470" y="232"/>
                    </a:lnTo>
                    <a:lnTo>
                      <a:pt x="1508" y="225"/>
                    </a:lnTo>
                    <a:lnTo>
                      <a:pt x="1546" y="221"/>
                    </a:lnTo>
                    <a:lnTo>
                      <a:pt x="1584" y="218"/>
                    </a:lnTo>
                    <a:lnTo>
                      <a:pt x="1623" y="217"/>
                    </a:lnTo>
                    <a:lnTo>
                      <a:pt x="1623" y="217"/>
                    </a:lnTo>
                    <a:lnTo>
                      <a:pt x="1662" y="218"/>
                    </a:lnTo>
                    <a:lnTo>
                      <a:pt x="1701" y="221"/>
                    </a:lnTo>
                    <a:lnTo>
                      <a:pt x="1738" y="225"/>
                    </a:lnTo>
                    <a:lnTo>
                      <a:pt x="1775" y="232"/>
                    </a:lnTo>
                    <a:lnTo>
                      <a:pt x="1812" y="241"/>
                    </a:lnTo>
                    <a:lnTo>
                      <a:pt x="1848" y="251"/>
                    </a:lnTo>
                    <a:lnTo>
                      <a:pt x="1883" y="263"/>
                    </a:lnTo>
                    <a:lnTo>
                      <a:pt x="1917" y="276"/>
                    </a:lnTo>
                    <a:lnTo>
                      <a:pt x="1951" y="292"/>
                    </a:lnTo>
                    <a:lnTo>
                      <a:pt x="1984" y="308"/>
                    </a:lnTo>
                    <a:lnTo>
                      <a:pt x="2015" y="327"/>
                    </a:lnTo>
                    <a:lnTo>
                      <a:pt x="2046" y="347"/>
                    </a:lnTo>
                    <a:lnTo>
                      <a:pt x="2076" y="367"/>
                    </a:lnTo>
                    <a:lnTo>
                      <a:pt x="2104" y="390"/>
                    </a:lnTo>
                    <a:lnTo>
                      <a:pt x="2132" y="414"/>
                    </a:lnTo>
                    <a:lnTo>
                      <a:pt x="2158" y="439"/>
                    </a:lnTo>
                    <a:lnTo>
                      <a:pt x="2183" y="465"/>
                    </a:lnTo>
                    <a:lnTo>
                      <a:pt x="2207" y="493"/>
                    </a:lnTo>
                    <a:lnTo>
                      <a:pt x="2230" y="521"/>
                    </a:lnTo>
                    <a:lnTo>
                      <a:pt x="2251" y="551"/>
                    </a:lnTo>
                    <a:lnTo>
                      <a:pt x="2270" y="582"/>
                    </a:lnTo>
                    <a:lnTo>
                      <a:pt x="2289" y="613"/>
                    </a:lnTo>
                    <a:lnTo>
                      <a:pt x="2305" y="647"/>
                    </a:lnTo>
                    <a:lnTo>
                      <a:pt x="2321" y="680"/>
                    </a:lnTo>
                    <a:lnTo>
                      <a:pt x="2335" y="714"/>
                    </a:lnTo>
                    <a:lnTo>
                      <a:pt x="2346" y="749"/>
                    </a:lnTo>
                    <a:lnTo>
                      <a:pt x="2356" y="786"/>
                    </a:lnTo>
                    <a:lnTo>
                      <a:pt x="2365" y="822"/>
                    </a:lnTo>
                    <a:lnTo>
                      <a:pt x="2372" y="859"/>
                    </a:lnTo>
                    <a:lnTo>
                      <a:pt x="2376" y="897"/>
                    </a:lnTo>
                    <a:lnTo>
                      <a:pt x="2379" y="935"/>
                    </a:lnTo>
                    <a:lnTo>
                      <a:pt x="2380" y="975"/>
                    </a:lnTo>
                    <a:lnTo>
                      <a:pt x="2380" y="1017"/>
                    </a:lnTo>
                    <a:lnTo>
                      <a:pt x="2380" y="1017"/>
                    </a:lnTo>
                    <a:lnTo>
                      <a:pt x="2381" y="1028"/>
                    </a:lnTo>
                    <a:lnTo>
                      <a:pt x="2384" y="1040"/>
                    </a:lnTo>
                    <a:lnTo>
                      <a:pt x="2390" y="1050"/>
                    </a:lnTo>
                    <a:lnTo>
                      <a:pt x="2396" y="1060"/>
                    </a:lnTo>
                    <a:lnTo>
                      <a:pt x="2404" y="1068"/>
                    </a:lnTo>
                    <a:lnTo>
                      <a:pt x="2413" y="1074"/>
                    </a:lnTo>
                    <a:lnTo>
                      <a:pt x="2423" y="1079"/>
                    </a:lnTo>
                    <a:lnTo>
                      <a:pt x="2434" y="1083"/>
                    </a:lnTo>
                    <a:lnTo>
                      <a:pt x="2434" y="1083"/>
                    </a:lnTo>
                    <a:lnTo>
                      <a:pt x="2442" y="1083"/>
                    </a:lnTo>
                    <a:lnTo>
                      <a:pt x="2463" y="1083"/>
                    </a:lnTo>
                    <a:lnTo>
                      <a:pt x="2543" y="1083"/>
                    </a:lnTo>
                    <a:lnTo>
                      <a:pt x="2543" y="1083"/>
                    </a:lnTo>
                    <a:lnTo>
                      <a:pt x="2567" y="1083"/>
                    </a:lnTo>
                    <a:lnTo>
                      <a:pt x="2590" y="1086"/>
                    </a:lnTo>
                    <a:lnTo>
                      <a:pt x="2613" y="1088"/>
                    </a:lnTo>
                    <a:lnTo>
                      <a:pt x="2635" y="1092"/>
                    </a:lnTo>
                    <a:lnTo>
                      <a:pt x="2657" y="1096"/>
                    </a:lnTo>
                    <a:lnTo>
                      <a:pt x="2679" y="1102"/>
                    </a:lnTo>
                    <a:lnTo>
                      <a:pt x="2700" y="1109"/>
                    </a:lnTo>
                    <a:lnTo>
                      <a:pt x="2721" y="1117"/>
                    </a:lnTo>
                    <a:lnTo>
                      <a:pt x="2741" y="1125"/>
                    </a:lnTo>
                    <a:lnTo>
                      <a:pt x="2761" y="1134"/>
                    </a:lnTo>
                    <a:lnTo>
                      <a:pt x="2781" y="1145"/>
                    </a:lnTo>
                    <a:lnTo>
                      <a:pt x="2799" y="1156"/>
                    </a:lnTo>
                    <a:lnTo>
                      <a:pt x="2818" y="1169"/>
                    </a:lnTo>
                    <a:lnTo>
                      <a:pt x="2836" y="1181"/>
                    </a:lnTo>
                    <a:lnTo>
                      <a:pt x="2852" y="1195"/>
                    </a:lnTo>
                    <a:lnTo>
                      <a:pt x="2869" y="1209"/>
                    </a:lnTo>
                    <a:lnTo>
                      <a:pt x="2885" y="1224"/>
                    </a:lnTo>
                    <a:lnTo>
                      <a:pt x="2900" y="1239"/>
                    </a:lnTo>
                    <a:lnTo>
                      <a:pt x="2915" y="1256"/>
                    </a:lnTo>
                    <a:lnTo>
                      <a:pt x="2928" y="1272"/>
                    </a:lnTo>
                    <a:lnTo>
                      <a:pt x="2942" y="1290"/>
                    </a:lnTo>
                    <a:lnTo>
                      <a:pt x="2954" y="1309"/>
                    </a:lnTo>
                    <a:lnTo>
                      <a:pt x="2965" y="1327"/>
                    </a:lnTo>
                    <a:lnTo>
                      <a:pt x="2976" y="1346"/>
                    </a:lnTo>
                    <a:lnTo>
                      <a:pt x="2985" y="1366"/>
                    </a:lnTo>
                    <a:lnTo>
                      <a:pt x="2994" y="1387"/>
                    </a:lnTo>
                    <a:lnTo>
                      <a:pt x="3002" y="1407"/>
                    </a:lnTo>
                    <a:lnTo>
                      <a:pt x="3009" y="1428"/>
                    </a:lnTo>
                    <a:lnTo>
                      <a:pt x="3015" y="1450"/>
                    </a:lnTo>
                    <a:lnTo>
                      <a:pt x="3020" y="1472"/>
                    </a:lnTo>
                    <a:lnTo>
                      <a:pt x="3025" y="1494"/>
                    </a:lnTo>
                    <a:lnTo>
                      <a:pt x="3027" y="1517"/>
                    </a:lnTo>
                    <a:lnTo>
                      <a:pt x="3027" y="1517"/>
                    </a:lnTo>
                    <a:lnTo>
                      <a:pt x="3030" y="1543"/>
                    </a:lnTo>
                    <a:lnTo>
                      <a:pt x="3030" y="1569"/>
                    </a:lnTo>
                    <a:lnTo>
                      <a:pt x="3030" y="1568"/>
                    </a:lnTo>
                    <a:lnTo>
                      <a:pt x="3030" y="1568"/>
                    </a:lnTo>
                    <a:lnTo>
                      <a:pt x="3030" y="1570"/>
                    </a:lnTo>
                    <a:lnTo>
                      <a:pt x="3030" y="1570"/>
                    </a:lnTo>
                    <a:lnTo>
                      <a:pt x="3029" y="1601"/>
                    </a:lnTo>
                    <a:lnTo>
                      <a:pt x="3027" y="1633"/>
                    </a:lnTo>
                    <a:lnTo>
                      <a:pt x="3021" y="1663"/>
                    </a:lnTo>
                    <a:lnTo>
                      <a:pt x="3014" y="1693"/>
                    </a:lnTo>
                    <a:lnTo>
                      <a:pt x="3006" y="1721"/>
                    </a:lnTo>
                    <a:lnTo>
                      <a:pt x="2997" y="1749"/>
                    </a:lnTo>
                    <a:lnTo>
                      <a:pt x="2984" y="1777"/>
                    </a:lnTo>
                    <a:lnTo>
                      <a:pt x="2971" y="1803"/>
                    </a:lnTo>
                    <a:lnTo>
                      <a:pt x="2956" y="1829"/>
                    </a:lnTo>
                    <a:lnTo>
                      <a:pt x="2939" y="1853"/>
                    </a:lnTo>
                    <a:lnTo>
                      <a:pt x="2922" y="1876"/>
                    </a:lnTo>
                    <a:lnTo>
                      <a:pt x="2902" y="1898"/>
                    </a:lnTo>
                    <a:lnTo>
                      <a:pt x="2882" y="1920"/>
                    </a:lnTo>
                    <a:lnTo>
                      <a:pt x="2861" y="1940"/>
                    </a:lnTo>
                    <a:lnTo>
                      <a:pt x="2838" y="1957"/>
                    </a:lnTo>
                    <a:lnTo>
                      <a:pt x="2814" y="1975"/>
                    </a:lnTo>
                    <a:lnTo>
                      <a:pt x="2814" y="2152"/>
                    </a:lnTo>
                    <a:lnTo>
                      <a:pt x="2814" y="2152"/>
                    </a:lnTo>
                    <a:lnTo>
                      <a:pt x="2814" y="2160"/>
                    </a:lnTo>
                    <a:lnTo>
                      <a:pt x="2816" y="2167"/>
                    </a:lnTo>
                    <a:lnTo>
                      <a:pt x="2817" y="2172"/>
                    </a:lnTo>
                    <a:lnTo>
                      <a:pt x="2820" y="2178"/>
                    </a:lnTo>
                    <a:lnTo>
                      <a:pt x="2823" y="2183"/>
                    </a:lnTo>
                    <a:lnTo>
                      <a:pt x="2826" y="2187"/>
                    </a:lnTo>
                    <a:lnTo>
                      <a:pt x="2831" y="2190"/>
                    </a:lnTo>
                    <a:lnTo>
                      <a:pt x="2835" y="2193"/>
                    </a:lnTo>
                    <a:lnTo>
                      <a:pt x="2840" y="2195"/>
                    </a:lnTo>
                    <a:lnTo>
                      <a:pt x="2845" y="2196"/>
                    </a:lnTo>
                    <a:lnTo>
                      <a:pt x="2850" y="2197"/>
                    </a:lnTo>
                    <a:lnTo>
                      <a:pt x="2855" y="2196"/>
                    </a:lnTo>
                    <a:lnTo>
                      <a:pt x="2862" y="2196"/>
                    </a:lnTo>
                    <a:lnTo>
                      <a:pt x="2867" y="2194"/>
                    </a:lnTo>
                    <a:lnTo>
                      <a:pt x="2872" y="2192"/>
                    </a:lnTo>
                    <a:lnTo>
                      <a:pt x="2878" y="2190"/>
                    </a:lnTo>
                    <a:lnTo>
                      <a:pt x="2878" y="2190"/>
                    </a:lnTo>
                    <a:lnTo>
                      <a:pt x="2918" y="2166"/>
                    </a:lnTo>
                    <a:lnTo>
                      <a:pt x="2948" y="2146"/>
                    </a:lnTo>
                    <a:lnTo>
                      <a:pt x="2948" y="2146"/>
                    </a:lnTo>
                    <a:lnTo>
                      <a:pt x="2998" y="2108"/>
                    </a:lnTo>
                    <a:lnTo>
                      <a:pt x="2997" y="2108"/>
                    </a:lnTo>
                    <a:lnTo>
                      <a:pt x="2997" y="2108"/>
                    </a:lnTo>
                    <a:lnTo>
                      <a:pt x="3025" y="2083"/>
                    </a:lnTo>
                    <a:lnTo>
                      <a:pt x="3052" y="2056"/>
                    </a:lnTo>
                    <a:lnTo>
                      <a:pt x="3076" y="2029"/>
                    </a:lnTo>
                    <a:lnTo>
                      <a:pt x="3100" y="2000"/>
                    </a:lnTo>
                    <a:lnTo>
                      <a:pt x="3123" y="1969"/>
                    </a:lnTo>
                    <a:lnTo>
                      <a:pt x="3143" y="1938"/>
                    </a:lnTo>
                    <a:lnTo>
                      <a:pt x="3163" y="1905"/>
                    </a:lnTo>
                    <a:lnTo>
                      <a:pt x="3179" y="1871"/>
                    </a:lnTo>
                    <a:lnTo>
                      <a:pt x="3195" y="1837"/>
                    </a:lnTo>
                    <a:lnTo>
                      <a:pt x="3208" y="1801"/>
                    </a:lnTo>
                    <a:lnTo>
                      <a:pt x="3220" y="1764"/>
                    </a:lnTo>
                    <a:lnTo>
                      <a:pt x="3230" y="1727"/>
                    </a:lnTo>
                    <a:lnTo>
                      <a:pt x="3237" y="1689"/>
                    </a:lnTo>
                    <a:lnTo>
                      <a:pt x="3242" y="1650"/>
                    </a:lnTo>
                    <a:lnTo>
                      <a:pt x="3247" y="1611"/>
                    </a:lnTo>
                    <a:lnTo>
                      <a:pt x="3248" y="1570"/>
                    </a:lnTo>
                    <a:lnTo>
                      <a:pt x="3248" y="1570"/>
                    </a:lnTo>
                    <a:lnTo>
                      <a:pt x="3247" y="1536"/>
                    </a:lnTo>
                    <a:lnTo>
                      <a:pt x="3245" y="1501"/>
                    </a:lnTo>
                    <a:lnTo>
                      <a:pt x="3240" y="1468"/>
                    </a:lnTo>
                    <a:lnTo>
                      <a:pt x="3234" y="1434"/>
                    </a:lnTo>
                    <a:lnTo>
                      <a:pt x="3227" y="1401"/>
                    </a:lnTo>
                    <a:lnTo>
                      <a:pt x="3219" y="1369"/>
                    </a:lnTo>
                    <a:lnTo>
                      <a:pt x="3208" y="1338"/>
                    </a:lnTo>
                    <a:lnTo>
                      <a:pt x="3197" y="1307"/>
                    </a:lnTo>
                    <a:lnTo>
                      <a:pt x="3183" y="1277"/>
                    </a:lnTo>
                    <a:lnTo>
                      <a:pt x="3169" y="1247"/>
                    </a:lnTo>
                    <a:lnTo>
                      <a:pt x="3153" y="1218"/>
                    </a:lnTo>
                    <a:lnTo>
                      <a:pt x="3137" y="1190"/>
                    </a:lnTo>
                    <a:lnTo>
                      <a:pt x="3118" y="1163"/>
                    </a:lnTo>
                    <a:lnTo>
                      <a:pt x="3099" y="1137"/>
                    </a:lnTo>
                    <a:lnTo>
                      <a:pt x="3078" y="1113"/>
                    </a:lnTo>
                    <a:lnTo>
                      <a:pt x="3057" y="1089"/>
                    </a:lnTo>
                    <a:lnTo>
                      <a:pt x="3034" y="1066"/>
                    </a:lnTo>
                    <a:lnTo>
                      <a:pt x="3010" y="1043"/>
                    </a:lnTo>
                    <a:lnTo>
                      <a:pt x="2985" y="1022"/>
                    </a:lnTo>
                    <a:lnTo>
                      <a:pt x="2960" y="1003"/>
                    </a:lnTo>
                    <a:lnTo>
                      <a:pt x="2933" y="984"/>
                    </a:lnTo>
                    <a:lnTo>
                      <a:pt x="2906" y="966"/>
                    </a:lnTo>
                    <a:lnTo>
                      <a:pt x="2877" y="951"/>
                    </a:lnTo>
                    <a:lnTo>
                      <a:pt x="2848" y="935"/>
                    </a:lnTo>
                    <a:lnTo>
                      <a:pt x="2818" y="922"/>
                    </a:lnTo>
                    <a:lnTo>
                      <a:pt x="2788" y="909"/>
                    </a:lnTo>
                    <a:lnTo>
                      <a:pt x="2757" y="899"/>
                    </a:lnTo>
                    <a:lnTo>
                      <a:pt x="2725" y="889"/>
                    </a:lnTo>
                    <a:lnTo>
                      <a:pt x="2693" y="881"/>
                    </a:lnTo>
                    <a:lnTo>
                      <a:pt x="2659" y="875"/>
                    </a:lnTo>
                    <a:lnTo>
                      <a:pt x="2626" y="871"/>
                    </a:lnTo>
                    <a:lnTo>
                      <a:pt x="2592" y="868"/>
                    </a:lnTo>
                    <a:lnTo>
                      <a:pt x="2592" y="8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latinLnBrk="0"/>
                <a:endParaRPr lang="ko-KR" altLang="en-US" sz="2400" dirty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endParaRPr>
              </a:p>
            </p:txBody>
          </p:sp>
        </p:grpSp>
      </p:grpSp>
      <p:sp>
        <p:nvSpPr>
          <p:cNvPr id="532" name="Freeform 48">
            <a:extLst>
              <a:ext uri="{FF2B5EF4-FFF2-40B4-BE49-F238E27FC236}">
                <a16:creationId xmlns:a16="http://schemas.microsoft.com/office/drawing/2014/main" id="{574CEC32-276E-4C18-AAF9-8A96FC19AEEA}"/>
              </a:ext>
            </a:extLst>
          </p:cNvPr>
          <p:cNvSpPr>
            <a:spLocks noEditPoints="1"/>
          </p:cNvSpPr>
          <p:nvPr/>
        </p:nvSpPr>
        <p:spPr bwMode="auto">
          <a:xfrm>
            <a:off x="8621632" y="4744850"/>
            <a:ext cx="296434" cy="274241"/>
          </a:xfrm>
          <a:custGeom>
            <a:avLst/>
            <a:gdLst>
              <a:gd name="T0" fmla="*/ 2192 w 2807"/>
              <a:gd name="T1" fmla="*/ 1299 h 2597"/>
              <a:gd name="T2" fmla="*/ 1791 w 2807"/>
              <a:gd name="T3" fmla="*/ 713 h 2597"/>
              <a:gd name="T4" fmla="*/ 2121 w 2807"/>
              <a:gd name="T5" fmla="*/ 851 h 2597"/>
              <a:gd name="T6" fmla="*/ 2336 w 2807"/>
              <a:gd name="T7" fmla="*/ 691 h 2597"/>
              <a:gd name="T8" fmla="*/ 2355 w 2807"/>
              <a:gd name="T9" fmla="*/ 432 h 2597"/>
              <a:gd name="T10" fmla="*/ 2165 w 2807"/>
              <a:gd name="T11" fmla="*/ 243 h 2597"/>
              <a:gd name="T12" fmla="*/ 1837 w 2807"/>
              <a:gd name="T13" fmla="*/ 312 h 2597"/>
              <a:gd name="T14" fmla="*/ 1472 w 2807"/>
              <a:gd name="T15" fmla="*/ 245 h 2597"/>
              <a:gd name="T16" fmla="*/ 1190 w 2807"/>
              <a:gd name="T17" fmla="*/ 13 h 2597"/>
              <a:gd name="T18" fmla="*/ 861 w 2807"/>
              <a:gd name="T19" fmla="*/ 60 h 2597"/>
              <a:gd name="T20" fmla="*/ 530 w 2807"/>
              <a:gd name="T21" fmla="*/ 274 h 2597"/>
              <a:gd name="T22" fmla="*/ 226 w 2807"/>
              <a:gd name="T23" fmla="*/ 477 h 2597"/>
              <a:gd name="T24" fmla="*/ 198 w 2807"/>
              <a:gd name="T25" fmla="*/ 872 h 2597"/>
              <a:gd name="T26" fmla="*/ 1 w 2807"/>
              <a:gd name="T27" fmla="*/ 1273 h 2597"/>
              <a:gd name="T28" fmla="*/ 203 w 2807"/>
              <a:gd name="T29" fmla="*/ 1669 h 2597"/>
              <a:gd name="T30" fmla="*/ 197 w 2807"/>
              <a:gd name="T31" fmla="*/ 2020 h 2597"/>
              <a:gd name="T32" fmla="*/ 467 w 2807"/>
              <a:gd name="T33" fmla="*/ 2265 h 2597"/>
              <a:gd name="T34" fmla="*/ 706 w 2807"/>
              <a:gd name="T35" fmla="*/ 2376 h 2597"/>
              <a:gd name="T36" fmla="*/ 939 w 2807"/>
              <a:gd name="T37" fmla="*/ 2572 h 2597"/>
              <a:gd name="T38" fmla="*/ 1110 w 2807"/>
              <a:gd name="T39" fmla="*/ 2595 h 2597"/>
              <a:gd name="T40" fmla="*/ 1290 w 2807"/>
              <a:gd name="T41" fmla="*/ 2515 h 2597"/>
              <a:gd name="T42" fmla="*/ 1082 w 2807"/>
              <a:gd name="T43" fmla="*/ 2381 h 2597"/>
              <a:gd name="T44" fmla="*/ 865 w 2807"/>
              <a:gd name="T45" fmla="*/ 2164 h 2597"/>
              <a:gd name="T46" fmla="*/ 687 w 2807"/>
              <a:gd name="T47" fmla="*/ 2056 h 2597"/>
              <a:gd name="T48" fmla="*/ 485 w 2807"/>
              <a:gd name="T49" fmla="*/ 2038 h 2597"/>
              <a:gd name="T50" fmla="*/ 379 w 2807"/>
              <a:gd name="T51" fmla="*/ 1852 h 2597"/>
              <a:gd name="T52" fmla="*/ 471 w 2807"/>
              <a:gd name="T53" fmla="*/ 1590 h 2597"/>
              <a:gd name="T54" fmla="*/ 266 w 2807"/>
              <a:gd name="T55" fmla="*/ 1440 h 2597"/>
              <a:gd name="T56" fmla="*/ 294 w 2807"/>
              <a:gd name="T57" fmla="*/ 1137 h 2597"/>
              <a:gd name="T58" fmla="*/ 506 w 2807"/>
              <a:gd name="T59" fmla="*/ 1052 h 2597"/>
              <a:gd name="T60" fmla="*/ 515 w 2807"/>
              <a:gd name="T61" fmla="*/ 916 h 2597"/>
              <a:gd name="T62" fmla="*/ 386 w 2807"/>
              <a:gd name="T63" fmla="*/ 756 h 2597"/>
              <a:gd name="T64" fmla="*/ 531 w 2807"/>
              <a:gd name="T65" fmla="*/ 495 h 2597"/>
              <a:gd name="T66" fmla="*/ 771 w 2807"/>
              <a:gd name="T67" fmla="*/ 528 h 2597"/>
              <a:gd name="T68" fmla="*/ 894 w 2807"/>
              <a:gd name="T69" fmla="*/ 324 h 2597"/>
              <a:gd name="T70" fmla="*/ 1204 w 2807"/>
              <a:gd name="T71" fmla="*/ 252 h 2597"/>
              <a:gd name="T72" fmla="*/ 1299 w 2807"/>
              <a:gd name="T73" fmla="*/ 2096 h 2597"/>
              <a:gd name="T74" fmla="*/ 1328 w 2807"/>
              <a:gd name="T75" fmla="*/ 2152 h 2597"/>
              <a:gd name="T76" fmla="*/ 1651 w 2807"/>
              <a:gd name="T77" fmla="*/ 2163 h 2597"/>
              <a:gd name="T78" fmla="*/ 1965 w 2807"/>
              <a:gd name="T79" fmla="*/ 2373 h 2597"/>
              <a:gd name="T80" fmla="*/ 2203 w 2807"/>
              <a:gd name="T81" fmla="*/ 2245 h 2597"/>
              <a:gd name="T82" fmla="*/ 2260 w 2807"/>
              <a:gd name="T83" fmla="*/ 1992 h 2597"/>
              <a:gd name="T84" fmla="*/ 2100 w 2807"/>
              <a:gd name="T85" fmla="*/ 1777 h 2597"/>
              <a:gd name="T86" fmla="*/ 1785 w 2807"/>
              <a:gd name="T87" fmla="*/ 1784 h 2597"/>
              <a:gd name="T88" fmla="*/ 1907 w 2807"/>
              <a:gd name="T89" fmla="*/ 1505 h 2597"/>
              <a:gd name="T90" fmla="*/ 2392 w 2807"/>
              <a:gd name="T91" fmla="*/ 1708 h 2597"/>
              <a:gd name="T92" fmla="*/ 2679 w 2807"/>
              <a:gd name="T93" fmla="*/ 1660 h 2597"/>
              <a:gd name="T94" fmla="*/ 2807 w 2807"/>
              <a:gd name="T95" fmla="*/ 1422 h 2597"/>
              <a:gd name="T96" fmla="*/ 2714 w 2807"/>
              <a:gd name="T97" fmla="*/ 1182 h 2597"/>
              <a:gd name="T98" fmla="*/ 2057 w 2807"/>
              <a:gd name="T99" fmla="*/ 424 h 2597"/>
              <a:gd name="T100" fmla="*/ 2173 w 2807"/>
              <a:gd name="T101" fmla="*/ 540 h 2597"/>
              <a:gd name="T102" fmla="*/ 2045 w 2807"/>
              <a:gd name="T103" fmla="*/ 656 h 2597"/>
              <a:gd name="T104" fmla="*/ 1943 w 2807"/>
              <a:gd name="T105" fmla="*/ 517 h 2597"/>
              <a:gd name="T106" fmla="*/ 1961 w 2807"/>
              <a:gd name="T107" fmla="*/ 1940 h 2597"/>
              <a:gd name="T108" fmla="*/ 2063 w 2807"/>
              <a:gd name="T109" fmla="*/ 2079 h 2597"/>
              <a:gd name="T110" fmla="*/ 1914 w 2807"/>
              <a:gd name="T111" fmla="*/ 2166 h 2597"/>
              <a:gd name="T112" fmla="*/ 1842 w 2807"/>
              <a:gd name="T113" fmla="*/ 2011 h 2597"/>
              <a:gd name="T114" fmla="*/ 2456 w 2807"/>
              <a:gd name="T115" fmla="*/ 1517 h 2597"/>
              <a:gd name="T116" fmla="*/ 2383 w 2807"/>
              <a:gd name="T117" fmla="*/ 1361 h 2597"/>
              <a:gd name="T118" fmla="*/ 2545 w 2807"/>
              <a:gd name="T119" fmla="*/ 1304 h 2597"/>
              <a:gd name="T120" fmla="*/ 2586 w 2807"/>
              <a:gd name="T121" fmla="*/ 1471 h 2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7" h="2597">
                <a:moveTo>
                  <a:pt x="2490" y="1089"/>
                </a:moveTo>
                <a:lnTo>
                  <a:pt x="2490" y="1089"/>
                </a:lnTo>
                <a:lnTo>
                  <a:pt x="2464" y="1090"/>
                </a:lnTo>
                <a:lnTo>
                  <a:pt x="2439" y="1093"/>
                </a:lnTo>
                <a:lnTo>
                  <a:pt x="2416" y="1098"/>
                </a:lnTo>
                <a:lnTo>
                  <a:pt x="2392" y="1105"/>
                </a:lnTo>
                <a:lnTo>
                  <a:pt x="2369" y="1113"/>
                </a:lnTo>
                <a:lnTo>
                  <a:pt x="2347" y="1124"/>
                </a:lnTo>
                <a:lnTo>
                  <a:pt x="2326" y="1135"/>
                </a:lnTo>
                <a:lnTo>
                  <a:pt x="2307" y="1148"/>
                </a:lnTo>
                <a:lnTo>
                  <a:pt x="2287" y="1163"/>
                </a:lnTo>
                <a:lnTo>
                  <a:pt x="2269" y="1179"/>
                </a:lnTo>
                <a:lnTo>
                  <a:pt x="2253" y="1196"/>
                </a:lnTo>
                <a:lnTo>
                  <a:pt x="2238" y="1214"/>
                </a:lnTo>
                <a:lnTo>
                  <a:pt x="2225" y="1234"/>
                </a:lnTo>
                <a:lnTo>
                  <a:pt x="2212" y="1254"/>
                </a:lnTo>
                <a:lnTo>
                  <a:pt x="2201" y="1276"/>
                </a:lnTo>
                <a:lnTo>
                  <a:pt x="2192" y="1299"/>
                </a:lnTo>
                <a:lnTo>
                  <a:pt x="1993" y="1299"/>
                </a:lnTo>
                <a:lnTo>
                  <a:pt x="1809" y="1113"/>
                </a:lnTo>
                <a:lnTo>
                  <a:pt x="1809" y="1113"/>
                </a:lnTo>
                <a:lnTo>
                  <a:pt x="1800" y="1106"/>
                </a:lnTo>
                <a:lnTo>
                  <a:pt x="1792" y="1100"/>
                </a:lnTo>
                <a:lnTo>
                  <a:pt x="1783" y="1095"/>
                </a:lnTo>
                <a:lnTo>
                  <a:pt x="1773" y="1090"/>
                </a:lnTo>
                <a:lnTo>
                  <a:pt x="1764" y="1086"/>
                </a:lnTo>
                <a:lnTo>
                  <a:pt x="1754" y="1084"/>
                </a:lnTo>
                <a:lnTo>
                  <a:pt x="1743" y="1082"/>
                </a:lnTo>
                <a:lnTo>
                  <a:pt x="1732" y="1082"/>
                </a:lnTo>
                <a:lnTo>
                  <a:pt x="1515" y="1082"/>
                </a:lnTo>
                <a:lnTo>
                  <a:pt x="1515" y="648"/>
                </a:lnTo>
                <a:lnTo>
                  <a:pt x="1759" y="648"/>
                </a:lnTo>
                <a:lnTo>
                  <a:pt x="1759" y="648"/>
                </a:lnTo>
                <a:lnTo>
                  <a:pt x="1768" y="670"/>
                </a:lnTo>
                <a:lnTo>
                  <a:pt x="1778" y="692"/>
                </a:lnTo>
                <a:lnTo>
                  <a:pt x="1791" y="713"/>
                </a:lnTo>
                <a:lnTo>
                  <a:pt x="1805" y="732"/>
                </a:lnTo>
                <a:lnTo>
                  <a:pt x="1820" y="751"/>
                </a:lnTo>
                <a:lnTo>
                  <a:pt x="1837" y="768"/>
                </a:lnTo>
                <a:lnTo>
                  <a:pt x="1854" y="784"/>
                </a:lnTo>
                <a:lnTo>
                  <a:pt x="1873" y="799"/>
                </a:lnTo>
                <a:lnTo>
                  <a:pt x="1894" y="811"/>
                </a:lnTo>
                <a:lnTo>
                  <a:pt x="1914" y="824"/>
                </a:lnTo>
                <a:lnTo>
                  <a:pt x="1936" y="833"/>
                </a:lnTo>
                <a:lnTo>
                  <a:pt x="1959" y="841"/>
                </a:lnTo>
                <a:lnTo>
                  <a:pt x="1983" y="849"/>
                </a:lnTo>
                <a:lnTo>
                  <a:pt x="2007" y="854"/>
                </a:lnTo>
                <a:lnTo>
                  <a:pt x="2032" y="856"/>
                </a:lnTo>
                <a:lnTo>
                  <a:pt x="2057" y="857"/>
                </a:lnTo>
                <a:lnTo>
                  <a:pt x="2057" y="857"/>
                </a:lnTo>
                <a:lnTo>
                  <a:pt x="2073" y="857"/>
                </a:lnTo>
                <a:lnTo>
                  <a:pt x="2090" y="856"/>
                </a:lnTo>
                <a:lnTo>
                  <a:pt x="2105" y="854"/>
                </a:lnTo>
                <a:lnTo>
                  <a:pt x="2121" y="851"/>
                </a:lnTo>
                <a:lnTo>
                  <a:pt x="2136" y="848"/>
                </a:lnTo>
                <a:lnTo>
                  <a:pt x="2151" y="843"/>
                </a:lnTo>
                <a:lnTo>
                  <a:pt x="2165" y="838"/>
                </a:lnTo>
                <a:lnTo>
                  <a:pt x="2180" y="832"/>
                </a:lnTo>
                <a:lnTo>
                  <a:pt x="2195" y="826"/>
                </a:lnTo>
                <a:lnTo>
                  <a:pt x="2208" y="819"/>
                </a:lnTo>
                <a:lnTo>
                  <a:pt x="2222" y="811"/>
                </a:lnTo>
                <a:lnTo>
                  <a:pt x="2234" y="803"/>
                </a:lnTo>
                <a:lnTo>
                  <a:pt x="2246" y="795"/>
                </a:lnTo>
                <a:lnTo>
                  <a:pt x="2259" y="785"/>
                </a:lnTo>
                <a:lnTo>
                  <a:pt x="2270" y="775"/>
                </a:lnTo>
                <a:lnTo>
                  <a:pt x="2281" y="765"/>
                </a:lnTo>
                <a:lnTo>
                  <a:pt x="2292" y="753"/>
                </a:lnTo>
                <a:lnTo>
                  <a:pt x="2301" y="742"/>
                </a:lnTo>
                <a:lnTo>
                  <a:pt x="2311" y="730"/>
                </a:lnTo>
                <a:lnTo>
                  <a:pt x="2320" y="718"/>
                </a:lnTo>
                <a:lnTo>
                  <a:pt x="2328" y="704"/>
                </a:lnTo>
                <a:lnTo>
                  <a:pt x="2336" y="691"/>
                </a:lnTo>
                <a:lnTo>
                  <a:pt x="2343" y="677"/>
                </a:lnTo>
                <a:lnTo>
                  <a:pt x="2349" y="664"/>
                </a:lnTo>
                <a:lnTo>
                  <a:pt x="2355" y="649"/>
                </a:lnTo>
                <a:lnTo>
                  <a:pt x="2360" y="635"/>
                </a:lnTo>
                <a:lnTo>
                  <a:pt x="2364" y="619"/>
                </a:lnTo>
                <a:lnTo>
                  <a:pt x="2368" y="604"/>
                </a:lnTo>
                <a:lnTo>
                  <a:pt x="2371" y="588"/>
                </a:lnTo>
                <a:lnTo>
                  <a:pt x="2373" y="573"/>
                </a:lnTo>
                <a:lnTo>
                  <a:pt x="2374" y="556"/>
                </a:lnTo>
                <a:lnTo>
                  <a:pt x="2374" y="540"/>
                </a:lnTo>
                <a:lnTo>
                  <a:pt x="2374" y="540"/>
                </a:lnTo>
                <a:lnTo>
                  <a:pt x="2374" y="524"/>
                </a:lnTo>
                <a:lnTo>
                  <a:pt x="2373" y="508"/>
                </a:lnTo>
                <a:lnTo>
                  <a:pt x="2371" y="492"/>
                </a:lnTo>
                <a:lnTo>
                  <a:pt x="2368" y="476"/>
                </a:lnTo>
                <a:lnTo>
                  <a:pt x="2364" y="461"/>
                </a:lnTo>
                <a:lnTo>
                  <a:pt x="2360" y="446"/>
                </a:lnTo>
                <a:lnTo>
                  <a:pt x="2355" y="432"/>
                </a:lnTo>
                <a:lnTo>
                  <a:pt x="2349" y="417"/>
                </a:lnTo>
                <a:lnTo>
                  <a:pt x="2343" y="403"/>
                </a:lnTo>
                <a:lnTo>
                  <a:pt x="2336" y="389"/>
                </a:lnTo>
                <a:lnTo>
                  <a:pt x="2328" y="376"/>
                </a:lnTo>
                <a:lnTo>
                  <a:pt x="2320" y="363"/>
                </a:lnTo>
                <a:lnTo>
                  <a:pt x="2311" y="351"/>
                </a:lnTo>
                <a:lnTo>
                  <a:pt x="2301" y="338"/>
                </a:lnTo>
                <a:lnTo>
                  <a:pt x="2292" y="327"/>
                </a:lnTo>
                <a:lnTo>
                  <a:pt x="2281" y="316"/>
                </a:lnTo>
                <a:lnTo>
                  <a:pt x="2270" y="306"/>
                </a:lnTo>
                <a:lnTo>
                  <a:pt x="2259" y="296"/>
                </a:lnTo>
                <a:lnTo>
                  <a:pt x="2246" y="286"/>
                </a:lnTo>
                <a:lnTo>
                  <a:pt x="2234" y="277"/>
                </a:lnTo>
                <a:lnTo>
                  <a:pt x="2222" y="269"/>
                </a:lnTo>
                <a:lnTo>
                  <a:pt x="2208" y="261"/>
                </a:lnTo>
                <a:lnTo>
                  <a:pt x="2195" y="254"/>
                </a:lnTo>
                <a:lnTo>
                  <a:pt x="2180" y="248"/>
                </a:lnTo>
                <a:lnTo>
                  <a:pt x="2165" y="243"/>
                </a:lnTo>
                <a:lnTo>
                  <a:pt x="2151" y="238"/>
                </a:lnTo>
                <a:lnTo>
                  <a:pt x="2136" y="233"/>
                </a:lnTo>
                <a:lnTo>
                  <a:pt x="2121" y="229"/>
                </a:lnTo>
                <a:lnTo>
                  <a:pt x="2105" y="227"/>
                </a:lnTo>
                <a:lnTo>
                  <a:pt x="2090" y="225"/>
                </a:lnTo>
                <a:lnTo>
                  <a:pt x="2073" y="224"/>
                </a:lnTo>
                <a:lnTo>
                  <a:pt x="2057" y="223"/>
                </a:lnTo>
                <a:lnTo>
                  <a:pt x="2057" y="223"/>
                </a:lnTo>
                <a:lnTo>
                  <a:pt x="2032" y="224"/>
                </a:lnTo>
                <a:lnTo>
                  <a:pt x="2007" y="227"/>
                </a:lnTo>
                <a:lnTo>
                  <a:pt x="1983" y="232"/>
                </a:lnTo>
                <a:lnTo>
                  <a:pt x="1959" y="239"/>
                </a:lnTo>
                <a:lnTo>
                  <a:pt x="1936" y="247"/>
                </a:lnTo>
                <a:lnTo>
                  <a:pt x="1914" y="257"/>
                </a:lnTo>
                <a:lnTo>
                  <a:pt x="1894" y="269"/>
                </a:lnTo>
                <a:lnTo>
                  <a:pt x="1873" y="282"/>
                </a:lnTo>
                <a:lnTo>
                  <a:pt x="1854" y="297"/>
                </a:lnTo>
                <a:lnTo>
                  <a:pt x="1837" y="312"/>
                </a:lnTo>
                <a:lnTo>
                  <a:pt x="1820" y="330"/>
                </a:lnTo>
                <a:lnTo>
                  <a:pt x="1805" y="349"/>
                </a:lnTo>
                <a:lnTo>
                  <a:pt x="1791" y="368"/>
                </a:lnTo>
                <a:lnTo>
                  <a:pt x="1778" y="388"/>
                </a:lnTo>
                <a:lnTo>
                  <a:pt x="1768" y="410"/>
                </a:lnTo>
                <a:lnTo>
                  <a:pt x="1759" y="433"/>
                </a:lnTo>
                <a:lnTo>
                  <a:pt x="1515" y="433"/>
                </a:lnTo>
                <a:lnTo>
                  <a:pt x="1515" y="432"/>
                </a:lnTo>
                <a:lnTo>
                  <a:pt x="1515" y="432"/>
                </a:lnTo>
                <a:lnTo>
                  <a:pt x="1515" y="410"/>
                </a:lnTo>
                <a:lnTo>
                  <a:pt x="1513" y="388"/>
                </a:lnTo>
                <a:lnTo>
                  <a:pt x="1510" y="366"/>
                </a:lnTo>
                <a:lnTo>
                  <a:pt x="1507" y="345"/>
                </a:lnTo>
                <a:lnTo>
                  <a:pt x="1501" y="324"/>
                </a:lnTo>
                <a:lnTo>
                  <a:pt x="1495" y="304"/>
                </a:lnTo>
                <a:lnTo>
                  <a:pt x="1489" y="283"/>
                </a:lnTo>
                <a:lnTo>
                  <a:pt x="1481" y="263"/>
                </a:lnTo>
                <a:lnTo>
                  <a:pt x="1472" y="245"/>
                </a:lnTo>
                <a:lnTo>
                  <a:pt x="1463" y="226"/>
                </a:lnTo>
                <a:lnTo>
                  <a:pt x="1453" y="207"/>
                </a:lnTo>
                <a:lnTo>
                  <a:pt x="1441" y="191"/>
                </a:lnTo>
                <a:lnTo>
                  <a:pt x="1429" y="173"/>
                </a:lnTo>
                <a:lnTo>
                  <a:pt x="1416" y="157"/>
                </a:lnTo>
                <a:lnTo>
                  <a:pt x="1403" y="141"/>
                </a:lnTo>
                <a:lnTo>
                  <a:pt x="1388" y="127"/>
                </a:lnTo>
                <a:lnTo>
                  <a:pt x="1373" y="112"/>
                </a:lnTo>
                <a:lnTo>
                  <a:pt x="1357" y="99"/>
                </a:lnTo>
                <a:lnTo>
                  <a:pt x="1342" y="85"/>
                </a:lnTo>
                <a:lnTo>
                  <a:pt x="1324" y="74"/>
                </a:lnTo>
                <a:lnTo>
                  <a:pt x="1306" y="62"/>
                </a:lnTo>
                <a:lnTo>
                  <a:pt x="1289" y="52"/>
                </a:lnTo>
                <a:lnTo>
                  <a:pt x="1270" y="42"/>
                </a:lnTo>
                <a:lnTo>
                  <a:pt x="1250" y="33"/>
                </a:lnTo>
                <a:lnTo>
                  <a:pt x="1231" y="26"/>
                </a:lnTo>
                <a:lnTo>
                  <a:pt x="1211" y="19"/>
                </a:lnTo>
                <a:lnTo>
                  <a:pt x="1190" y="13"/>
                </a:lnTo>
                <a:lnTo>
                  <a:pt x="1169" y="8"/>
                </a:lnTo>
                <a:lnTo>
                  <a:pt x="1149" y="4"/>
                </a:lnTo>
                <a:lnTo>
                  <a:pt x="1127" y="2"/>
                </a:lnTo>
                <a:lnTo>
                  <a:pt x="1105" y="0"/>
                </a:lnTo>
                <a:lnTo>
                  <a:pt x="1082" y="0"/>
                </a:lnTo>
                <a:lnTo>
                  <a:pt x="1082" y="0"/>
                </a:lnTo>
                <a:lnTo>
                  <a:pt x="1066" y="0"/>
                </a:lnTo>
                <a:lnTo>
                  <a:pt x="1048" y="1"/>
                </a:lnTo>
                <a:lnTo>
                  <a:pt x="1031" y="2"/>
                </a:lnTo>
                <a:lnTo>
                  <a:pt x="1015" y="5"/>
                </a:lnTo>
                <a:lnTo>
                  <a:pt x="998" y="7"/>
                </a:lnTo>
                <a:lnTo>
                  <a:pt x="982" y="11"/>
                </a:lnTo>
                <a:lnTo>
                  <a:pt x="966" y="16"/>
                </a:lnTo>
                <a:lnTo>
                  <a:pt x="950" y="20"/>
                </a:lnTo>
                <a:lnTo>
                  <a:pt x="935" y="25"/>
                </a:lnTo>
                <a:lnTo>
                  <a:pt x="919" y="31"/>
                </a:lnTo>
                <a:lnTo>
                  <a:pt x="890" y="45"/>
                </a:lnTo>
                <a:lnTo>
                  <a:pt x="861" y="60"/>
                </a:lnTo>
                <a:lnTo>
                  <a:pt x="834" y="77"/>
                </a:lnTo>
                <a:lnTo>
                  <a:pt x="809" y="96"/>
                </a:lnTo>
                <a:lnTo>
                  <a:pt x="784" y="117"/>
                </a:lnTo>
                <a:lnTo>
                  <a:pt x="763" y="140"/>
                </a:lnTo>
                <a:lnTo>
                  <a:pt x="742" y="165"/>
                </a:lnTo>
                <a:lnTo>
                  <a:pt x="723" y="191"/>
                </a:lnTo>
                <a:lnTo>
                  <a:pt x="707" y="218"/>
                </a:lnTo>
                <a:lnTo>
                  <a:pt x="691" y="247"/>
                </a:lnTo>
                <a:lnTo>
                  <a:pt x="679" y="277"/>
                </a:lnTo>
                <a:lnTo>
                  <a:pt x="679" y="277"/>
                </a:lnTo>
                <a:lnTo>
                  <a:pt x="658" y="274"/>
                </a:lnTo>
                <a:lnTo>
                  <a:pt x="637" y="271"/>
                </a:lnTo>
                <a:lnTo>
                  <a:pt x="616" y="270"/>
                </a:lnTo>
                <a:lnTo>
                  <a:pt x="596" y="269"/>
                </a:lnTo>
                <a:lnTo>
                  <a:pt x="596" y="269"/>
                </a:lnTo>
                <a:lnTo>
                  <a:pt x="574" y="270"/>
                </a:lnTo>
                <a:lnTo>
                  <a:pt x="552" y="271"/>
                </a:lnTo>
                <a:lnTo>
                  <a:pt x="530" y="274"/>
                </a:lnTo>
                <a:lnTo>
                  <a:pt x="508" y="278"/>
                </a:lnTo>
                <a:lnTo>
                  <a:pt x="488" y="282"/>
                </a:lnTo>
                <a:lnTo>
                  <a:pt x="467" y="288"/>
                </a:lnTo>
                <a:lnTo>
                  <a:pt x="447" y="296"/>
                </a:lnTo>
                <a:lnTo>
                  <a:pt x="428" y="303"/>
                </a:lnTo>
                <a:lnTo>
                  <a:pt x="409" y="311"/>
                </a:lnTo>
                <a:lnTo>
                  <a:pt x="390" y="322"/>
                </a:lnTo>
                <a:lnTo>
                  <a:pt x="372" y="332"/>
                </a:lnTo>
                <a:lnTo>
                  <a:pt x="354" y="343"/>
                </a:lnTo>
                <a:lnTo>
                  <a:pt x="337" y="355"/>
                </a:lnTo>
                <a:lnTo>
                  <a:pt x="321" y="368"/>
                </a:lnTo>
                <a:lnTo>
                  <a:pt x="305" y="382"/>
                </a:lnTo>
                <a:lnTo>
                  <a:pt x="291" y="396"/>
                </a:lnTo>
                <a:lnTo>
                  <a:pt x="276" y="411"/>
                </a:lnTo>
                <a:lnTo>
                  <a:pt x="263" y="426"/>
                </a:lnTo>
                <a:lnTo>
                  <a:pt x="249" y="443"/>
                </a:lnTo>
                <a:lnTo>
                  <a:pt x="238" y="460"/>
                </a:lnTo>
                <a:lnTo>
                  <a:pt x="226" y="477"/>
                </a:lnTo>
                <a:lnTo>
                  <a:pt x="216" y="496"/>
                </a:lnTo>
                <a:lnTo>
                  <a:pt x="207" y="515"/>
                </a:lnTo>
                <a:lnTo>
                  <a:pt x="197" y="533"/>
                </a:lnTo>
                <a:lnTo>
                  <a:pt x="190" y="553"/>
                </a:lnTo>
                <a:lnTo>
                  <a:pt x="183" y="573"/>
                </a:lnTo>
                <a:lnTo>
                  <a:pt x="177" y="593"/>
                </a:lnTo>
                <a:lnTo>
                  <a:pt x="172" y="614"/>
                </a:lnTo>
                <a:lnTo>
                  <a:pt x="168" y="636"/>
                </a:lnTo>
                <a:lnTo>
                  <a:pt x="166" y="658"/>
                </a:lnTo>
                <a:lnTo>
                  <a:pt x="164" y="680"/>
                </a:lnTo>
                <a:lnTo>
                  <a:pt x="163" y="701"/>
                </a:lnTo>
                <a:lnTo>
                  <a:pt x="163" y="701"/>
                </a:lnTo>
                <a:lnTo>
                  <a:pt x="164" y="731"/>
                </a:lnTo>
                <a:lnTo>
                  <a:pt x="167" y="760"/>
                </a:lnTo>
                <a:lnTo>
                  <a:pt x="172" y="789"/>
                </a:lnTo>
                <a:lnTo>
                  <a:pt x="180" y="819"/>
                </a:lnTo>
                <a:lnTo>
                  <a:pt x="188" y="846"/>
                </a:lnTo>
                <a:lnTo>
                  <a:pt x="198" y="872"/>
                </a:lnTo>
                <a:lnTo>
                  <a:pt x="211" y="899"/>
                </a:lnTo>
                <a:lnTo>
                  <a:pt x="225" y="924"/>
                </a:lnTo>
                <a:lnTo>
                  <a:pt x="225" y="924"/>
                </a:lnTo>
                <a:lnTo>
                  <a:pt x="200" y="939"/>
                </a:lnTo>
                <a:lnTo>
                  <a:pt x="177" y="955"/>
                </a:lnTo>
                <a:lnTo>
                  <a:pt x="155" y="973"/>
                </a:lnTo>
                <a:lnTo>
                  <a:pt x="134" y="992"/>
                </a:lnTo>
                <a:lnTo>
                  <a:pt x="114" y="1013"/>
                </a:lnTo>
                <a:lnTo>
                  <a:pt x="96" y="1034"/>
                </a:lnTo>
                <a:lnTo>
                  <a:pt x="78" y="1057"/>
                </a:lnTo>
                <a:lnTo>
                  <a:pt x="62" y="1081"/>
                </a:lnTo>
                <a:lnTo>
                  <a:pt x="49" y="1106"/>
                </a:lnTo>
                <a:lnTo>
                  <a:pt x="36" y="1132"/>
                </a:lnTo>
                <a:lnTo>
                  <a:pt x="26" y="1158"/>
                </a:lnTo>
                <a:lnTo>
                  <a:pt x="17" y="1186"/>
                </a:lnTo>
                <a:lnTo>
                  <a:pt x="9" y="1214"/>
                </a:lnTo>
                <a:lnTo>
                  <a:pt x="4" y="1243"/>
                </a:lnTo>
                <a:lnTo>
                  <a:pt x="1" y="1273"/>
                </a:lnTo>
                <a:lnTo>
                  <a:pt x="0" y="1303"/>
                </a:lnTo>
                <a:lnTo>
                  <a:pt x="0" y="1303"/>
                </a:lnTo>
                <a:lnTo>
                  <a:pt x="1" y="1331"/>
                </a:lnTo>
                <a:lnTo>
                  <a:pt x="4" y="1359"/>
                </a:lnTo>
                <a:lnTo>
                  <a:pt x="8" y="1386"/>
                </a:lnTo>
                <a:lnTo>
                  <a:pt x="15" y="1413"/>
                </a:lnTo>
                <a:lnTo>
                  <a:pt x="23" y="1440"/>
                </a:lnTo>
                <a:lnTo>
                  <a:pt x="32" y="1465"/>
                </a:lnTo>
                <a:lnTo>
                  <a:pt x="44" y="1490"/>
                </a:lnTo>
                <a:lnTo>
                  <a:pt x="56" y="1514"/>
                </a:lnTo>
                <a:lnTo>
                  <a:pt x="70" y="1538"/>
                </a:lnTo>
                <a:lnTo>
                  <a:pt x="85" y="1559"/>
                </a:lnTo>
                <a:lnTo>
                  <a:pt x="102" y="1581"/>
                </a:lnTo>
                <a:lnTo>
                  <a:pt x="120" y="1601"/>
                </a:lnTo>
                <a:lnTo>
                  <a:pt x="139" y="1620"/>
                </a:lnTo>
                <a:lnTo>
                  <a:pt x="160" y="1638"/>
                </a:lnTo>
                <a:lnTo>
                  <a:pt x="182" y="1654"/>
                </a:lnTo>
                <a:lnTo>
                  <a:pt x="203" y="1669"/>
                </a:lnTo>
                <a:lnTo>
                  <a:pt x="203" y="1669"/>
                </a:lnTo>
                <a:lnTo>
                  <a:pt x="194" y="1691"/>
                </a:lnTo>
                <a:lnTo>
                  <a:pt x="187" y="1713"/>
                </a:lnTo>
                <a:lnTo>
                  <a:pt x="180" y="1736"/>
                </a:lnTo>
                <a:lnTo>
                  <a:pt x="173" y="1757"/>
                </a:lnTo>
                <a:lnTo>
                  <a:pt x="169" y="1781"/>
                </a:lnTo>
                <a:lnTo>
                  <a:pt x="166" y="1804"/>
                </a:lnTo>
                <a:lnTo>
                  <a:pt x="164" y="1828"/>
                </a:lnTo>
                <a:lnTo>
                  <a:pt x="163" y="1852"/>
                </a:lnTo>
                <a:lnTo>
                  <a:pt x="163" y="1852"/>
                </a:lnTo>
                <a:lnTo>
                  <a:pt x="164" y="1875"/>
                </a:lnTo>
                <a:lnTo>
                  <a:pt x="166" y="1897"/>
                </a:lnTo>
                <a:lnTo>
                  <a:pt x="168" y="1918"/>
                </a:lnTo>
                <a:lnTo>
                  <a:pt x="172" y="1939"/>
                </a:lnTo>
                <a:lnTo>
                  <a:pt x="177" y="1960"/>
                </a:lnTo>
                <a:lnTo>
                  <a:pt x="183" y="1981"/>
                </a:lnTo>
                <a:lnTo>
                  <a:pt x="190" y="2001"/>
                </a:lnTo>
                <a:lnTo>
                  <a:pt x="197" y="2020"/>
                </a:lnTo>
                <a:lnTo>
                  <a:pt x="207" y="2040"/>
                </a:lnTo>
                <a:lnTo>
                  <a:pt x="216" y="2058"/>
                </a:lnTo>
                <a:lnTo>
                  <a:pt x="226" y="2076"/>
                </a:lnTo>
                <a:lnTo>
                  <a:pt x="238" y="2094"/>
                </a:lnTo>
                <a:lnTo>
                  <a:pt x="249" y="2111"/>
                </a:lnTo>
                <a:lnTo>
                  <a:pt x="263" y="2127"/>
                </a:lnTo>
                <a:lnTo>
                  <a:pt x="276" y="2143"/>
                </a:lnTo>
                <a:lnTo>
                  <a:pt x="291" y="2158"/>
                </a:lnTo>
                <a:lnTo>
                  <a:pt x="305" y="2172"/>
                </a:lnTo>
                <a:lnTo>
                  <a:pt x="321" y="2186"/>
                </a:lnTo>
                <a:lnTo>
                  <a:pt x="337" y="2198"/>
                </a:lnTo>
                <a:lnTo>
                  <a:pt x="354" y="2211"/>
                </a:lnTo>
                <a:lnTo>
                  <a:pt x="372" y="2222"/>
                </a:lnTo>
                <a:lnTo>
                  <a:pt x="390" y="2233"/>
                </a:lnTo>
                <a:lnTo>
                  <a:pt x="409" y="2242"/>
                </a:lnTo>
                <a:lnTo>
                  <a:pt x="428" y="2250"/>
                </a:lnTo>
                <a:lnTo>
                  <a:pt x="447" y="2259"/>
                </a:lnTo>
                <a:lnTo>
                  <a:pt x="467" y="2265"/>
                </a:lnTo>
                <a:lnTo>
                  <a:pt x="488" y="2271"/>
                </a:lnTo>
                <a:lnTo>
                  <a:pt x="508" y="2276"/>
                </a:lnTo>
                <a:lnTo>
                  <a:pt x="530" y="2279"/>
                </a:lnTo>
                <a:lnTo>
                  <a:pt x="552" y="2282"/>
                </a:lnTo>
                <a:lnTo>
                  <a:pt x="574" y="2285"/>
                </a:lnTo>
                <a:lnTo>
                  <a:pt x="596" y="2285"/>
                </a:lnTo>
                <a:lnTo>
                  <a:pt x="596" y="2285"/>
                </a:lnTo>
                <a:lnTo>
                  <a:pt x="613" y="2285"/>
                </a:lnTo>
                <a:lnTo>
                  <a:pt x="631" y="2284"/>
                </a:lnTo>
                <a:lnTo>
                  <a:pt x="649" y="2281"/>
                </a:lnTo>
                <a:lnTo>
                  <a:pt x="665" y="2279"/>
                </a:lnTo>
                <a:lnTo>
                  <a:pt x="665" y="2279"/>
                </a:lnTo>
                <a:lnTo>
                  <a:pt x="670" y="2296"/>
                </a:lnTo>
                <a:lnTo>
                  <a:pt x="677" y="2313"/>
                </a:lnTo>
                <a:lnTo>
                  <a:pt x="683" y="2329"/>
                </a:lnTo>
                <a:lnTo>
                  <a:pt x="690" y="2345"/>
                </a:lnTo>
                <a:lnTo>
                  <a:pt x="697" y="2360"/>
                </a:lnTo>
                <a:lnTo>
                  <a:pt x="706" y="2376"/>
                </a:lnTo>
                <a:lnTo>
                  <a:pt x="714" y="2390"/>
                </a:lnTo>
                <a:lnTo>
                  <a:pt x="723" y="2405"/>
                </a:lnTo>
                <a:lnTo>
                  <a:pt x="734" y="2419"/>
                </a:lnTo>
                <a:lnTo>
                  <a:pt x="744" y="2433"/>
                </a:lnTo>
                <a:lnTo>
                  <a:pt x="755" y="2446"/>
                </a:lnTo>
                <a:lnTo>
                  <a:pt x="767" y="2459"/>
                </a:lnTo>
                <a:lnTo>
                  <a:pt x="778" y="2471"/>
                </a:lnTo>
                <a:lnTo>
                  <a:pt x="791" y="2484"/>
                </a:lnTo>
                <a:lnTo>
                  <a:pt x="804" y="2494"/>
                </a:lnTo>
                <a:lnTo>
                  <a:pt x="818" y="2506"/>
                </a:lnTo>
                <a:lnTo>
                  <a:pt x="831" y="2516"/>
                </a:lnTo>
                <a:lnTo>
                  <a:pt x="846" y="2525"/>
                </a:lnTo>
                <a:lnTo>
                  <a:pt x="860" y="2535"/>
                </a:lnTo>
                <a:lnTo>
                  <a:pt x="875" y="2543"/>
                </a:lnTo>
                <a:lnTo>
                  <a:pt x="890" y="2551"/>
                </a:lnTo>
                <a:lnTo>
                  <a:pt x="906" y="2558"/>
                </a:lnTo>
                <a:lnTo>
                  <a:pt x="922" y="2566"/>
                </a:lnTo>
                <a:lnTo>
                  <a:pt x="939" y="2572"/>
                </a:lnTo>
                <a:lnTo>
                  <a:pt x="956" y="2577"/>
                </a:lnTo>
                <a:lnTo>
                  <a:pt x="972" y="2582"/>
                </a:lnTo>
                <a:lnTo>
                  <a:pt x="990" y="2586"/>
                </a:lnTo>
                <a:lnTo>
                  <a:pt x="1008" y="2590"/>
                </a:lnTo>
                <a:lnTo>
                  <a:pt x="1025" y="2593"/>
                </a:lnTo>
                <a:lnTo>
                  <a:pt x="1043" y="2595"/>
                </a:lnTo>
                <a:lnTo>
                  <a:pt x="1062" y="2596"/>
                </a:lnTo>
                <a:lnTo>
                  <a:pt x="1080" y="2597"/>
                </a:lnTo>
                <a:lnTo>
                  <a:pt x="1080" y="2597"/>
                </a:lnTo>
                <a:lnTo>
                  <a:pt x="1080" y="2597"/>
                </a:lnTo>
                <a:lnTo>
                  <a:pt x="1081" y="2597"/>
                </a:lnTo>
                <a:lnTo>
                  <a:pt x="1081" y="2597"/>
                </a:lnTo>
                <a:lnTo>
                  <a:pt x="1082" y="2597"/>
                </a:lnTo>
                <a:lnTo>
                  <a:pt x="1082" y="2597"/>
                </a:lnTo>
                <a:lnTo>
                  <a:pt x="1096" y="2596"/>
                </a:lnTo>
                <a:lnTo>
                  <a:pt x="1096" y="2596"/>
                </a:lnTo>
                <a:lnTo>
                  <a:pt x="1110" y="2595"/>
                </a:lnTo>
                <a:lnTo>
                  <a:pt x="1110" y="2595"/>
                </a:lnTo>
                <a:lnTo>
                  <a:pt x="1119" y="2595"/>
                </a:lnTo>
                <a:lnTo>
                  <a:pt x="1119" y="2595"/>
                </a:lnTo>
                <a:lnTo>
                  <a:pt x="1130" y="2594"/>
                </a:lnTo>
                <a:lnTo>
                  <a:pt x="1130" y="2594"/>
                </a:lnTo>
                <a:lnTo>
                  <a:pt x="1153" y="2592"/>
                </a:lnTo>
                <a:lnTo>
                  <a:pt x="1175" y="2589"/>
                </a:lnTo>
                <a:lnTo>
                  <a:pt x="1193" y="2584"/>
                </a:lnTo>
                <a:lnTo>
                  <a:pt x="1210" y="2580"/>
                </a:lnTo>
                <a:lnTo>
                  <a:pt x="1225" y="2576"/>
                </a:lnTo>
                <a:lnTo>
                  <a:pt x="1238" y="2571"/>
                </a:lnTo>
                <a:lnTo>
                  <a:pt x="1250" y="2565"/>
                </a:lnTo>
                <a:lnTo>
                  <a:pt x="1260" y="2558"/>
                </a:lnTo>
                <a:lnTo>
                  <a:pt x="1260" y="2558"/>
                </a:lnTo>
                <a:lnTo>
                  <a:pt x="1269" y="2550"/>
                </a:lnTo>
                <a:lnTo>
                  <a:pt x="1276" y="2543"/>
                </a:lnTo>
                <a:lnTo>
                  <a:pt x="1281" y="2534"/>
                </a:lnTo>
                <a:lnTo>
                  <a:pt x="1287" y="2525"/>
                </a:lnTo>
                <a:lnTo>
                  <a:pt x="1290" y="2515"/>
                </a:lnTo>
                <a:lnTo>
                  <a:pt x="1292" y="2506"/>
                </a:lnTo>
                <a:lnTo>
                  <a:pt x="1293" y="2494"/>
                </a:lnTo>
                <a:lnTo>
                  <a:pt x="1294" y="2484"/>
                </a:lnTo>
                <a:lnTo>
                  <a:pt x="1294" y="2326"/>
                </a:lnTo>
                <a:lnTo>
                  <a:pt x="1294" y="2326"/>
                </a:lnTo>
                <a:lnTo>
                  <a:pt x="1277" y="2336"/>
                </a:lnTo>
                <a:lnTo>
                  <a:pt x="1260" y="2347"/>
                </a:lnTo>
                <a:lnTo>
                  <a:pt x="1241" y="2355"/>
                </a:lnTo>
                <a:lnTo>
                  <a:pt x="1220" y="2362"/>
                </a:lnTo>
                <a:lnTo>
                  <a:pt x="1197" y="2369"/>
                </a:lnTo>
                <a:lnTo>
                  <a:pt x="1173" y="2374"/>
                </a:lnTo>
                <a:lnTo>
                  <a:pt x="1143" y="2377"/>
                </a:lnTo>
                <a:lnTo>
                  <a:pt x="1110" y="2380"/>
                </a:lnTo>
                <a:lnTo>
                  <a:pt x="1110" y="2378"/>
                </a:lnTo>
                <a:lnTo>
                  <a:pt x="1110" y="2378"/>
                </a:lnTo>
                <a:lnTo>
                  <a:pt x="1097" y="2380"/>
                </a:lnTo>
                <a:lnTo>
                  <a:pt x="1082" y="2381"/>
                </a:lnTo>
                <a:lnTo>
                  <a:pt x="1082" y="2381"/>
                </a:lnTo>
                <a:lnTo>
                  <a:pt x="1082" y="2381"/>
                </a:lnTo>
                <a:lnTo>
                  <a:pt x="1082" y="2381"/>
                </a:lnTo>
                <a:lnTo>
                  <a:pt x="1060" y="2380"/>
                </a:lnTo>
                <a:lnTo>
                  <a:pt x="1039" y="2377"/>
                </a:lnTo>
                <a:lnTo>
                  <a:pt x="1018" y="2371"/>
                </a:lnTo>
                <a:lnTo>
                  <a:pt x="998" y="2363"/>
                </a:lnTo>
                <a:lnTo>
                  <a:pt x="980" y="2355"/>
                </a:lnTo>
                <a:lnTo>
                  <a:pt x="961" y="2344"/>
                </a:lnTo>
                <a:lnTo>
                  <a:pt x="944" y="2331"/>
                </a:lnTo>
                <a:lnTo>
                  <a:pt x="929" y="2317"/>
                </a:lnTo>
                <a:lnTo>
                  <a:pt x="915" y="2302"/>
                </a:lnTo>
                <a:lnTo>
                  <a:pt x="903" y="2286"/>
                </a:lnTo>
                <a:lnTo>
                  <a:pt x="891" y="2267"/>
                </a:lnTo>
                <a:lnTo>
                  <a:pt x="883" y="2248"/>
                </a:lnTo>
                <a:lnTo>
                  <a:pt x="876" y="2229"/>
                </a:lnTo>
                <a:lnTo>
                  <a:pt x="870" y="2208"/>
                </a:lnTo>
                <a:lnTo>
                  <a:pt x="866" y="2186"/>
                </a:lnTo>
                <a:lnTo>
                  <a:pt x="865" y="2164"/>
                </a:lnTo>
                <a:lnTo>
                  <a:pt x="865" y="2164"/>
                </a:lnTo>
                <a:lnTo>
                  <a:pt x="865" y="2153"/>
                </a:lnTo>
                <a:lnTo>
                  <a:pt x="863" y="2142"/>
                </a:lnTo>
                <a:lnTo>
                  <a:pt x="861" y="2132"/>
                </a:lnTo>
                <a:lnTo>
                  <a:pt x="857" y="2122"/>
                </a:lnTo>
                <a:lnTo>
                  <a:pt x="853" y="2112"/>
                </a:lnTo>
                <a:lnTo>
                  <a:pt x="847" y="2104"/>
                </a:lnTo>
                <a:lnTo>
                  <a:pt x="841" y="2096"/>
                </a:lnTo>
                <a:lnTo>
                  <a:pt x="834" y="2087"/>
                </a:lnTo>
                <a:lnTo>
                  <a:pt x="826" y="2081"/>
                </a:lnTo>
                <a:lnTo>
                  <a:pt x="818" y="2075"/>
                </a:lnTo>
                <a:lnTo>
                  <a:pt x="809" y="2069"/>
                </a:lnTo>
                <a:lnTo>
                  <a:pt x="800" y="2065"/>
                </a:lnTo>
                <a:lnTo>
                  <a:pt x="790" y="2061"/>
                </a:lnTo>
                <a:lnTo>
                  <a:pt x="779" y="2058"/>
                </a:lnTo>
                <a:lnTo>
                  <a:pt x="769" y="2056"/>
                </a:lnTo>
                <a:lnTo>
                  <a:pt x="757" y="2056"/>
                </a:lnTo>
                <a:lnTo>
                  <a:pt x="687" y="2056"/>
                </a:lnTo>
                <a:lnTo>
                  <a:pt x="687" y="2056"/>
                </a:lnTo>
                <a:lnTo>
                  <a:pt x="671" y="2057"/>
                </a:lnTo>
                <a:lnTo>
                  <a:pt x="657" y="2060"/>
                </a:lnTo>
                <a:lnTo>
                  <a:pt x="657" y="2060"/>
                </a:lnTo>
                <a:lnTo>
                  <a:pt x="643" y="2064"/>
                </a:lnTo>
                <a:lnTo>
                  <a:pt x="630" y="2067"/>
                </a:lnTo>
                <a:lnTo>
                  <a:pt x="616" y="2068"/>
                </a:lnTo>
                <a:lnTo>
                  <a:pt x="604" y="2069"/>
                </a:lnTo>
                <a:lnTo>
                  <a:pt x="590" y="2069"/>
                </a:lnTo>
                <a:lnTo>
                  <a:pt x="578" y="2069"/>
                </a:lnTo>
                <a:lnTo>
                  <a:pt x="566" y="2067"/>
                </a:lnTo>
                <a:lnTo>
                  <a:pt x="553" y="2065"/>
                </a:lnTo>
                <a:lnTo>
                  <a:pt x="541" y="2061"/>
                </a:lnTo>
                <a:lnTo>
                  <a:pt x="529" y="2058"/>
                </a:lnTo>
                <a:lnTo>
                  <a:pt x="518" y="2054"/>
                </a:lnTo>
                <a:lnTo>
                  <a:pt x="506" y="2049"/>
                </a:lnTo>
                <a:lnTo>
                  <a:pt x="495" y="2044"/>
                </a:lnTo>
                <a:lnTo>
                  <a:pt x="485" y="2038"/>
                </a:lnTo>
                <a:lnTo>
                  <a:pt x="474" y="2031"/>
                </a:lnTo>
                <a:lnTo>
                  <a:pt x="464" y="2024"/>
                </a:lnTo>
                <a:lnTo>
                  <a:pt x="455" y="2017"/>
                </a:lnTo>
                <a:lnTo>
                  <a:pt x="446" y="2009"/>
                </a:lnTo>
                <a:lnTo>
                  <a:pt x="437" y="1999"/>
                </a:lnTo>
                <a:lnTo>
                  <a:pt x="430" y="1990"/>
                </a:lnTo>
                <a:lnTo>
                  <a:pt x="421" y="1981"/>
                </a:lnTo>
                <a:lnTo>
                  <a:pt x="415" y="1970"/>
                </a:lnTo>
                <a:lnTo>
                  <a:pt x="408" y="1960"/>
                </a:lnTo>
                <a:lnTo>
                  <a:pt x="403" y="1949"/>
                </a:lnTo>
                <a:lnTo>
                  <a:pt x="397" y="1938"/>
                </a:lnTo>
                <a:lnTo>
                  <a:pt x="392" y="1927"/>
                </a:lnTo>
                <a:lnTo>
                  <a:pt x="388" y="1915"/>
                </a:lnTo>
                <a:lnTo>
                  <a:pt x="385" y="1903"/>
                </a:lnTo>
                <a:lnTo>
                  <a:pt x="383" y="1890"/>
                </a:lnTo>
                <a:lnTo>
                  <a:pt x="381" y="1878"/>
                </a:lnTo>
                <a:lnTo>
                  <a:pt x="380" y="1865"/>
                </a:lnTo>
                <a:lnTo>
                  <a:pt x="379" y="1852"/>
                </a:lnTo>
                <a:lnTo>
                  <a:pt x="379" y="1852"/>
                </a:lnTo>
                <a:lnTo>
                  <a:pt x="380" y="1830"/>
                </a:lnTo>
                <a:lnTo>
                  <a:pt x="383" y="1809"/>
                </a:lnTo>
                <a:lnTo>
                  <a:pt x="388" y="1789"/>
                </a:lnTo>
                <a:lnTo>
                  <a:pt x="395" y="1769"/>
                </a:lnTo>
                <a:lnTo>
                  <a:pt x="405" y="1749"/>
                </a:lnTo>
                <a:lnTo>
                  <a:pt x="416" y="1732"/>
                </a:lnTo>
                <a:lnTo>
                  <a:pt x="430" y="1714"/>
                </a:lnTo>
                <a:lnTo>
                  <a:pt x="444" y="1697"/>
                </a:lnTo>
                <a:lnTo>
                  <a:pt x="444" y="1697"/>
                </a:lnTo>
                <a:lnTo>
                  <a:pt x="453" y="1687"/>
                </a:lnTo>
                <a:lnTo>
                  <a:pt x="462" y="1674"/>
                </a:lnTo>
                <a:lnTo>
                  <a:pt x="468" y="1661"/>
                </a:lnTo>
                <a:lnTo>
                  <a:pt x="472" y="1648"/>
                </a:lnTo>
                <a:lnTo>
                  <a:pt x="475" y="1634"/>
                </a:lnTo>
                <a:lnTo>
                  <a:pt x="476" y="1620"/>
                </a:lnTo>
                <a:lnTo>
                  <a:pt x="475" y="1605"/>
                </a:lnTo>
                <a:lnTo>
                  <a:pt x="471" y="1590"/>
                </a:lnTo>
                <a:lnTo>
                  <a:pt x="471" y="1590"/>
                </a:lnTo>
                <a:lnTo>
                  <a:pt x="466" y="1576"/>
                </a:lnTo>
                <a:lnTo>
                  <a:pt x="460" y="1563"/>
                </a:lnTo>
                <a:lnTo>
                  <a:pt x="451" y="1552"/>
                </a:lnTo>
                <a:lnTo>
                  <a:pt x="441" y="1542"/>
                </a:lnTo>
                <a:lnTo>
                  <a:pt x="430" y="1532"/>
                </a:lnTo>
                <a:lnTo>
                  <a:pt x="417" y="1525"/>
                </a:lnTo>
                <a:lnTo>
                  <a:pt x="404" y="1519"/>
                </a:lnTo>
                <a:lnTo>
                  <a:pt x="389" y="1516"/>
                </a:lnTo>
                <a:lnTo>
                  <a:pt x="389" y="1516"/>
                </a:lnTo>
                <a:lnTo>
                  <a:pt x="372" y="1511"/>
                </a:lnTo>
                <a:lnTo>
                  <a:pt x="353" y="1504"/>
                </a:lnTo>
                <a:lnTo>
                  <a:pt x="336" y="1497"/>
                </a:lnTo>
                <a:lnTo>
                  <a:pt x="320" y="1488"/>
                </a:lnTo>
                <a:lnTo>
                  <a:pt x="305" y="1477"/>
                </a:lnTo>
                <a:lnTo>
                  <a:pt x="291" y="1466"/>
                </a:lnTo>
                <a:lnTo>
                  <a:pt x="277" y="1454"/>
                </a:lnTo>
                <a:lnTo>
                  <a:pt x="266" y="1440"/>
                </a:lnTo>
                <a:lnTo>
                  <a:pt x="254" y="1425"/>
                </a:lnTo>
                <a:lnTo>
                  <a:pt x="245" y="1410"/>
                </a:lnTo>
                <a:lnTo>
                  <a:pt x="237" y="1393"/>
                </a:lnTo>
                <a:lnTo>
                  <a:pt x="229" y="1377"/>
                </a:lnTo>
                <a:lnTo>
                  <a:pt x="223" y="1359"/>
                </a:lnTo>
                <a:lnTo>
                  <a:pt x="219" y="1340"/>
                </a:lnTo>
                <a:lnTo>
                  <a:pt x="217" y="1322"/>
                </a:lnTo>
                <a:lnTo>
                  <a:pt x="216" y="1303"/>
                </a:lnTo>
                <a:lnTo>
                  <a:pt x="216" y="1303"/>
                </a:lnTo>
                <a:lnTo>
                  <a:pt x="217" y="1281"/>
                </a:lnTo>
                <a:lnTo>
                  <a:pt x="220" y="1259"/>
                </a:lnTo>
                <a:lnTo>
                  <a:pt x="225" y="1240"/>
                </a:lnTo>
                <a:lnTo>
                  <a:pt x="232" y="1220"/>
                </a:lnTo>
                <a:lnTo>
                  <a:pt x="242" y="1201"/>
                </a:lnTo>
                <a:lnTo>
                  <a:pt x="252" y="1184"/>
                </a:lnTo>
                <a:lnTo>
                  <a:pt x="265" y="1167"/>
                </a:lnTo>
                <a:lnTo>
                  <a:pt x="278" y="1152"/>
                </a:lnTo>
                <a:lnTo>
                  <a:pt x="294" y="1137"/>
                </a:lnTo>
                <a:lnTo>
                  <a:pt x="310" y="1125"/>
                </a:lnTo>
                <a:lnTo>
                  <a:pt x="328" y="1113"/>
                </a:lnTo>
                <a:lnTo>
                  <a:pt x="347" y="1105"/>
                </a:lnTo>
                <a:lnTo>
                  <a:pt x="365" y="1097"/>
                </a:lnTo>
                <a:lnTo>
                  <a:pt x="386" y="1091"/>
                </a:lnTo>
                <a:lnTo>
                  <a:pt x="408" y="1087"/>
                </a:lnTo>
                <a:lnTo>
                  <a:pt x="429" y="1086"/>
                </a:lnTo>
                <a:lnTo>
                  <a:pt x="429" y="1086"/>
                </a:lnTo>
                <a:lnTo>
                  <a:pt x="438" y="1085"/>
                </a:lnTo>
                <a:lnTo>
                  <a:pt x="446" y="1084"/>
                </a:lnTo>
                <a:lnTo>
                  <a:pt x="456" y="1082"/>
                </a:lnTo>
                <a:lnTo>
                  <a:pt x="464" y="1080"/>
                </a:lnTo>
                <a:lnTo>
                  <a:pt x="471" y="1077"/>
                </a:lnTo>
                <a:lnTo>
                  <a:pt x="479" y="1073"/>
                </a:lnTo>
                <a:lnTo>
                  <a:pt x="487" y="1069"/>
                </a:lnTo>
                <a:lnTo>
                  <a:pt x="493" y="1063"/>
                </a:lnTo>
                <a:lnTo>
                  <a:pt x="500" y="1058"/>
                </a:lnTo>
                <a:lnTo>
                  <a:pt x="506" y="1052"/>
                </a:lnTo>
                <a:lnTo>
                  <a:pt x="512" y="1046"/>
                </a:lnTo>
                <a:lnTo>
                  <a:pt x="517" y="1038"/>
                </a:lnTo>
                <a:lnTo>
                  <a:pt x="521" y="1031"/>
                </a:lnTo>
                <a:lnTo>
                  <a:pt x="525" y="1023"/>
                </a:lnTo>
                <a:lnTo>
                  <a:pt x="528" y="1015"/>
                </a:lnTo>
                <a:lnTo>
                  <a:pt x="531" y="1006"/>
                </a:lnTo>
                <a:lnTo>
                  <a:pt x="531" y="1006"/>
                </a:lnTo>
                <a:lnTo>
                  <a:pt x="533" y="998"/>
                </a:lnTo>
                <a:lnTo>
                  <a:pt x="534" y="989"/>
                </a:lnTo>
                <a:lnTo>
                  <a:pt x="534" y="980"/>
                </a:lnTo>
                <a:lnTo>
                  <a:pt x="534" y="972"/>
                </a:lnTo>
                <a:lnTo>
                  <a:pt x="533" y="963"/>
                </a:lnTo>
                <a:lnTo>
                  <a:pt x="532" y="954"/>
                </a:lnTo>
                <a:lnTo>
                  <a:pt x="530" y="946"/>
                </a:lnTo>
                <a:lnTo>
                  <a:pt x="527" y="939"/>
                </a:lnTo>
                <a:lnTo>
                  <a:pt x="524" y="931"/>
                </a:lnTo>
                <a:lnTo>
                  <a:pt x="520" y="923"/>
                </a:lnTo>
                <a:lnTo>
                  <a:pt x="515" y="916"/>
                </a:lnTo>
                <a:lnTo>
                  <a:pt x="510" y="909"/>
                </a:lnTo>
                <a:lnTo>
                  <a:pt x="504" y="903"/>
                </a:lnTo>
                <a:lnTo>
                  <a:pt x="497" y="896"/>
                </a:lnTo>
                <a:lnTo>
                  <a:pt x="491" y="891"/>
                </a:lnTo>
                <a:lnTo>
                  <a:pt x="484" y="886"/>
                </a:lnTo>
                <a:lnTo>
                  <a:pt x="484" y="886"/>
                </a:lnTo>
                <a:lnTo>
                  <a:pt x="471" y="879"/>
                </a:lnTo>
                <a:lnTo>
                  <a:pt x="460" y="870"/>
                </a:lnTo>
                <a:lnTo>
                  <a:pt x="449" y="861"/>
                </a:lnTo>
                <a:lnTo>
                  <a:pt x="439" y="852"/>
                </a:lnTo>
                <a:lnTo>
                  <a:pt x="431" y="841"/>
                </a:lnTo>
                <a:lnTo>
                  <a:pt x="421" y="830"/>
                </a:lnTo>
                <a:lnTo>
                  <a:pt x="414" y="820"/>
                </a:lnTo>
                <a:lnTo>
                  <a:pt x="407" y="807"/>
                </a:lnTo>
                <a:lnTo>
                  <a:pt x="401" y="796"/>
                </a:lnTo>
                <a:lnTo>
                  <a:pt x="394" y="783"/>
                </a:lnTo>
                <a:lnTo>
                  <a:pt x="390" y="770"/>
                </a:lnTo>
                <a:lnTo>
                  <a:pt x="386" y="756"/>
                </a:lnTo>
                <a:lnTo>
                  <a:pt x="383" y="743"/>
                </a:lnTo>
                <a:lnTo>
                  <a:pt x="381" y="729"/>
                </a:lnTo>
                <a:lnTo>
                  <a:pt x="380" y="716"/>
                </a:lnTo>
                <a:lnTo>
                  <a:pt x="379" y="701"/>
                </a:lnTo>
                <a:lnTo>
                  <a:pt x="379" y="701"/>
                </a:lnTo>
                <a:lnTo>
                  <a:pt x="380" y="680"/>
                </a:lnTo>
                <a:lnTo>
                  <a:pt x="384" y="658"/>
                </a:lnTo>
                <a:lnTo>
                  <a:pt x="389" y="637"/>
                </a:lnTo>
                <a:lnTo>
                  <a:pt x="396" y="617"/>
                </a:lnTo>
                <a:lnTo>
                  <a:pt x="406" y="599"/>
                </a:lnTo>
                <a:lnTo>
                  <a:pt x="416" y="580"/>
                </a:lnTo>
                <a:lnTo>
                  <a:pt x="429" y="563"/>
                </a:lnTo>
                <a:lnTo>
                  <a:pt x="443" y="548"/>
                </a:lnTo>
                <a:lnTo>
                  <a:pt x="458" y="534"/>
                </a:lnTo>
                <a:lnTo>
                  <a:pt x="475" y="522"/>
                </a:lnTo>
                <a:lnTo>
                  <a:pt x="493" y="510"/>
                </a:lnTo>
                <a:lnTo>
                  <a:pt x="512" y="502"/>
                </a:lnTo>
                <a:lnTo>
                  <a:pt x="531" y="495"/>
                </a:lnTo>
                <a:lnTo>
                  <a:pt x="552" y="489"/>
                </a:lnTo>
                <a:lnTo>
                  <a:pt x="574" y="486"/>
                </a:lnTo>
                <a:lnTo>
                  <a:pt x="596" y="484"/>
                </a:lnTo>
                <a:lnTo>
                  <a:pt x="596" y="484"/>
                </a:lnTo>
                <a:lnTo>
                  <a:pt x="610" y="486"/>
                </a:lnTo>
                <a:lnTo>
                  <a:pt x="625" y="487"/>
                </a:lnTo>
                <a:lnTo>
                  <a:pt x="638" y="489"/>
                </a:lnTo>
                <a:lnTo>
                  <a:pt x="652" y="492"/>
                </a:lnTo>
                <a:lnTo>
                  <a:pt x="665" y="496"/>
                </a:lnTo>
                <a:lnTo>
                  <a:pt x="679" y="501"/>
                </a:lnTo>
                <a:lnTo>
                  <a:pt x="691" y="507"/>
                </a:lnTo>
                <a:lnTo>
                  <a:pt x="705" y="514"/>
                </a:lnTo>
                <a:lnTo>
                  <a:pt x="705" y="514"/>
                </a:lnTo>
                <a:lnTo>
                  <a:pt x="717" y="520"/>
                </a:lnTo>
                <a:lnTo>
                  <a:pt x="731" y="525"/>
                </a:lnTo>
                <a:lnTo>
                  <a:pt x="744" y="527"/>
                </a:lnTo>
                <a:lnTo>
                  <a:pt x="757" y="528"/>
                </a:lnTo>
                <a:lnTo>
                  <a:pt x="771" y="528"/>
                </a:lnTo>
                <a:lnTo>
                  <a:pt x="784" y="525"/>
                </a:lnTo>
                <a:lnTo>
                  <a:pt x="798" y="521"/>
                </a:lnTo>
                <a:lnTo>
                  <a:pt x="810" y="515"/>
                </a:lnTo>
                <a:lnTo>
                  <a:pt x="810" y="515"/>
                </a:lnTo>
                <a:lnTo>
                  <a:pt x="823" y="507"/>
                </a:lnTo>
                <a:lnTo>
                  <a:pt x="833" y="498"/>
                </a:lnTo>
                <a:lnTo>
                  <a:pt x="843" y="489"/>
                </a:lnTo>
                <a:lnTo>
                  <a:pt x="850" y="477"/>
                </a:lnTo>
                <a:lnTo>
                  <a:pt x="857" y="465"/>
                </a:lnTo>
                <a:lnTo>
                  <a:pt x="861" y="452"/>
                </a:lnTo>
                <a:lnTo>
                  <a:pt x="864" y="439"/>
                </a:lnTo>
                <a:lnTo>
                  <a:pt x="866" y="424"/>
                </a:lnTo>
                <a:lnTo>
                  <a:pt x="866" y="424"/>
                </a:lnTo>
                <a:lnTo>
                  <a:pt x="867" y="403"/>
                </a:lnTo>
                <a:lnTo>
                  <a:pt x="872" y="382"/>
                </a:lnTo>
                <a:lnTo>
                  <a:pt x="878" y="361"/>
                </a:lnTo>
                <a:lnTo>
                  <a:pt x="885" y="342"/>
                </a:lnTo>
                <a:lnTo>
                  <a:pt x="894" y="324"/>
                </a:lnTo>
                <a:lnTo>
                  <a:pt x="906" y="307"/>
                </a:lnTo>
                <a:lnTo>
                  <a:pt x="918" y="290"/>
                </a:lnTo>
                <a:lnTo>
                  <a:pt x="932" y="276"/>
                </a:lnTo>
                <a:lnTo>
                  <a:pt x="947" y="262"/>
                </a:lnTo>
                <a:lnTo>
                  <a:pt x="964" y="250"/>
                </a:lnTo>
                <a:lnTo>
                  <a:pt x="982" y="240"/>
                </a:lnTo>
                <a:lnTo>
                  <a:pt x="1000" y="231"/>
                </a:lnTo>
                <a:lnTo>
                  <a:pt x="1019" y="224"/>
                </a:lnTo>
                <a:lnTo>
                  <a:pt x="1040" y="219"/>
                </a:lnTo>
                <a:lnTo>
                  <a:pt x="1060" y="216"/>
                </a:lnTo>
                <a:lnTo>
                  <a:pt x="1082" y="215"/>
                </a:lnTo>
                <a:lnTo>
                  <a:pt x="1082" y="215"/>
                </a:lnTo>
                <a:lnTo>
                  <a:pt x="1105" y="216"/>
                </a:lnTo>
                <a:lnTo>
                  <a:pt x="1126" y="220"/>
                </a:lnTo>
                <a:lnTo>
                  <a:pt x="1147" y="225"/>
                </a:lnTo>
                <a:lnTo>
                  <a:pt x="1167" y="232"/>
                </a:lnTo>
                <a:lnTo>
                  <a:pt x="1186" y="242"/>
                </a:lnTo>
                <a:lnTo>
                  <a:pt x="1204" y="252"/>
                </a:lnTo>
                <a:lnTo>
                  <a:pt x="1220" y="265"/>
                </a:lnTo>
                <a:lnTo>
                  <a:pt x="1236" y="279"/>
                </a:lnTo>
                <a:lnTo>
                  <a:pt x="1250" y="295"/>
                </a:lnTo>
                <a:lnTo>
                  <a:pt x="1263" y="311"/>
                </a:lnTo>
                <a:lnTo>
                  <a:pt x="1273" y="329"/>
                </a:lnTo>
                <a:lnTo>
                  <a:pt x="1283" y="348"/>
                </a:lnTo>
                <a:lnTo>
                  <a:pt x="1290" y="367"/>
                </a:lnTo>
                <a:lnTo>
                  <a:pt x="1295" y="388"/>
                </a:lnTo>
                <a:lnTo>
                  <a:pt x="1298" y="410"/>
                </a:lnTo>
                <a:lnTo>
                  <a:pt x="1299" y="432"/>
                </a:lnTo>
                <a:lnTo>
                  <a:pt x="1299" y="1796"/>
                </a:lnTo>
                <a:lnTo>
                  <a:pt x="1299" y="1796"/>
                </a:lnTo>
                <a:lnTo>
                  <a:pt x="1299" y="1799"/>
                </a:lnTo>
                <a:lnTo>
                  <a:pt x="1299" y="1947"/>
                </a:lnTo>
                <a:lnTo>
                  <a:pt x="1299" y="2069"/>
                </a:lnTo>
                <a:lnTo>
                  <a:pt x="1299" y="2069"/>
                </a:lnTo>
                <a:lnTo>
                  <a:pt x="1299" y="2075"/>
                </a:lnTo>
                <a:lnTo>
                  <a:pt x="1299" y="2096"/>
                </a:lnTo>
                <a:lnTo>
                  <a:pt x="1299" y="2096"/>
                </a:lnTo>
                <a:lnTo>
                  <a:pt x="1299" y="2098"/>
                </a:lnTo>
                <a:lnTo>
                  <a:pt x="1299" y="2098"/>
                </a:lnTo>
                <a:lnTo>
                  <a:pt x="1300" y="2107"/>
                </a:lnTo>
                <a:lnTo>
                  <a:pt x="1300" y="2107"/>
                </a:lnTo>
                <a:lnTo>
                  <a:pt x="1301" y="2111"/>
                </a:lnTo>
                <a:lnTo>
                  <a:pt x="1301" y="2111"/>
                </a:lnTo>
                <a:lnTo>
                  <a:pt x="1304" y="2121"/>
                </a:lnTo>
                <a:lnTo>
                  <a:pt x="1304" y="2121"/>
                </a:lnTo>
                <a:lnTo>
                  <a:pt x="1305" y="2124"/>
                </a:lnTo>
                <a:lnTo>
                  <a:pt x="1305" y="2124"/>
                </a:lnTo>
                <a:lnTo>
                  <a:pt x="1311" y="2133"/>
                </a:lnTo>
                <a:lnTo>
                  <a:pt x="1311" y="2133"/>
                </a:lnTo>
                <a:lnTo>
                  <a:pt x="1312" y="2135"/>
                </a:lnTo>
                <a:lnTo>
                  <a:pt x="1312" y="2135"/>
                </a:lnTo>
                <a:lnTo>
                  <a:pt x="1317" y="2141"/>
                </a:lnTo>
                <a:lnTo>
                  <a:pt x="1322" y="2147"/>
                </a:lnTo>
                <a:lnTo>
                  <a:pt x="1328" y="2152"/>
                </a:lnTo>
                <a:lnTo>
                  <a:pt x="1335" y="2156"/>
                </a:lnTo>
                <a:lnTo>
                  <a:pt x="1343" y="2159"/>
                </a:lnTo>
                <a:lnTo>
                  <a:pt x="1351" y="2162"/>
                </a:lnTo>
                <a:lnTo>
                  <a:pt x="1358" y="2163"/>
                </a:lnTo>
                <a:lnTo>
                  <a:pt x="1368" y="2164"/>
                </a:lnTo>
                <a:lnTo>
                  <a:pt x="1373" y="2164"/>
                </a:lnTo>
                <a:lnTo>
                  <a:pt x="1399" y="2164"/>
                </a:lnTo>
                <a:lnTo>
                  <a:pt x="1446" y="2164"/>
                </a:lnTo>
                <a:lnTo>
                  <a:pt x="1446" y="2164"/>
                </a:lnTo>
                <a:lnTo>
                  <a:pt x="1446" y="2164"/>
                </a:lnTo>
                <a:lnTo>
                  <a:pt x="1451" y="2163"/>
                </a:lnTo>
                <a:lnTo>
                  <a:pt x="1515" y="2163"/>
                </a:lnTo>
                <a:lnTo>
                  <a:pt x="1515" y="2171"/>
                </a:lnTo>
                <a:lnTo>
                  <a:pt x="1515" y="2171"/>
                </a:lnTo>
                <a:lnTo>
                  <a:pt x="1515" y="2164"/>
                </a:lnTo>
                <a:lnTo>
                  <a:pt x="1515" y="2163"/>
                </a:lnTo>
                <a:lnTo>
                  <a:pt x="1651" y="2163"/>
                </a:lnTo>
                <a:lnTo>
                  <a:pt x="1651" y="2163"/>
                </a:lnTo>
                <a:lnTo>
                  <a:pt x="1660" y="2186"/>
                </a:lnTo>
                <a:lnTo>
                  <a:pt x="1671" y="2208"/>
                </a:lnTo>
                <a:lnTo>
                  <a:pt x="1683" y="2229"/>
                </a:lnTo>
                <a:lnTo>
                  <a:pt x="1697" y="2247"/>
                </a:lnTo>
                <a:lnTo>
                  <a:pt x="1712" y="2266"/>
                </a:lnTo>
                <a:lnTo>
                  <a:pt x="1729" y="2284"/>
                </a:lnTo>
                <a:lnTo>
                  <a:pt x="1746" y="2299"/>
                </a:lnTo>
                <a:lnTo>
                  <a:pt x="1765" y="2314"/>
                </a:lnTo>
                <a:lnTo>
                  <a:pt x="1785" y="2327"/>
                </a:lnTo>
                <a:lnTo>
                  <a:pt x="1806" y="2338"/>
                </a:lnTo>
                <a:lnTo>
                  <a:pt x="1828" y="2349"/>
                </a:lnTo>
                <a:lnTo>
                  <a:pt x="1851" y="2357"/>
                </a:lnTo>
                <a:lnTo>
                  <a:pt x="1874" y="2363"/>
                </a:lnTo>
                <a:lnTo>
                  <a:pt x="1899" y="2369"/>
                </a:lnTo>
                <a:lnTo>
                  <a:pt x="1924" y="2372"/>
                </a:lnTo>
                <a:lnTo>
                  <a:pt x="1949" y="2373"/>
                </a:lnTo>
                <a:lnTo>
                  <a:pt x="1949" y="2373"/>
                </a:lnTo>
                <a:lnTo>
                  <a:pt x="1965" y="2373"/>
                </a:lnTo>
                <a:lnTo>
                  <a:pt x="1981" y="2371"/>
                </a:lnTo>
                <a:lnTo>
                  <a:pt x="1997" y="2370"/>
                </a:lnTo>
                <a:lnTo>
                  <a:pt x="2013" y="2367"/>
                </a:lnTo>
                <a:lnTo>
                  <a:pt x="2027" y="2362"/>
                </a:lnTo>
                <a:lnTo>
                  <a:pt x="2043" y="2358"/>
                </a:lnTo>
                <a:lnTo>
                  <a:pt x="2058" y="2353"/>
                </a:lnTo>
                <a:lnTo>
                  <a:pt x="2072" y="2348"/>
                </a:lnTo>
                <a:lnTo>
                  <a:pt x="2087" y="2342"/>
                </a:lnTo>
                <a:lnTo>
                  <a:pt x="2100" y="2334"/>
                </a:lnTo>
                <a:lnTo>
                  <a:pt x="2113" y="2327"/>
                </a:lnTo>
                <a:lnTo>
                  <a:pt x="2126" y="2319"/>
                </a:lnTo>
                <a:lnTo>
                  <a:pt x="2139" y="2309"/>
                </a:lnTo>
                <a:lnTo>
                  <a:pt x="2150" y="2300"/>
                </a:lnTo>
                <a:lnTo>
                  <a:pt x="2162" y="2291"/>
                </a:lnTo>
                <a:lnTo>
                  <a:pt x="2173" y="2279"/>
                </a:lnTo>
                <a:lnTo>
                  <a:pt x="2183" y="2269"/>
                </a:lnTo>
                <a:lnTo>
                  <a:pt x="2194" y="2258"/>
                </a:lnTo>
                <a:lnTo>
                  <a:pt x="2203" y="2245"/>
                </a:lnTo>
                <a:lnTo>
                  <a:pt x="2211" y="2233"/>
                </a:lnTo>
                <a:lnTo>
                  <a:pt x="2219" y="2220"/>
                </a:lnTo>
                <a:lnTo>
                  <a:pt x="2228" y="2207"/>
                </a:lnTo>
                <a:lnTo>
                  <a:pt x="2235" y="2193"/>
                </a:lnTo>
                <a:lnTo>
                  <a:pt x="2241" y="2179"/>
                </a:lnTo>
                <a:lnTo>
                  <a:pt x="2246" y="2164"/>
                </a:lnTo>
                <a:lnTo>
                  <a:pt x="2252" y="2150"/>
                </a:lnTo>
                <a:lnTo>
                  <a:pt x="2256" y="2135"/>
                </a:lnTo>
                <a:lnTo>
                  <a:pt x="2260" y="2120"/>
                </a:lnTo>
                <a:lnTo>
                  <a:pt x="2262" y="2104"/>
                </a:lnTo>
                <a:lnTo>
                  <a:pt x="2264" y="2088"/>
                </a:lnTo>
                <a:lnTo>
                  <a:pt x="2265" y="2072"/>
                </a:lnTo>
                <a:lnTo>
                  <a:pt x="2266" y="2055"/>
                </a:lnTo>
                <a:lnTo>
                  <a:pt x="2266" y="2055"/>
                </a:lnTo>
                <a:lnTo>
                  <a:pt x="2265" y="2040"/>
                </a:lnTo>
                <a:lnTo>
                  <a:pt x="2264" y="2023"/>
                </a:lnTo>
                <a:lnTo>
                  <a:pt x="2262" y="2008"/>
                </a:lnTo>
                <a:lnTo>
                  <a:pt x="2260" y="1992"/>
                </a:lnTo>
                <a:lnTo>
                  <a:pt x="2256" y="1976"/>
                </a:lnTo>
                <a:lnTo>
                  <a:pt x="2252" y="1962"/>
                </a:lnTo>
                <a:lnTo>
                  <a:pt x="2246" y="1946"/>
                </a:lnTo>
                <a:lnTo>
                  <a:pt x="2241" y="1933"/>
                </a:lnTo>
                <a:lnTo>
                  <a:pt x="2235" y="1918"/>
                </a:lnTo>
                <a:lnTo>
                  <a:pt x="2228" y="1905"/>
                </a:lnTo>
                <a:lnTo>
                  <a:pt x="2219" y="1891"/>
                </a:lnTo>
                <a:lnTo>
                  <a:pt x="2211" y="1879"/>
                </a:lnTo>
                <a:lnTo>
                  <a:pt x="2203" y="1866"/>
                </a:lnTo>
                <a:lnTo>
                  <a:pt x="2194" y="1854"/>
                </a:lnTo>
                <a:lnTo>
                  <a:pt x="2183" y="1843"/>
                </a:lnTo>
                <a:lnTo>
                  <a:pt x="2173" y="1831"/>
                </a:lnTo>
                <a:lnTo>
                  <a:pt x="2162" y="1821"/>
                </a:lnTo>
                <a:lnTo>
                  <a:pt x="2150" y="1811"/>
                </a:lnTo>
                <a:lnTo>
                  <a:pt x="2139" y="1802"/>
                </a:lnTo>
                <a:lnTo>
                  <a:pt x="2126" y="1793"/>
                </a:lnTo>
                <a:lnTo>
                  <a:pt x="2113" y="1784"/>
                </a:lnTo>
                <a:lnTo>
                  <a:pt x="2100" y="1777"/>
                </a:lnTo>
                <a:lnTo>
                  <a:pt x="2087" y="1770"/>
                </a:lnTo>
                <a:lnTo>
                  <a:pt x="2072" y="1764"/>
                </a:lnTo>
                <a:lnTo>
                  <a:pt x="2058" y="1757"/>
                </a:lnTo>
                <a:lnTo>
                  <a:pt x="2043" y="1752"/>
                </a:lnTo>
                <a:lnTo>
                  <a:pt x="2027" y="1748"/>
                </a:lnTo>
                <a:lnTo>
                  <a:pt x="2013" y="1745"/>
                </a:lnTo>
                <a:lnTo>
                  <a:pt x="1997" y="1742"/>
                </a:lnTo>
                <a:lnTo>
                  <a:pt x="1981" y="1740"/>
                </a:lnTo>
                <a:lnTo>
                  <a:pt x="1965" y="1739"/>
                </a:lnTo>
                <a:lnTo>
                  <a:pt x="1949" y="1739"/>
                </a:lnTo>
                <a:lnTo>
                  <a:pt x="1949" y="1739"/>
                </a:lnTo>
                <a:lnTo>
                  <a:pt x="1924" y="1740"/>
                </a:lnTo>
                <a:lnTo>
                  <a:pt x="1899" y="1743"/>
                </a:lnTo>
                <a:lnTo>
                  <a:pt x="1874" y="1747"/>
                </a:lnTo>
                <a:lnTo>
                  <a:pt x="1851" y="1754"/>
                </a:lnTo>
                <a:lnTo>
                  <a:pt x="1828" y="1763"/>
                </a:lnTo>
                <a:lnTo>
                  <a:pt x="1806" y="1773"/>
                </a:lnTo>
                <a:lnTo>
                  <a:pt x="1785" y="1784"/>
                </a:lnTo>
                <a:lnTo>
                  <a:pt x="1765" y="1798"/>
                </a:lnTo>
                <a:lnTo>
                  <a:pt x="1746" y="1812"/>
                </a:lnTo>
                <a:lnTo>
                  <a:pt x="1729" y="1828"/>
                </a:lnTo>
                <a:lnTo>
                  <a:pt x="1712" y="1846"/>
                </a:lnTo>
                <a:lnTo>
                  <a:pt x="1697" y="1863"/>
                </a:lnTo>
                <a:lnTo>
                  <a:pt x="1683" y="1883"/>
                </a:lnTo>
                <a:lnTo>
                  <a:pt x="1671" y="1904"/>
                </a:lnTo>
                <a:lnTo>
                  <a:pt x="1660" y="1926"/>
                </a:lnTo>
                <a:lnTo>
                  <a:pt x="1651" y="1948"/>
                </a:lnTo>
                <a:lnTo>
                  <a:pt x="1515" y="1948"/>
                </a:lnTo>
                <a:lnTo>
                  <a:pt x="1515" y="1298"/>
                </a:lnTo>
                <a:lnTo>
                  <a:pt x="1687" y="1298"/>
                </a:lnTo>
                <a:lnTo>
                  <a:pt x="1873" y="1483"/>
                </a:lnTo>
                <a:lnTo>
                  <a:pt x="1873" y="1483"/>
                </a:lnTo>
                <a:lnTo>
                  <a:pt x="1880" y="1490"/>
                </a:lnTo>
                <a:lnTo>
                  <a:pt x="1888" y="1496"/>
                </a:lnTo>
                <a:lnTo>
                  <a:pt x="1898" y="1501"/>
                </a:lnTo>
                <a:lnTo>
                  <a:pt x="1907" y="1505"/>
                </a:lnTo>
                <a:lnTo>
                  <a:pt x="1918" y="1510"/>
                </a:lnTo>
                <a:lnTo>
                  <a:pt x="1928" y="1512"/>
                </a:lnTo>
                <a:lnTo>
                  <a:pt x="1938" y="1514"/>
                </a:lnTo>
                <a:lnTo>
                  <a:pt x="1949" y="1514"/>
                </a:lnTo>
                <a:lnTo>
                  <a:pt x="2192" y="1514"/>
                </a:lnTo>
                <a:lnTo>
                  <a:pt x="2192" y="1514"/>
                </a:lnTo>
                <a:lnTo>
                  <a:pt x="2201" y="1537"/>
                </a:lnTo>
                <a:lnTo>
                  <a:pt x="2212" y="1558"/>
                </a:lnTo>
                <a:lnTo>
                  <a:pt x="2225" y="1579"/>
                </a:lnTo>
                <a:lnTo>
                  <a:pt x="2238" y="1598"/>
                </a:lnTo>
                <a:lnTo>
                  <a:pt x="2253" y="1616"/>
                </a:lnTo>
                <a:lnTo>
                  <a:pt x="2269" y="1634"/>
                </a:lnTo>
                <a:lnTo>
                  <a:pt x="2287" y="1650"/>
                </a:lnTo>
                <a:lnTo>
                  <a:pt x="2307" y="1664"/>
                </a:lnTo>
                <a:lnTo>
                  <a:pt x="2326" y="1678"/>
                </a:lnTo>
                <a:lnTo>
                  <a:pt x="2347" y="1689"/>
                </a:lnTo>
                <a:lnTo>
                  <a:pt x="2369" y="1699"/>
                </a:lnTo>
                <a:lnTo>
                  <a:pt x="2392" y="1708"/>
                </a:lnTo>
                <a:lnTo>
                  <a:pt x="2416" y="1715"/>
                </a:lnTo>
                <a:lnTo>
                  <a:pt x="2439" y="1719"/>
                </a:lnTo>
                <a:lnTo>
                  <a:pt x="2464" y="1722"/>
                </a:lnTo>
                <a:lnTo>
                  <a:pt x="2490" y="1723"/>
                </a:lnTo>
                <a:lnTo>
                  <a:pt x="2490" y="1723"/>
                </a:lnTo>
                <a:lnTo>
                  <a:pt x="2506" y="1723"/>
                </a:lnTo>
                <a:lnTo>
                  <a:pt x="2522" y="1722"/>
                </a:lnTo>
                <a:lnTo>
                  <a:pt x="2538" y="1720"/>
                </a:lnTo>
                <a:lnTo>
                  <a:pt x="2554" y="1717"/>
                </a:lnTo>
                <a:lnTo>
                  <a:pt x="2569" y="1714"/>
                </a:lnTo>
                <a:lnTo>
                  <a:pt x="2584" y="1709"/>
                </a:lnTo>
                <a:lnTo>
                  <a:pt x="2599" y="1705"/>
                </a:lnTo>
                <a:lnTo>
                  <a:pt x="2614" y="1698"/>
                </a:lnTo>
                <a:lnTo>
                  <a:pt x="2627" y="1692"/>
                </a:lnTo>
                <a:lnTo>
                  <a:pt x="2641" y="1685"/>
                </a:lnTo>
                <a:lnTo>
                  <a:pt x="2654" y="1678"/>
                </a:lnTo>
                <a:lnTo>
                  <a:pt x="2667" y="1669"/>
                </a:lnTo>
                <a:lnTo>
                  <a:pt x="2679" y="1660"/>
                </a:lnTo>
                <a:lnTo>
                  <a:pt x="2692" y="1651"/>
                </a:lnTo>
                <a:lnTo>
                  <a:pt x="2703" y="1641"/>
                </a:lnTo>
                <a:lnTo>
                  <a:pt x="2714" y="1631"/>
                </a:lnTo>
                <a:lnTo>
                  <a:pt x="2725" y="1620"/>
                </a:lnTo>
                <a:lnTo>
                  <a:pt x="2734" y="1608"/>
                </a:lnTo>
                <a:lnTo>
                  <a:pt x="2744" y="1596"/>
                </a:lnTo>
                <a:lnTo>
                  <a:pt x="2753" y="1583"/>
                </a:lnTo>
                <a:lnTo>
                  <a:pt x="2761" y="1571"/>
                </a:lnTo>
                <a:lnTo>
                  <a:pt x="2768" y="1557"/>
                </a:lnTo>
                <a:lnTo>
                  <a:pt x="2776" y="1544"/>
                </a:lnTo>
                <a:lnTo>
                  <a:pt x="2782" y="1529"/>
                </a:lnTo>
                <a:lnTo>
                  <a:pt x="2788" y="1515"/>
                </a:lnTo>
                <a:lnTo>
                  <a:pt x="2793" y="1500"/>
                </a:lnTo>
                <a:lnTo>
                  <a:pt x="2797" y="1486"/>
                </a:lnTo>
                <a:lnTo>
                  <a:pt x="2800" y="1470"/>
                </a:lnTo>
                <a:lnTo>
                  <a:pt x="2804" y="1455"/>
                </a:lnTo>
                <a:lnTo>
                  <a:pt x="2806" y="1439"/>
                </a:lnTo>
                <a:lnTo>
                  <a:pt x="2807" y="1422"/>
                </a:lnTo>
                <a:lnTo>
                  <a:pt x="2807" y="1406"/>
                </a:lnTo>
                <a:lnTo>
                  <a:pt x="2807" y="1406"/>
                </a:lnTo>
                <a:lnTo>
                  <a:pt x="2807" y="1390"/>
                </a:lnTo>
                <a:lnTo>
                  <a:pt x="2806" y="1374"/>
                </a:lnTo>
                <a:lnTo>
                  <a:pt x="2804" y="1358"/>
                </a:lnTo>
                <a:lnTo>
                  <a:pt x="2800" y="1342"/>
                </a:lnTo>
                <a:lnTo>
                  <a:pt x="2797" y="1327"/>
                </a:lnTo>
                <a:lnTo>
                  <a:pt x="2793" y="1312"/>
                </a:lnTo>
                <a:lnTo>
                  <a:pt x="2788" y="1297"/>
                </a:lnTo>
                <a:lnTo>
                  <a:pt x="2782" y="1283"/>
                </a:lnTo>
                <a:lnTo>
                  <a:pt x="2776" y="1269"/>
                </a:lnTo>
                <a:lnTo>
                  <a:pt x="2768" y="1255"/>
                </a:lnTo>
                <a:lnTo>
                  <a:pt x="2761" y="1242"/>
                </a:lnTo>
                <a:lnTo>
                  <a:pt x="2753" y="1229"/>
                </a:lnTo>
                <a:lnTo>
                  <a:pt x="2744" y="1217"/>
                </a:lnTo>
                <a:lnTo>
                  <a:pt x="2734" y="1204"/>
                </a:lnTo>
                <a:lnTo>
                  <a:pt x="2725" y="1193"/>
                </a:lnTo>
                <a:lnTo>
                  <a:pt x="2714" y="1182"/>
                </a:lnTo>
                <a:lnTo>
                  <a:pt x="2703" y="1171"/>
                </a:lnTo>
                <a:lnTo>
                  <a:pt x="2692" y="1162"/>
                </a:lnTo>
                <a:lnTo>
                  <a:pt x="2679" y="1153"/>
                </a:lnTo>
                <a:lnTo>
                  <a:pt x="2667" y="1143"/>
                </a:lnTo>
                <a:lnTo>
                  <a:pt x="2654" y="1135"/>
                </a:lnTo>
                <a:lnTo>
                  <a:pt x="2641" y="1128"/>
                </a:lnTo>
                <a:lnTo>
                  <a:pt x="2627" y="1120"/>
                </a:lnTo>
                <a:lnTo>
                  <a:pt x="2614" y="1114"/>
                </a:lnTo>
                <a:lnTo>
                  <a:pt x="2599" y="1108"/>
                </a:lnTo>
                <a:lnTo>
                  <a:pt x="2584" y="1104"/>
                </a:lnTo>
                <a:lnTo>
                  <a:pt x="2569" y="1100"/>
                </a:lnTo>
                <a:lnTo>
                  <a:pt x="2554" y="1096"/>
                </a:lnTo>
                <a:lnTo>
                  <a:pt x="2538" y="1092"/>
                </a:lnTo>
                <a:lnTo>
                  <a:pt x="2522" y="1090"/>
                </a:lnTo>
                <a:lnTo>
                  <a:pt x="2506" y="1089"/>
                </a:lnTo>
                <a:lnTo>
                  <a:pt x="2490" y="1089"/>
                </a:lnTo>
                <a:lnTo>
                  <a:pt x="2490" y="1089"/>
                </a:lnTo>
                <a:close/>
                <a:moveTo>
                  <a:pt x="2057" y="424"/>
                </a:moveTo>
                <a:lnTo>
                  <a:pt x="2057" y="424"/>
                </a:lnTo>
                <a:lnTo>
                  <a:pt x="2069" y="425"/>
                </a:lnTo>
                <a:lnTo>
                  <a:pt x="2080" y="426"/>
                </a:lnTo>
                <a:lnTo>
                  <a:pt x="2092" y="429"/>
                </a:lnTo>
                <a:lnTo>
                  <a:pt x="2102" y="434"/>
                </a:lnTo>
                <a:lnTo>
                  <a:pt x="2113" y="439"/>
                </a:lnTo>
                <a:lnTo>
                  <a:pt x="2122" y="444"/>
                </a:lnTo>
                <a:lnTo>
                  <a:pt x="2130" y="451"/>
                </a:lnTo>
                <a:lnTo>
                  <a:pt x="2139" y="459"/>
                </a:lnTo>
                <a:lnTo>
                  <a:pt x="2147" y="467"/>
                </a:lnTo>
                <a:lnTo>
                  <a:pt x="2153" y="475"/>
                </a:lnTo>
                <a:lnTo>
                  <a:pt x="2159" y="486"/>
                </a:lnTo>
                <a:lnTo>
                  <a:pt x="2163" y="495"/>
                </a:lnTo>
                <a:lnTo>
                  <a:pt x="2168" y="506"/>
                </a:lnTo>
                <a:lnTo>
                  <a:pt x="2171" y="517"/>
                </a:lnTo>
                <a:lnTo>
                  <a:pt x="2173" y="528"/>
                </a:lnTo>
                <a:lnTo>
                  <a:pt x="2173" y="540"/>
                </a:lnTo>
                <a:lnTo>
                  <a:pt x="2173" y="540"/>
                </a:lnTo>
                <a:lnTo>
                  <a:pt x="2173" y="552"/>
                </a:lnTo>
                <a:lnTo>
                  <a:pt x="2171" y="563"/>
                </a:lnTo>
                <a:lnTo>
                  <a:pt x="2168" y="575"/>
                </a:lnTo>
                <a:lnTo>
                  <a:pt x="2163" y="585"/>
                </a:lnTo>
                <a:lnTo>
                  <a:pt x="2159" y="595"/>
                </a:lnTo>
                <a:lnTo>
                  <a:pt x="2153" y="605"/>
                </a:lnTo>
                <a:lnTo>
                  <a:pt x="2147" y="614"/>
                </a:lnTo>
                <a:lnTo>
                  <a:pt x="2139" y="622"/>
                </a:lnTo>
                <a:lnTo>
                  <a:pt x="2130" y="630"/>
                </a:lnTo>
                <a:lnTo>
                  <a:pt x="2122" y="636"/>
                </a:lnTo>
                <a:lnTo>
                  <a:pt x="2113" y="642"/>
                </a:lnTo>
                <a:lnTo>
                  <a:pt x="2102" y="647"/>
                </a:lnTo>
                <a:lnTo>
                  <a:pt x="2092" y="650"/>
                </a:lnTo>
                <a:lnTo>
                  <a:pt x="2080" y="654"/>
                </a:lnTo>
                <a:lnTo>
                  <a:pt x="2069" y="656"/>
                </a:lnTo>
                <a:lnTo>
                  <a:pt x="2057" y="656"/>
                </a:lnTo>
                <a:lnTo>
                  <a:pt x="2057" y="656"/>
                </a:lnTo>
                <a:lnTo>
                  <a:pt x="2045" y="656"/>
                </a:lnTo>
                <a:lnTo>
                  <a:pt x="2034" y="654"/>
                </a:lnTo>
                <a:lnTo>
                  <a:pt x="2022" y="650"/>
                </a:lnTo>
                <a:lnTo>
                  <a:pt x="2012" y="647"/>
                </a:lnTo>
                <a:lnTo>
                  <a:pt x="2002" y="642"/>
                </a:lnTo>
                <a:lnTo>
                  <a:pt x="1992" y="636"/>
                </a:lnTo>
                <a:lnTo>
                  <a:pt x="1983" y="630"/>
                </a:lnTo>
                <a:lnTo>
                  <a:pt x="1975" y="622"/>
                </a:lnTo>
                <a:lnTo>
                  <a:pt x="1967" y="614"/>
                </a:lnTo>
                <a:lnTo>
                  <a:pt x="1961" y="605"/>
                </a:lnTo>
                <a:lnTo>
                  <a:pt x="1955" y="595"/>
                </a:lnTo>
                <a:lnTo>
                  <a:pt x="1951" y="585"/>
                </a:lnTo>
                <a:lnTo>
                  <a:pt x="1947" y="575"/>
                </a:lnTo>
                <a:lnTo>
                  <a:pt x="1943" y="563"/>
                </a:lnTo>
                <a:lnTo>
                  <a:pt x="1941" y="552"/>
                </a:lnTo>
                <a:lnTo>
                  <a:pt x="1941" y="540"/>
                </a:lnTo>
                <a:lnTo>
                  <a:pt x="1941" y="540"/>
                </a:lnTo>
                <a:lnTo>
                  <a:pt x="1941" y="528"/>
                </a:lnTo>
                <a:lnTo>
                  <a:pt x="1943" y="517"/>
                </a:lnTo>
                <a:lnTo>
                  <a:pt x="1947" y="506"/>
                </a:lnTo>
                <a:lnTo>
                  <a:pt x="1951" y="495"/>
                </a:lnTo>
                <a:lnTo>
                  <a:pt x="1955" y="486"/>
                </a:lnTo>
                <a:lnTo>
                  <a:pt x="1961" y="475"/>
                </a:lnTo>
                <a:lnTo>
                  <a:pt x="1967" y="467"/>
                </a:lnTo>
                <a:lnTo>
                  <a:pt x="1975" y="459"/>
                </a:lnTo>
                <a:lnTo>
                  <a:pt x="1983" y="451"/>
                </a:lnTo>
                <a:lnTo>
                  <a:pt x="1992" y="444"/>
                </a:lnTo>
                <a:lnTo>
                  <a:pt x="2002" y="439"/>
                </a:lnTo>
                <a:lnTo>
                  <a:pt x="2012" y="434"/>
                </a:lnTo>
                <a:lnTo>
                  <a:pt x="2022" y="429"/>
                </a:lnTo>
                <a:lnTo>
                  <a:pt x="2034" y="426"/>
                </a:lnTo>
                <a:lnTo>
                  <a:pt x="2045" y="425"/>
                </a:lnTo>
                <a:lnTo>
                  <a:pt x="2057" y="424"/>
                </a:lnTo>
                <a:lnTo>
                  <a:pt x="2057" y="424"/>
                </a:lnTo>
                <a:close/>
                <a:moveTo>
                  <a:pt x="1949" y="1940"/>
                </a:moveTo>
                <a:lnTo>
                  <a:pt x="1949" y="1940"/>
                </a:lnTo>
                <a:lnTo>
                  <a:pt x="1961" y="1940"/>
                </a:lnTo>
                <a:lnTo>
                  <a:pt x="1972" y="1942"/>
                </a:lnTo>
                <a:lnTo>
                  <a:pt x="1983" y="1945"/>
                </a:lnTo>
                <a:lnTo>
                  <a:pt x="1994" y="1949"/>
                </a:lnTo>
                <a:lnTo>
                  <a:pt x="2004" y="1954"/>
                </a:lnTo>
                <a:lnTo>
                  <a:pt x="2014" y="1960"/>
                </a:lnTo>
                <a:lnTo>
                  <a:pt x="2022" y="1966"/>
                </a:lnTo>
                <a:lnTo>
                  <a:pt x="2031" y="1973"/>
                </a:lnTo>
                <a:lnTo>
                  <a:pt x="2038" y="1982"/>
                </a:lnTo>
                <a:lnTo>
                  <a:pt x="2045" y="1991"/>
                </a:lnTo>
                <a:lnTo>
                  <a:pt x="2050" y="2000"/>
                </a:lnTo>
                <a:lnTo>
                  <a:pt x="2056" y="2011"/>
                </a:lnTo>
                <a:lnTo>
                  <a:pt x="2060" y="2021"/>
                </a:lnTo>
                <a:lnTo>
                  <a:pt x="2063" y="2032"/>
                </a:lnTo>
                <a:lnTo>
                  <a:pt x="2064" y="2044"/>
                </a:lnTo>
                <a:lnTo>
                  <a:pt x="2065" y="2055"/>
                </a:lnTo>
                <a:lnTo>
                  <a:pt x="2065" y="2055"/>
                </a:lnTo>
                <a:lnTo>
                  <a:pt x="2064" y="2068"/>
                </a:lnTo>
                <a:lnTo>
                  <a:pt x="2063" y="2079"/>
                </a:lnTo>
                <a:lnTo>
                  <a:pt x="2060" y="2091"/>
                </a:lnTo>
                <a:lnTo>
                  <a:pt x="2056" y="2101"/>
                </a:lnTo>
                <a:lnTo>
                  <a:pt x="2050" y="2111"/>
                </a:lnTo>
                <a:lnTo>
                  <a:pt x="2045" y="2121"/>
                </a:lnTo>
                <a:lnTo>
                  <a:pt x="2038" y="2129"/>
                </a:lnTo>
                <a:lnTo>
                  <a:pt x="2031" y="2137"/>
                </a:lnTo>
                <a:lnTo>
                  <a:pt x="2022" y="2146"/>
                </a:lnTo>
                <a:lnTo>
                  <a:pt x="2014" y="2152"/>
                </a:lnTo>
                <a:lnTo>
                  <a:pt x="2004" y="2158"/>
                </a:lnTo>
                <a:lnTo>
                  <a:pt x="1994" y="2162"/>
                </a:lnTo>
                <a:lnTo>
                  <a:pt x="1983" y="2166"/>
                </a:lnTo>
                <a:lnTo>
                  <a:pt x="1972" y="2169"/>
                </a:lnTo>
                <a:lnTo>
                  <a:pt x="1961" y="2171"/>
                </a:lnTo>
                <a:lnTo>
                  <a:pt x="1949" y="2171"/>
                </a:lnTo>
                <a:lnTo>
                  <a:pt x="1949" y="2171"/>
                </a:lnTo>
                <a:lnTo>
                  <a:pt x="1937" y="2171"/>
                </a:lnTo>
                <a:lnTo>
                  <a:pt x="1926" y="2169"/>
                </a:lnTo>
                <a:lnTo>
                  <a:pt x="1914" y="2166"/>
                </a:lnTo>
                <a:lnTo>
                  <a:pt x="1904" y="2162"/>
                </a:lnTo>
                <a:lnTo>
                  <a:pt x="1894" y="2158"/>
                </a:lnTo>
                <a:lnTo>
                  <a:pt x="1884" y="2152"/>
                </a:lnTo>
                <a:lnTo>
                  <a:pt x="1875" y="2146"/>
                </a:lnTo>
                <a:lnTo>
                  <a:pt x="1867" y="2137"/>
                </a:lnTo>
                <a:lnTo>
                  <a:pt x="1859" y="2129"/>
                </a:lnTo>
                <a:lnTo>
                  <a:pt x="1852" y="2121"/>
                </a:lnTo>
                <a:lnTo>
                  <a:pt x="1847" y="2111"/>
                </a:lnTo>
                <a:lnTo>
                  <a:pt x="1842" y="2101"/>
                </a:lnTo>
                <a:lnTo>
                  <a:pt x="1838" y="2091"/>
                </a:lnTo>
                <a:lnTo>
                  <a:pt x="1836" y="2079"/>
                </a:lnTo>
                <a:lnTo>
                  <a:pt x="1833" y="2068"/>
                </a:lnTo>
                <a:lnTo>
                  <a:pt x="1832" y="2055"/>
                </a:lnTo>
                <a:lnTo>
                  <a:pt x="1832" y="2055"/>
                </a:lnTo>
                <a:lnTo>
                  <a:pt x="1833" y="2044"/>
                </a:lnTo>
                <a:lnTo>
                  <a:pt x="1836" y="2032"/>
                </a:lnTo>
                <a:lnTo>
                  <a:pt x="1838" y="2021"/>
                </a:lnTo>
                <a:lnTo>
                  <a:pt x="1842" y="2011"/>
                </a:lnTo>
                <a:lnTo>
                  <a:pt x="1847" y="2000"/>
                </a:lnTo>
                <a:lnTo>
                  <a:pt x="1852" y="1991"/>
                </a:lnTo>
                <a:lnTo>
                  <a:pt x="1859" y="1982"/>
                </a:lnTo>
                <a:lnTo>
                  <a:pt x="1867" y="1973"/>
                </a:lnTo>
                <a:lnTo>
                  <a:pt x="1875" y="1966"/>
                </a:lnTo>
                <a:lnTo>
                  <a:pt x="1884" y="1960"/>
                </a:lnTo>
                <a:lnTo>
                  <a:pt x="1894" y="1954"/>
                </a:lnTo>
                <a:lnTo>
                  <a:pt x="1904" y="1949"/>
                </a:lnTo>
                <a:lnTo>
                  <a:pt x="1914" y="1945"/>
                </a:lnTo>
                <a:lnTo>
                  <a:pt x="1926" y="1942"/>
                </a:lnTo>
                <a:lnTo>
                  <a:pt x="1937" y="1940"/>
                </a:lnTo>
                <a:lnTo>
                  <a:pt x="1949" y="1940"/>
                </a:lnTo>
                <a:lnTo>
                  <a:pt x="1949" y="1940"/>
                </a:lnTo>
                <a:close/>
                <a:moveTo>
                  <a:pt x="2490" y="1522"/>
                </a:moveTo>
                <a:lnTo>
                  <a:pt x="2490" y="1522"/>
                </a:lnTo>
                <a:lnTo>
                  <a:pt x="2478" y="1522"/>
                </a:lnTo>
                <a:lnTo>
                  <a:pt x="2466" y="1520"/>
                </a:lnTo>
                <a:lnTo>
                  <a:pt x="2456" y="1517"/>
                </a:lnTo>
                <a:lnTo>
                  <a:pt x="2445" y="1513"/>
                </a:lnTo>
                <a:lnTo>
                  <a:pt x="2434" y="1508"/>
                </a:lnTo>
                <a:lnTo>
                  <a:pt x="2425" y="1502"/>
                </a:lnTo>
                <a:lnTo>
                  <a:pt x="2417" y="1496"/>
                </a:lnTo>
                <a:lnTo>
                  <a:pt x="2408" y="1488"/>
                </a:lnTo>
                <a:lnTo>
                  <a:pt x="2401" y="1479"/>
                </a:lnTo>
                <a:lnTo>
                  <a:pt x="2394" y="1471"/>
                </a:lnTo>
                <a:lnTo>
                  <a:pt x="2388" y="1462"/>
                </a:lnTo>
                <a:lnTo>
                  <a:pt x="2383" y="1451"/>
                </a:lnTo>
                <a:lnTo>
                  <a:pt x="2379" y="1441"/>
                </a:lnTo>
                <a:lnTo>
                  <a:pt x="2376" y="1430"/>
                </a:lnTo>
                <a:lnTo>
                  <a:pt x="2375" y="1418"/>
                </a:lnTo>
                <a:lnTo>
                  <a:pt x="2374" y="1406"/>
                </a:lnTo>
                <a:lnTo>
                  <a:pt x="2374" y="1406"/>
                </a:lnTo>
                <a:lnTo>
                  <a:pt x="2375" y="1394"/>
                </a:lnTo>
                <a:lnTo>
                  <a:pt x="2376" y="1383"/>
                </a:lnTo>
                <a:lnTo>
                  <a:pt x="2379" y="1372"/>
                </a:lnTo>
                <a:lnTo>
                  <a:pt x="2383" y="1361"/>
                </a:lnTo>
                <a:lnTo>
                  <a:pt x="2388" y="1351"/>
                </a:lnTo>
                <a:lnTo>
                  <a:pt x="2394" y="1341"/>
                </a:lnTo>
                <a:lnTo>
                  <a:pt x="2401" y="1332"/>
                </a:lnTo>
                <a:lnTo>
                  <a:pt x="2408" y="1325"/>
                </a:lnTo>
                <a:lnTo>
                  <a:pt x="2417" y="1317"/>
                </a:lnTo>
                <a:lnTo>
                  <a:pt x="2425" y="1310"/>
                </a:lnTo>
                <a:lnTo>
                  <a:pt x="2434" y="1304"/>
                </a:lnTo>
                <a:lnTo>
                  <a:pt x="2445" y="1300"/>
                </a:lnTo>
                <a:lnTo>
                  <a:pt x="2456" y="1296"/>
                </a:lnTo>
                <a:lnTo>
                  <a:pt x="2466" y="1293"/>
                </a:lnTo>
                <a:lnTo>
                  <a:pt x="2478" y="1291"/>
                </a:lnTo>
                <a:lnTo>
                  <a:pt x="2490" y="1291"/>
                </a:lnTo>
                <a:lnTo>
                  <a:pt x="2490" y="1291"/>
                </a:lnTo>
                <a:lnTo>
                  <a:pt x="2502" y="1291"/>
                </a:lnTo>
                <a:lnTo>
                  <a:pt x="2513" y="1293"/>
                </a:lnTo>
                <a:lnTo>
                  <a:pt x="2524" y="1296"/>
                </a:lnTo>
                <a:lnTo>
                  <a:pt x="2535" y="1300"/>
                </a:lnTo>
                <a:lnTo>
                  <a:pt x="2545" y="1304"/>
                </a:lnTo>
                <a:lnTo>
                  <a:pt x="2555" y="1310"/>
                </a:lnTo>
                <a:lnTo>
                  <a:pt x="2564" y="1317"/>
                </a:lnTo>
                <a:lnTo>
                  <a:pt x="2572" y="1325"/>
                </a:lnTo>
                <a:lnTo>
                  <a:pt x="2579" y="1332"/>
                </a:lnTo>
                <a:lnTo>
                  <a:pt x="2586" y="1341"/>
                </a:lnTo>
                <a:lnTo>
                  <a:pt x="2592" y="1351"/>
                </a:lnTo>
                <a:lnTo>
                  <a:pt x="2597" y="1361"/>
                </a:lnTo>
                <a:lnTo>
                  <a:pt x="2600" y="1372"/>
                </a:lnTo>
                <a:lnTo>
                  <a:pt x="2603" y="1383"/>
                </a:lnTo>
                <a:lnTo>
                  <a:pt x="2605" y="1394"/>
                </a:lnTo>
                <a:lnTo>
                  <a:pt x="2605" y="1406"/>
                </a:lnTo>
                <a:lnTo>
                  <a:pt x="2605" y="1406"/>
                </a:lnTo>
                <a:lnTo>
                  <a:pt x="2605" y="1418"/>
                </a:lnTo>
                <a:lnTo>
                  <a:pt x="2603" y="1430"/>
                </a:lnTo>
                <a:lnTo>
                  <a:pt x="2600" y="1441"/>
                </a:lnTo>
                <a:lnTo>
                  <a:pt x="2597" y="1451"/>
                </a:lnTo>
                <a:lnTo>
                  <a:pt x="2592" y="1462"/>
                </a:lnTo>
                <a:lnTo>
                  <a:pt x="2586" y="1471"/>
                </a:lnTo>
                <a:lnTo>
                  <a:pt x="2579" y="1479"/>
                </a:lnTo>
                <a:lnTo>
                  <a:pt x="2572" y="1488"/>
                </a:lnTo>
                <a:lnTo>
                  <a:pt x="2564" y="1496"/>
                </a:lnTo>
                <a:lnTo>
                  <a:pt x="2555" y="1502"/>
                </a:lnTo>
                <a:lnTo>
                  <a:pt x="2545" y="1508"/>
                </a:lnTo>
                <a:lnTo>
                  <a:pt x="2535" y="1513"/>
                </a:lnTo>
                <a:lnTo>
                  <a:pt x="2524" y="1517"/>
                </a:lnTo>
                <a:lnTo>
                  <a:pt x="2513" y="1520"/>
                </a:lnTo>
                <a:lnTo>
                  <a:pt x="2502" y="1522"/>
                </a:lnTo>
                <a:lnTo>
                  <a:pt x="2490" y="1522"/>
                </a:lnTo>
                <a:lnTo>
                  <a:pt x="2490" y="15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dirty="0">
              <a:solidFill>
                <a:srgbClr val="000000"/>
              </a:solidFill>
              <a:latin typeface="KT서체 Light" panose="020B0600000101010101" pitchFamily="50" charset="-127"/>
              <a:ea typeface="KT서체 Light" panose="020B0600000101010101" pitchFamily="50" charset="-127"/>
            </a:endParaRPr>
          </a:p>
        </p:txBody>
      </p:sp>
      <p:sp>
        <p:nvSpPr>
          <p:cNvPr id="547" name="Freeform 50">
            <a:extLst>
              <a:ext uri="{FF2B5EF4-FFF2-40B4-BE49-F238E27FC236}">
                <a16:creationId xmlns:a16="http://schemas.microsoft.com/office/drawing/2014/main" id="{0BA75C79-AF17-444E-B4FD-1FFC9633D1CF}"/>
              </a:ext>
            </a:extLst>
          </p:cNvPr>
          <p:cNvSpPr>
            <a:spLocks noEditPoints="1"/>
          </p:cNvSpPr>
          <p:nvPr/>
        </p:nvSpPr>
        <p:spPr bwMode="auto">
          <a:xfrm>
            <a:off x="9250950" y="4744850"/>
            <a:ext cx="245053" cy="245489"/>
          </a:xfrm>
          <a:custGeom>
            <a:avLst/>
            <a:gdLst>
              <a:gd name="T0" fmla="*/ 1194 w 2816"/>
              <a:gd name="T1" fmla="*/ 17 h 2817"/>
              <a:gd name="T2" fmla="*/ 925 w 2816"/>
              <a:gd name="T3" fmla="*/ 85 h 2817"/>
              <a:gd name="T4" fmla="*/ 678 w 2816"/>
              <a:gd name="T5" fmla="*/ 205 h 2817"/>
              <a:gd name="T6" fmla="*/ 462 w 2816"/>
              <a:gd name="T7" fmla="*/ 367 h 2817"/>
              <a:gd name="T8" fmla="*/ 280 w 2816"/>
              <a:gd name="T9" fmla="*/ 566 h 2817"/>
              <a:gd name="T10" fmla="*/ 139 w 2816"/>
              <a:gd name="T11" fmla="*/ 798 h 2817"/>
              <a:gd name="T12" fmla="*/ 45 w 2816"/>
              <a:gd name="T13" fmla="*/ 1057 h 2817"/>
              <a:gd name="T14" fmla="*/ 2 w 2816"/>
              <a:gd name="T15" fmla="*/ 1336 h 2817"/>
              <a:gd name="T16" fmla="*/ 12 w 2816"/>
              <a:gd name="T17" fmla="*/ 1585 h 2817"/>
              <a:gd name="T18" fmla="*/ 72 w 2816"/>
              <a:gd name="T19" fmla="*/ 1853 h 2817"/>
              <a:gd name="T20" fmla="*/ 181 w 2816"/>
              <a:gd name="T21" fmla="*/ 2099 h 2817"/>
              <a:gd name="T22" fmla="*/ 332 w 2816"/>
              <a:gd name="T23" fmla="*/ 2317 h 2817"/>
              <a:gd name="T24" fmla="*/ 521 w 2816"/>
              <a:gd name="T25" fmla="*/ 2503 h 2817"/>
              <a:gd name="T26" fmla="*/ 743 w 2816"/>
              <a:gd name="T27" fmla="*/ 2650 h 2817"/>
              <a:gd name="T28" fmla="*/ 991 w 2816"/>
              <a:gd name="T29" fmla="*/ 2754 h 2817"/>
              <a:gd name="T30" fmla="*/ 1261 w 2816"/>
              <a:gd name="T31" fmla="*/ 2809 h 2817"/>
              <a:gd name="T32" fmla="*/ 1506 w 2816"/>
              <a:gd name="T33" fmla="*/ 2809 h 2817"/>
              <a:gd name="T34" fmla="*/ 1615 w 2816"/>
              <a:gd name="T35" fmla="*/ 2743 h 2817"/>
              <a:gd name="T36" fmla="*/ 1590 w 2816"/>
              <a:gd name="T37" fmla="*/ 2564 h 2817"/>
              <a:gd name="T38" fmla="*/ 1449 w 2816"/>
              <a:gd name="T39" fmla="*/ 2598 h 2817"/>
              <a:gd name="T40" fmla="*/ 1253 w 2816"/>
              <a:gd name="T41" fmla="*/ 2590 h 2817"/>
              <a:gd name="T42" fmla="*/ 1023 w 2816"/>
              <a:gd name="T43" fmla="*/ 2536 h 2817"/>
              <a:gd name="T44" fmla="*/ 814 w 2816"/>
              <a:gd name="T45" fmla="*/ 2440 h 2817"/>
              <a:gd name="T46" fmla="*/ 628 w 2816"/>
              <a:gd name="T47" fmla="*/ 2307 h 2817"/>
              <a:gd name="T48" fmla="*/ 470 w 2816"/>
              <a:gd name="T49" fmla="*/ 2142 h 2817"/>
              <a:gd name="T50" fmla="*/ 348 w 2816"/>
              <a:gd name="T51" fmla="*/ 1949 h 2817"/>
              <a:gd name="T52" fmla="*/ 263 w 2816"/>
              <a:gd name="T53" fmla="*/ 1733 h 2817"/>
              <a:gd name="T54" fmla="*/ 221 w 2816"/>
              <a:gd name="T55" fmla="*/ 1500 h 2817"/>
              <a:gd name="T56" fmla="*/ 223 w 2816"/>
              <a:gd name="T57" fmla="*/ 1293 h 2817"/>
              <a:gd name="T58" fmla="*/ 266 w 2816"/>
              <a:gd name="T59" fmla="*/ 1073 h 2817"/>
              <a:gd name="T60" fmla="*/ 347 w 2816"/>
              <a:gd name="T61" fmla="*/ 870 h 2817"/>
              <a:gd name="T62" fmla="*/ 569 w 2816"/>
              <a:gd name="T63" fmla="*/ 565 h 2817"/>
              <a:gd name="T64" fmla="*/ 876 w 2816"/>
              <a:gd name="T65" fmla="*/ 344 h 2817"/>
              <a:gd name="T66" fmla="*/ 1080 w 2816"/>
              <a:gd name="T67" fmla="*/ 264 h 2817"/>
              <a:gd name="T68" fmla="*/ 1300 w 2816"/>
              <a:gd name="T69" fmla="*/ 222 h 2817"/>
              <a:gd name="T70" fmla="*/ 1875 w 2816"/>
              <a:gd name="T71" fmla="*/ 2679 h 2817"/>
              <a:gd name="T72" fmla="*/ 1932 w 2816"/>
              <a:gd name="T73" fmla="*/ 2708 h 2817"/>
              <a:gd name="T74" fmla="*/ 1985 w 2816"/>
              <a:gd name="T75" fmla="*/ 2693 h 2817"/>
              <a:gd name="T76" fmla="*/ 2322 w 2816"/>
              <a:gd name="T77" fmla="*/ 2480 h 2817"/>
              <a:gd name="T78" fmla="*/ 2585 w 2816"/>
              <a:gd name="T79" fmla="*/ 2183 h 2817"/>
              <a:gd name="T80" fmla="*/ 2755 w 2816"/>
              <a:gd name="T81" fmla="*/ 1820 h 2817"/>
              <a:gd name="T82" fmla="*/ 2816 w 2816"/>
              <a:gd name="T83" fmla="*/ 1409 h 2817"/>
              <a:gd name="T84" fmla="*/ 2794 w 2816"/>
              <a:gd name="T85" fmla="*/ 1160 h 2817"/>
              <a:gd name="T86" fmla="*/ 2719 w 2816"/>
              <a:gd name="T87" fmla="*/ 892 h 2817"/>
              <a:gd name="T88" fmla="*/ 2594 w 2816"/>
              <a:gd name="T89" fmla="*/ 650 h 2817"/>
              <a:gd name="T90" fmla="*/ 2428 w 2816"/>
              <a:gd name="T91" fmla="*/ 437 h 2817"/>
              <a:gd name="T92" fmla="*/ 2224 w 2816"/>
              <a:gd name="T93" fmla="*/ 260 h 2817"/>
              <a:gd name="T94" fmla="*/ 1988 w 2816"/>
              <a:gd name="T95" fmla="*/ 125 h 2817"/>
              <a:gd name="T96" fmla="*/ 1727 w 2816"/>
              <a:gd name="T97" fmla="*/ 37 h 2817"/>
              <a:gd name="T98" fmla="*/ 1445 w 2816"/>
              <a:gd name="T99" fmla="*/ 1 h 2817"/>
              <a:gd name="T100" fmla="*/ 1618 w 2816"/>
              <a:gd name="T101" fmla="*/ 237 h 2817"/>
              <a:gd name="T102" fmla="*/ 1993 w 2816"/>
              <a:gd name="T103" fmla="*/ 372 h 2817"/>
              <a:gd name="T104" fmla="*/ 2297 w 2816"/>
              <a:gd name="T105" fmla="*/ 617 h 2817"/>
              <a:gd name="T106" fmla="*/ 2507 w 2816"/>
              <a:gd name="T107" fmla="*/ 949 h 2817"/>
              <a:gd name="T108" fmla="*/ 2081 w 2816"/>
              <a:gd name="T109" fmla="*/ 2391 h 2817"/>
              <a:gd name="T110" fmla="*/ 2593 w 2816"/>
              <a:gd name="T111" fmla="*/ 1528 h 2817"/>
              <a:gd name="T112" fmla="*/ 2532 w 2816"/>
              <a:gd name="T113" fmla="*/ 1803 h 2817"/>
              <a:gd name="T114" fmla="*/ 2410 w 2816"/>
              <a:gd name="T115" fmla="*/ 2050 h 2817"/>
              <a:gd name="T116" fmla="*/ 2238 w 2816"/>
              <a:gd name="T117" fmla="*/ 2262 h 2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6" h="2817">
                <a:moveTo>
                  <a:pt x="1408" y="0"/>
                </a:moveTo>
                <a:lnTo>
                  <a:pt x="1408" y="0"/>
                </a:lnTo>
                <a:lnTo>
                  <a:pt x="1372" y="1"/>
                </a:lnTo>
                <a:lnTo>
                  <a:pt x="1336" y="2"/>
                </a:lnTo>
                <a:lnTo>
                  <a:pt x="1300" y="4"/>
                </a:lnTo>
                <a:lnTo>
                  <a:pt x="1264" y="8"/>
                </a:lnTo>
                <a:lnTo>
                  <a:pt x="1229" y="12"/>
                </a:lnTo>
                <a:lnTo>
                  <a:pt x="1194" y="17"/>
                </a:lnTo>
                <a:lnTo>
                  <a:pt x="1159" y="22"/>
                </a:lnTo>
                <a:lnTo>
                  <a:pt x="1125" y="29"/>
                </a:lnTo>
                <a:lnTo>
                  <a:pt x="1091" y="37"/>
                </a:lnTo>
                <a:lnTo>
                  <a:pt x="1056" y="45"/>
                </a:lnTo>
                <a:lnTo>
                  <a:pt x="1023" y="54"/>
                </a:lnTo>
                <a:lnTo>
                  <a:pt x="990" y="64"/>
                </a:lnTo>
                <a:lnTo>
                  <a:pt x="957" y="74"/>
                </a:lnTo>
                <a:lnTo>
                  <a:pt x="925" y="85"/>
                </a:lnTo>
                <a:lnTo>
                  <a:pt x="893" y="98"/>
                </a:lnTo>
                <a:lnTo>
                  <a:pt x="860" y="111"/>
                </a:lnTo>
                <a:lnTo>
                  <a:pt x="829" y="125"/>
                </a:lnTo>
                <a:lnTo>
                  <a:pt x="798" y="139"/>
                </a:lnTo>
                <a:lnTo>
                  <a:pt x="767" y="155"/>
                </a:lnTo>
                <a:lnTo>
                  <a:pt x="737" y="170"/>
                </a:lnTo>
                <a:lnTo>
                  <a:pt x="708" y="187"/>
                </a:lnTo>
                <a:lnTo>
                  <a:pt x="678" y="205"/>
                </a:lnTo>
                <a:lnTo>
                  <a:pt x="650" y="222"/>
                </a:lnTo>
                <a:lnTo>
                  <a:pt x="621" y="241"/>
                </a:lnTo>
                <a:lnTo>
                  <a:pt x="594" y="260"/>
                </a:lnTo>
                <a:lnTo>
                  <a:pt x="566" y="280"/>
                </a:lnTo>
                <a:lnTo>
                  <a:pt x="539" y="301"/>
                </a:lnTo>
                <a:lnTo>
                  <a:pt x="513" y="322"/>
                </a:lnTo>
                <a:lnTo>
                  <a:pt x="487" y="344"/>
                </a:lnTo>
                <a:lnTo>
                  <a:pt x="462" y="367"/>
                </a:lnTo>
                <a:lnTo>
                  <a:pt x="437" y="389"/>
                </a:lnTo>
                <a:lnTo>
                  <a:pt x="413" y="413"/>
                </a:lnTo>
                <a:lnTo>
                  <a:pt x="389" y="437"/>
                </a:lnTo>
                <a:lnTo>
                  <a:pt x="366" y="462"/>
                </a:lnTo>
                <a:lnTo>
                  <a:pt x="344" y="487"/>
                </a:lnTo>
                <a:lnTo>
                  <a:pt x="322" y="513"/>
                </a:lnTo>
                <a:lnTo>
                  <a:pt x="301" y="539"/>
                </a:lnTo>
                <a:lnTo>
                  <a:pt x="280" y="566"/>
                </a:lnTo>
                <a:lnTo>
                  <a:pt x="260" y="594"/>
                </a:lnTo>
                <a:lnTo>
                  <a:pt x="241" y="621"/>
                </a:lnTo>
                <a:lnTo>
                  <a:pt x="222" y="650"/>
                </a:lnTo>
                <a:lnTo>
                  <a:pt x="205" y="678"/>
                </a:lnTo>
                <a:lnTo>
                  <a:pt x="187" y="708"/>
                </a:lnTo>
                <a:lnTo>
                  <a:pt x="170" y="737"/>
                </a:lnTo>
                <a:lnTo>
                  <a:pt x="155" y="767"/>
                </a:lnTo>
                <a:lnTo>
                  <a:pt x="139" y="798"/>
                </a:lnTo>
                <a:lnTo>
                  <a:pt x="125" y="829"/>
                </a:lnTo>
                <a:lnTo>
                  <a:pt x="111" y="861"/>
                </a:lnTo>
                <a:lnTo>
                  <a:pt x="98" y="892"/>
                </a:lnTo>
                <a:lnTo>
                  <a:pt x="85" y="924"/>
                </a:lnTo>
                <a:lnTo>
                  <a:pt x="74" y="957"/>
                </a:lnTo>
                <a:lnTo>
                  <a:pt x="63" y="990"/>
                </a:lnTo>
                <a:lnTo>
                  <a:pt x="54" y="1024"/>
                </a:lnTo>
                <a:lnTo>
                  <a:pt x="45" y="1057"/>
                </a:lnTo>
                <a:lnTo>
                  <a:pt x="37" y="1091"/>
                </a:lnTo>
                <a:lnTo>
                  <a:pt x="29" y="1125"/>
                </a:lnTo>
                <a:lnTo>
                  <a:pt x="22" y="1160"/>
                </a:lnTo>
                <a:lnTo>
                  <a:pt x="17" y="1194"/>
                </a:lnTo>
                <a:lnTo>
                  <a:pt x="12" y="1229"/>
                </a:lnTo>
                <a:lnTo>
                  <a:pt x="7" y="1264"/>
                </a:lnTo>
                <a:lnTo>
                  <a:pt x="4" y="1301"/>
                </a:lnTo>
                <a:lnTo>
                  <a:pt x="2" y="1336"/>
                </a:lnTo>
                <a:lnTo>
                  <a:pt x="1" y="1372"/>
                </a:lnTo>
                <a:lnTo>
                  <a:pt x="0" y="1409"/>
                </a:lnTo>
                <a:lnTo>
                  <a:pt x="0" y="1409"/>
                </a:lnTo>
                <a:lnTo>
                  <a:pt x="1" y="1444"/>
                </a:lnTo>
                <a:lnTo>
                  <a:pt x="2" y="1480"/>
                </a:lnTo>
                <a:lnTo>
                  <a:pt x="4" y="1516"/>
                </a:lnTo>
                <a:lnTo>
                  <a:pt x="7" y="1550"/>
                </a:lnTo>
                <a:lnTo>
                  <a:pt x="12" y="1585"/>
                </a:lnTo>
                <a:lnTo>
                  <a:pt x="16" y="1619"/>
                </a:lnTo>
                <a:lnTo>
                  <a:pt x="22" y="1654"/>
                </a:lnTo>
                <a:lnTo>
                  <a:pt x="28" y="1688"/>
                </a:lnTo>
                <a:lnTo>
                  <a:pt x="35" y="1721"/>
                </a:lnTo>
                <a:lnTo>
                  <a:pt x="43" y="1754"/>
                </a:lnTo>
                <a:lnTo>
                  <a:pt x="52" y="1787"/>
                </a:lnTo>
                <a:lnTo>
                  <a:pt x="61" y="1821"/>
                </a:lnTo>
                <a:lnTo>
                  <a:pt x="72" y="1853"/>
                </a:lnTo>
                <a:lnTo>
                  <a:pt x="83" y="1885"/>
                </a:lnTo>
                <a:lnTo>
                  <a:pt x="95" y="1916"/>
                </a:lnTo>
                <a:lnTo>
                  <a:pt x="107" y="1947"/>
                </a:lnTo>
                <a:lnTo>
                  <a:pt x="121" y="1978"/>
                </a:lnTo>
                <a:lnTo>
                  <a:pt x="134" y="2010"/>
                </a:lnTo>
                <a:lnTo>
                  <a:pt x="149" y="2040"/>
                </a:lnTo>
                <a:lnTo>
                  <a:pt x="164" y="2069"/>
                </a:lnTo>
                <a:lnTo>
                  <a:pt x="181" y="2099"/>
                </a:lnTo>
                <a:lnTo>
                  <a:pt x="197" y="2127"/>
                </a:lnTo>
                <a:lnTo>
                  <a:pt x="215" y="2156"/>
                </a:lnTo>
                <a:lnTo>
                  <a:pt x="233" y="2184"/>
                </a:lnTo>
                <a:lnTo>
                  <a:pt x="251" y="2211"/>
                </a:lnTo>
                <a:lnTo>
                  <a:pt x="271" y="2238"/>
                </a:lnTo>
                <a:lnTo>
                  <a:pt x="291" y="2265"/>
                </a:lnTo>
                <a:lnTo>
                  <a:pt x="311" y="2291"/>
                </a:lnTo>
                <a:lnTo>
                  <a:pt x="332" y="2317"/>
                </a:lnTo>
                <a:lnTo>
                  <a:pt x="354" y="2342"/>
                </a:lnTo>
                <a:lnTo>
                  <a:pt x="376" y="2367"/>
                </a:lnTo>
                <a:lnTo>
                  <a:pt x="399" y="2390"/>
                </a:lnTo>
                <a:lnTo>
                  <a:pt x="422" y="2414"/>
                </a:lnTo>
                <a:lnTo>
                  <a:pt x="446" y="2437"/>
                </a:lnTo>
                <a:lnTo>
                  <a:pt x="470" y="2459"/>
                </a:lnTo>
                <a:lnTo>
                  <a:pt x="496" y="2481"/>
                </a:lnTo>
                <a:lnTo>
                  <a:pt x="521" y="2503"/>
                </a:lnTo>
                <a:lnTo>
                  <a:pt x="547" y="2523"/>
                </a:lnTo>
                <a:lnTo>
                  <a:pt x="574" y="2543"/>
                </a:lnTo>
                <a:lnTo>
                  <a:pt x="601" y="2563"/>
                </a:lnTo>
                <a:lnTo>
                  <a:pt x="628" y="2581"/>
                </a:lnTo>
                <a:lnTo>
                  <a:pt x="656" y="2599"/>
                </a:lnTo>
                <a:lnTo>
                  <a:pt x="685" y="2617"/>
                </a:lnTo>
                <a:lnTo>
                  <a:pt x="713" y="2633"/>
                </a:lnTo>
                <a:lnTo>
                  <a:pt x="743" y="2650"/>
                </a:lnTo>
                <a:lnTo>
                  <a:pt x="772" y="2665"/>
                </a:lnTo>
                <a:lnTo>
                  <a:pt x="802" y="2680"/>
                </a:lnTo>
                <a:lnTo>
                  <a:pt x="832" y="2695"/>
                </a:lnTo>
                <a:lnTo>
                  <a:pt x="863" y="2707"/>
                </a:lnTo>
                <a:lnTo>
                  <a:pt x="895" y="2720"/>
                </a:lnTo>
                <a:lnTo>
                  <a:pt x="927" y="2732"/>
                </a:lnTo>
                <a:lnTo>
                  <a:pt x="959" y="2743"/>
                </a:lnTo>
                <a:lnTo>
                  <a:pt x="991" y="2754"/>
                </a:lnTo>
                <a:lnTo>
                  <a:pt x="1023" y="2763"/>
                </a:lnTo>
                <a:lnTo>
                  <a:pt x="1056" y="2772"/>
                </a:lnTo>
                <a:lnTo>
                  <a:pt x="1090" y="2781"/>
                </a:lnTo>
                <a:lnTo>
                  <a:pt x="1123" y="2788"/>
                </a:lnTo>
                <a:lnTo>
                  <a:pt x="1157" y="2794"/>
                </a:lnTo>
                <a:lnTo>
                  <a:pt x="1191" y="2800"/>
                </a:lnTo>
                <a:lnTo>
                  <a:pt x="1226" y="2805"/>
                </a:lnTo>
                <a:lnTo>
                  <a:pt x="1261" y="2809"/>
                </a:lnTo>
                <a:lnTo>
                  <a:pt x="1295" y="2812"/>
                </a:lnTo>
                <a:lnTo>
                  <a:pt x="1330" y="2815"/>
                </a:lnTo>
                <a:lnTo>
                  <a:pt x="1366" y="2816"/>
                </a:lnTo>
                <a:lnTo>
                  <a:pt x="1366" y="2816"/>
                </a:lnTo>
                <a:lnTo>
                  <a:pt x="1408" y="2817"/>
                </a:lnTo>
                <a:lnTo>
                  <a:pt x="1446" y="2816"/>
                </a:lnTo>
                <a:lnTo>
                  <a:pt x="1478" y="2813"/>
                </a:lnTo>
                <a:lnTo>
                  <a:pt x="1506" y="2809"/>
                </a:lnTo>
                <a:lnTo>
                  <a:pt x="1531" y="2804"/>
                </a:lnTo>
                <a:lnTo>
                  <a:pt x="1551" y="2797"/>
                </a:lnTo>
                <a:lnTo>
                  <a:pt x="1568" y="2790"/>
                </a:lnTo>
                <a:lnTo>
                  <a:pt x="1583" y="2782"/>
                </a:lnTo>
                <a:lnTo>
                  <a:pt x="1594" y="2772"/>
                </a:lnTo>
                <a:lnTo>
                  <a:pt x="1603" y="2763"/>
                </a:lnTo>
                <a:lnTo>
                  <a:pt x="1609" y="2753"/>
                </a:lnTo>
                <a:lnTo>
                  <a:pt x="1615" y="2743"/>
                </a:lnTo>
                <a:lnTo>
                  <a:pt x="1618" y="2733"/>
                </a:lnTo>
                <a:lnTo>
                  <a:pt x="1620" y="2724"/>
                </a:lnTo>
                <a:lnTo>
                  <a:pt x="1621" y="2713"/>
                </a:lnTo>
                <a:lnTo>
                  <a:pt x="1621" y="2704"/>
                </a:lnTo>
                <a:lnTo>
                  <a:pt x="1621" y="2545"/>
                </a:lnTo>
                <a:lnTo>
                  <a:pt x="1621" y="2545"/>
                </a:lnTo>
                <a:lnTo>
                  <a:pt x="1606" y="2554"/>
                </a:lnTo>
                <a:lnTo>
                  <a:pt x="1590" y="2564"/>
                </a:lnTo>
                <a:lnTo>
                  <a:pt x="1571" y="2573"/>
                </a:lnTo>
                <a:lnTo>
                  <a:pt x="1547" y="2581"/>
                </a:lnTo>
                <a:lnTo>
                  <a:pt x="1535" y="2586"/>
                </a:lnTo>
                <a:lnTo>
                  <a:pt x="1520" y="2589"/>
                </a:lnTo>
                <a:lnTo>
                  <a:pt x="1505" y="2592"/>
                </a:lnTo>
                <a:lnTo>
                  <a:pt x="1487" y="2595"/>
                </a:lnTo>
                <a:lnTo>
                  <a:pt x="1468" y="2597"/>
                </a:lnTo>
                <a:lnTo>
                  <a:pt x="1449" y="2598"/>
                </a:lnTo>
                <a:lnTo>
                  <a:pt x="1427" y="2599"/>
                </a:lnTo>
                <a:lnTo>
                  <a:pt x="1403" y="2600"/>
                </a:lnTo>
                <a:lnTo>
                  <a:pt x="1403" y="2600"/>
                </a:lnTo>
                <a:lnTo>
                  <a:pt x="1373" y="2599"/>
                </a:lnTo>
                <a:lnTo>
                  <a:pt x="1342" y="2598"/>
                </a:lnTo>
                <a:lnTo>
                  <a:pt x="1312" y="2596"/>
                </a:lnTo>
                <a:lnTo>
                  <a:pt x="1282" y="2593"/>
                </a:lnTo>
                <a:lnTo>
                  <a:pt x="1253" y="2590"/>
                </a:lnTo>
                <a:lnTo>
                  <a:pt x="1222" y="2586"/>
                </a:lnTo>
                <a:lnTo>
                  <a:pt x="1193" y="2580"/>
                </a:lnTo>
                <a:lnTo>
                  <a:pt x="1164" y="2574"/>
                </a:lnTo>
                <a:lnTo>
                  <a:pt x="1135" y="2568"/>
                </a:lnTo>
                <a:lnTo>
                  <a:pt x="1107" y="2561"/>
                </a:lnTo>
                <a:lnTo>
                  <a:pt x="1079" y="2553"/>
                </a:lnTo>
                <a:lnTo>
                  <a:pt x="1051" y="2545"/>
                </a:lnTo>
                <a:lnTo>
                  <a:pt x="1023" y="2536"/>
                </a:lnTo>
                <a:lnTo>
                  <a:pt x="996" y="2526"/>
                </a:lnTo>
                <a:lnTo>
                  <a:pt x="968" y="2516"/>
                </a:lnTo>
                <a:lnTo>
                  <a:pt x="942" y="2505"/>
                </a:lnTo>
                <a:lnTo>
                  <a:pt x="915" y="2493"/>
                </a:lnTo>
                <a:lnTo>
                  <a:pt x="889" y="2481"/>
                </a:lnTo>
                <a:lnTo>
                  <a:pt x="863" y="2467"/>
                </a:lnTo>
                <a:lnTo>
                  <a:pt x="839" y="2454"/>
                </a:lnTo>
                <a:lnTo>
                  <a:pt x="814" y="2440"/>
                </a:lnTo>
                <a:lnTo>
                  <a:pt x="789" y="2426"/>
                </a:lnTo>
                <a:lnTo>
                  <a:pt x="765" y="2410"/>
                </a:lnTo>
                <a:lnTo>
                  <a:pt x="741" y="2395"/>
                </a:lnTo>
                <a:lnTo>
                  <a:pt x="717" y="2378"/>
                </a:lnTo>
                <a:lnTo>
                  <a:pt x="694" y="2361"/>
                </a:lnTo>
                <a:lnTo>
                  <a:pt x="672" y="2344"/>
                </a:lnTo>
                <a:lnTo>
                  <a:pt x="650" y="2326"/>
                </a:lnTo>
                <a:lnTo>
                  <a:pt x="628" y="2307"/>
                </a:lnTo>
                <a:lnTo>
                  <a:pt x="606" y="2289"/>
                </a:lnTo>
                <a:lnTo>
                  <a:pt x="585" y="2269"/>
                </a:lnTo>
                <a:lnTo>
                  <a:pt x="565" y="2249"/>
                </a:lnTo>
                <a:lnTo>
                  <a:pt x="545" y="2229"/>
                </a:lnTo>
                <a:lnTo>
                  <a:pt x="526" y="2208"/>
                </a:lnTo>
                <a:lnTo>
                  <a:pt x="507" y="2186"/>
                </a:lnTo>
                <a:lnTo>
                  <a:pt x="489" y="2164"/>
                </a:lnTo>
                <a:lnTo>
                  <a:pt x="470" y="2142"/>
                </a:lnTo>
                <a:lnTo>
                  <a:pt x="454" y="2120"/>
                </a:lnTo>
                <a:lnTo>
                  <a:pt x="436" y="2096"/>
                </a:lnTo>
                <a:lnTo>
                  <a:pt x="420" y="2073"/>
                </a:lnTo>
                <a:lnTo>
                  <a:pt x="405" y="2049"/>
                </a:lnTo>
                <a:lnTo>
                  <a:pt x="389" y="2024"/>
                </a:lnTo>
                <a:lnTo>
                  <a:pt x="375" y="2000"/>
                </a:lnTo>
                <a:lnTo>
                  <a:pt x="361" y="1974"/>
                </a:lnTo>
                <a:lnTo>
                  <a:pt x="348" y="1949"/>
                </a:lnTo>
                <a:lnTo>
                  <a:pt x="334" y="1923"/>
                </a:lnTo>
                <a:lnTo>
                  <a:pt x="323" y="1897"/>
                </a:lnTo>
                <a:lnTo>
                  <a:pt x="310" y="1870"/>
                </a:lnTo>
                <a:lnTo>
                  <a:pt x="300" y="1843"/>
                </a:lnTo>
                <a:lnTo>
                  <a:pt x="290" y="1816"/>
                </a:lnTo>
                <a:lnTo>
                  <a:pt x="280" y="1790"/>
                </a:lnTo>
                <a:lnTo>
                  <a:pt x="271" y="1761"/>
                </a:lnTo>
                <a:lnTo>
                  <a:pt x="263" y="1733"/>
                </a:lnTo>
                <a:lnTo>
                  <a:pt x="255" y="1705"/>
                </a:lnTo>
                <a:lnTo>
                  <a:pt x="248" y="1676"/>
                </a:lnTo>
                <a:lnTo>
                  <a:pt x="242" y="1647"/>
                </a:lnTo>
                <a:lnTo>
                  <a:pt x="236" y="1618"/>
                </a:lnTo>
                <a:lnTo>
                  <a:pt x="232" y="1589"/>
                </a:lnTo>
                <a:lnTo>
                  <a:pt x="227" y="1560"/>
                </a:lnTo>
                <a:lnTo>
                  <a:pt x="223" y="1530"/>
                </a:lnTo>
                <a:lnTo>
                  <a:pt x="221" y="1500"/>
                </a:lnTo>
                <a:lnTo>
                  <a:pt x="219" y="1470"/>
                </a:lnTo>
                <a:lnTo>
                  <a:pt x="218" y="1440"/>
                </a:lnTo>
                <a:lnTo>
                  <a:pt x="218" y="1409"/>
                </a:lnTo>
                <a:lnTo>
                  <a:pt x="218" y="1409"/>
                </a:lnTo>
                <a:lnTo>
                  <a:pt x="218" y="1380"/>
                </a:lnTo>
                <a:lnTo>
                  <a:pt x="219" y="1351"/>
                </a:lnTo>
                <a:lnTo>
                  <a:pt x="220" y="1322"/>
                </a:lnTo>
                <a:lnTo>
                  <a:pt x="223" y="1293"/>
                </a:lnTo>
                <a:lnTo>
                  <a:pt x="226" y="1265"/>
                </a:lnTo>
                <a:lnTo>
                  <a:pt x="230" y="1237"/>
                </a:lnTo>
                <a:lnTo>
                  <a:pt x="235" y="1209"/>
                </a:lnTo>
                <a:lnTo>
                  <a:pt x="239" y="1181"/>
                </a:lnTo>
                <a:lnTo>
                  <a:pt x="245" y="1154"/>
                </a:lnTo>
                <a:lnTo>
                  <a:pt x="251" y="1127"/>
                </a:lnTo>
                <a:lnTo>
                  <a:pt x="259" y="1100"/>
                </a:lnTo>
                <a:lnTo>
                  <a:pt x="266" y="1073"/>
                </a:lnTo>
                <a:lnTo>
                  <a:pt x="274" y="1047"/>
                </a:lnTo>
                <a:lnTo>
                  <a:pt x="282" y="1020"/>
                </a:lnTo>
                <a:lnTo>
                  <a:pt x="292" y="995"/>
                </a:lnTo>
                <a:lnTo>
                  <a:pt x="301" y="970"/>
                </a:lnTo>
                <a:lnTo>
                  <a:pt x="311" y="944"/>
                </a:lnTo>
                <a:lnTo>
                  <a:pt x="323" y="919"/>
                </a:lnTo>
                <a:lnTo>
                  <a:pt x="334" y="894"/>
                </a:lnTo>
                <a:lnTo>
                  <a:pt x="347" y="870"/>
                </a:lnTo>
                <a:lnTo>
                  <a:pt x="359" y="846"/>
                </a:lnTo>
                <a:lnTo>
                  <a:pt x="373" y="822"/>
                </a:lnTo>
                <a:lnTo>
                  <a:pt x="401" y="776"/>
                </a:lnTo>
                <a:lnTo>
                  <a:pt x="431" y="730"/>
                </a:lnTo>
                <a:lnTo>
                  <a:pt x="462" y="686"/>
                </a:lnTo>
                <a:lnTo>
                  <a:pt x="496" y="644"/>
                </a:lnTo>
                <a:lnTo>
                  <a:pt x="531" y="603"/>
                </a:lnTo>
                <a:lnTo>
                  <a:pt x="569" y="565"/>
                </a:lnTo>
                <a:lnTo>
                  <a:pt x="608" y="527"/>
                </a:lnTo>
                <a:lnTo>
                  <a:pt x="649" y="492"/>
                </a:lnTo>
                <a:lnTo>
                  <a:pt x="691" y="459"/>
                </a:lnTo>
                <a:lnTo>
                  <a:pt x="736" y="427"/>
                </a:lnTo>
                <a:lnTo>
                  <a:pt x="780" y="397"/>
                </a:lnTo>
                <a:lnTo>
                  <a:pt x="827" y="370"/>
                </a:lnTo>
                <a:lnTo>
                  <a:pt x="851" y="356"/>
                </a:lnTo>
                <a:lnTo>
                  <a:pt x="876" y="344"/>
                </a:lnTo>
                <a:lnTo>
                  <a:pt x="900" y="332"/>
                </a:lnTo>
                <a:lnTo>
                  <a:pt x="925" y="321"/>
                </a:lnTo>
                <a:lnTo>
                  <a:pt x="950" y="310"/>
                </a:lnTo>
                <a:lnTo>
                  <a:pt x="976" y="299"/>
                </a:lnTo>
                <a:lnTo>
                  <a:pt x="1001" y="290"/>
                </a:lnTo>
                <a:lnTo>
                  <a:pt x="1027" y="280"/>
                </a:lnTo>
                <a:lnTo>
                  <a:pt x="1053" y="272"/>
                </a:lnTo>
                <a:lnTo>
                  <a:pt x="1080" y="264"/>
                </a:lnTo>
                <a:lnTo>
                  <a:pt x="1106" y="257"/>
                </a:lnTo>
                <a:lnTo>
                  <a:pt x="1133" y="250"/>
                </a:lnTo>
                <a:lnTo>
                  <a:pt x="1161" y="244"/>
                </a:lnTo>
                <a:lnTo>
                  <a:pt x="1188" y="238"/>
                </a:lnTo>
                <a:lnTo>
                  <a:pt x="1216" y="234"/>
                </a:lnTo>
                <a:lnTo>
                  <a:pt x="1244" y="230"/>
                </a:lnTo>
                <a:lnTo>
                  <a:pt x="1272" y="225"/>
                </a:lnTo>
                <a:lnTo>
                  <a:pt x="1300" y="222"/>
                </a:lnTo>
                <a:lnTo>
                  <a:pt x="1300" y="1431"/>
                </a:lnTo>
                <a:lnTo>
                  <a:pt x="1830" y="2598"/>
                </a:lnTo>
                <a:lnTo>
                  <a:pt x="1841" y="2616"/>
                </a:lnTo>
                <a:lnTo>
                  <a:pt x="1855" y="2643"/>
                </a:lnTo>
                <a:lnTo>
                  <a:pt x="1871" y="2671"/>
                </a:lnTo>
                <a:lnTo>
                  <a:pt x="1871" y="2671"/>
                </a:lnTo>
                <a:lnTo>
                  <a:pt x="1872" y="2673"/>
                </a:lnTo>
                <a:lnTo>
                  <a:pt x="1875" y="2679"/>
                </a:lnTo>
                <a:lnTo>
                  <a:pt x="1881" y="2687"/>
                </a:lnTo>
                <a:lnTo>
                  <a:pt x="1885" y="2691"/>
                </a:lnTo>
                <a:lnTo>
                  <a:pt x="1891" y="2696"/>
                </a:lnTo>
                <a:lnTo>
                  <a:pt x="1897" y="2700"/>
                </a:lnTo>
                <a:lnTo>
                  <a:pt x="1904" y="2703"/>
                </a:lnTo>
                <a:lnTo>
                  <a:pt x="1912" y="2706"/>
                </a:lnTo>
                <a:lnTo>
                  <a:pt x="1922" y="2707"/>
                </a:lnTo>
                <a:lnTo>
                  <a:pt x="1932" y="2708"/>
                </a:lnTo>
                <a:lnTo>
                  <a:pt x="1944" y="2707"/>
                </a:lnTo>
                <a:lnTo>
                  <a:pt x="1956" y="2704"/>
                </a:lnTo>
                <a:lnTo>
                  <a:pt x="1971" y="2700"/>
                </a:lnTo>
                <a:lnTo>
                  <a:pt x="1971" y="2700"/>
                </a:lnTo>
                <a:lnTo>
                  <a:pt x="1983" y="2695"/>
                </a:lnTo>
                <a:lnTo>
                  <a:pt x="1983" y="2695"/>
                </a:lnTo>
                <a:lnTo>
                  <a:pt x="1985" y="2693"/>
                </a:lnTo>
                <a:lnTo>
                  <a:pt x="1985" y="2693"/>
                </a:lnTo>
                <a:lnTo>
                  <a:pt x="2031" y="2672"/>
                </a:lnTo>
                <a:lnTo>
                  <a:pt x="2075" y="2649"/>
                </a:lnTo>
                <a:lnTo>
                  <a:pt x="2119" y="2624"/>
                </a:lnTo>
                <a:lnTo>
                  <a:pt x="2161" y="2598"/>
                </a:lnTo>
                <a:lnTo>
                  <a:pt x="2204" y="2571"/>
                </a:lnTo>
                <a:lnTo>
                  <a:pt x="2244" y="2542"/>
                </a:lnTo>
                <a:lnTo>
                  <a:pt x="2284" y="2512"/>
                </a:lnTo>
                <a:lnTo>
                  <a:pt x="2322" y="2480"/>
                </a:lnTo>
                <a:lnTo>
                  <a:pt x="2360" y="2448"/>
                </a:lnTo>
                <a:lnTo>
                  <a:pt x="2395" y="2413"/>
                </a:lnTo>
                <a:lnTo>
                  <a:pt x="2430" y="2377"/>
                </a:lnTo>
                <a:lnTo>
                  <a:pt x="2463" y="2341"/>
                </a:lnTo>
                <a:lnTo>
                  <a:pt x="2496" y="2303"/>
                </a:lnTo>
                <a:lnTo>
                  <a:pt x="2527" y="2264"/>
                </a:lnTo>
                <a:lnTo>
                  <a:pt x="2557" y="2224"/>
                </a:lnTo>
                <a:lnTo>
                  <a:pt x="2585" y="2183"/>
                </a:lnTo>
                <a:lnTo>
                  <a:pt x="2612" y="2140"/>
                </a:lnTo>
                <a:lnTo>
                  <a:pt x="2637" y="2098"/>
                </a:lnTo>
                <a:lnTo>
                  <a:pt x="2661" y="2053"/>
                </a:lnTo>
                <a:lnTo>
                  <a:pt x="2682" y="2009"/>
                </a:lnTo>
                <a:lnTo>
                  <a:pt x="2703" y="1963"/>
                </a:lnTo>
                <a:lnTo>
                  <a:pt x="2723" y="1916"/>
                </a:lnTo>
                <a:lnTo>
                  <a:pt x="2739" y="1868"/>
                </a:lnTo>
                <a:lnTo>
                  <a:pt x="2755" y="1820"/>
                </a:lnTo>
                <a:lnTo>
                  <a:pt x="2769" y="1771"/>
                </a:lnTo>
                <a:lnTo>
                  <a:pt x="2782" y="1721"/>
                </a:lnTo>
                <a:lnTo>
                  <a:pt x="2792" y="1670"/>
                </a:lnTo>
                <a:lnTo>
                  <a:pt x="2801" y="1619"/>
                </a:lnTo>
                <a:lnTo>
                  <a:pt x="2808" y="1567"/>
                </a:lnTo>
                <a:lnTo>
                  <a:pt x="2812" y="1514"/>
                </a:lnTo>
                <a:lnTo>
                  <a:pt x="2815" y="1462"/>
                </a:lnTo>
                <a:lnTo>
                  <a:pt x="2816" y="1409"/>
                </a:lnTo>
                <a:lnTo>
                  <a:pt x="2816" y="1409"/>
                </a:lnTo>
                <a:lnTo>
                  <a:pt x="2816" y="1372"/>
                </a:lnTo>
                <a:lnTo>
                  <a:pt x="2814" y="1336"/>
                </a:lnTo>
                <a:lnTo>
                  <a:pt x="2812" y="1301"/>
                </a:lnTo>
                <a:lnTo>
                  <a:pt x="2809" y="1264"/>
                </a:lnTo>
                <a:lnTo>
                  <a:pt x="2805" y="1229"/>
                </a:lnTo>
                <a:lnTo>
                  <a:pt x="2801" y="1194"/>
                </a:lnTo>
                <a:lnTo>
                  <a:pt x="2794" y="1160"/>
                </a:lnTo>
                <a:lnTo>
                  <a:pt x="2788" y="1125"/>
                </a:lnTo>
                <a:lnTo>
                  <a:pt x="2780" y="1091"/>
                </a:lnTo>
                <a:lnTo>
                  <a:pt x="2773" y="1057"/>
                </a:lnTo>
                <a:lnTo>
                  <a:pt x="2763" y="1024"/>
                </a:lnTo>
                <a:lnTo>
                  <a:pt x="2753" y="990"/>
                </a:lnTo>
                <a:lnTo>
                  <a:pt x="2743" y="957"/>
                </a:lnTo>
                <a:lnTo>
                  <a:pt x="2731" y="924"/>
                </a:lnTo>
                <a:lnTo>
                  <a:pt x="2719" y="892"/>
                </a:lnTo>
                <a:lnTo>
                  <a:pt x="2706" y="861"/>
                </a:lnTo>
                <a:lnTo>
                  <a:pt x="2692" y="829"/>
                </a:lnTo>
                <a:lnTo>
                  <a:pt x="2677" y="798"/>
                </a:lnTo>
                <a:lnTo>
                  <a:pt x="2663" y="767"/>
                </a:lnTo>
                <a:lnTo>
                  <a:pt x="2646" y="737"/>
                </a:lnTo>
                <a:lnTo>
                  <a:pt x="2629" y="708"/>
                </a:lnTo>
                <a:lnTo>
                  <a:pt x="2613" y="678"/>
                </a:lnTo>
                <a:lnTo>
                  <a:pt x="2594" y="650"/>
                </a:lnTo>
                <a:lnTo>
                  <a:pt x="2577" y="621"/>
                </a:lnTo>
                <a:lnTo>
                  <a:pt x="2557" y="594"/>
                </a:lnTo>
                <a:lnTo>
                  <a:pt x="2537" y="566"/>
                </a:lnTo>
                <a:lnTo>
                  <a:pt x="2516" y="539"/>
                </a:lnTo>
                <a:lnTo>
                  <a:pt x="2495" y="513"/>
                </a:lnTo>
                <a:lnTo>
                  <a:pt x="2473" y="487"/>
                </a:lnTo>
                <a:lnTo>
                  <a:pt x="2451" y="462"/>
                </a:lnTo>
                <a:lnTo>
                  <a:pt x="2428" y="437"/>
                </a:lnTo>
                <a:lnTo>
                  <a:pt x="2404" y="413"/>
                </a:lnTo>
                <a:lnTo>
                  <a:pt x="2380" y="389"/>
                </a:lnTo>
                <a:lnTo>
                  <a:pt x="2356" y="367"/>
                </a:lnTo>
                <a:lnTo>
                  <a:pt x="2330" y="344"/>
                </a:lnTo>
                <a:lnTo>
                  <a:pt x="2304" y="322"/>
                </a:lnTo>
                <a:lnTo>
                  <a:pt x="2278" y="301"/>
                </a:lnTo>
                <a:lnTo>
                  <a:pt x="2251" y="280"/>
                </a:lnTo>
                <a:lnTo>
                  <a:pt x="2224" y="260"/>
                </a:lnTo>
                <a:lnTo>
                  <a:pt x="2196" y="241"/>
                </a:lnTo>
                <a:lnTo>
                  <a:pt x="2168" y="222"/>
                </a:lnTo>
                <a:lnTo>
                  <a:pt x="2139" y="205"/>
                </a:lnTo>
                <a:lnTo>
                  <a:pt x="2110" y="187"/>
                </a:lnTo>
                <a:lnTo>
                  <a:pt x="2080" y="170"/>
                </a:lnTo>
                <a:lnTo>
                  <a:pt x="2049" y="155"/>
                </a:lnTo>
                <a:lnTo>
                  <a:pt x="2019" y="139"/>
                </a:lnTo>
                <a:lnTo>
                  <a:pt x="1988" y="125"/>
                </a:lnTo>
                <a:lnTo>
                  <a:pt x="1956" y="111"/>
                </a:lnTo>
                <a:lnTo>
                  <a:pt x="1925" y="98"/>
                </a:lnTo>
                <a:lnTo>
                  <a:pt x="1893" y="85"/>
                </a:lnTo>
                <a:lnTo>
                  <a:pt x="1860" y="74"/>
                </a:lnTo>
                <a:lnTo>
                  <a:pt x="1827" y="64"/>
                </a:lnTo>
                <a:lnTo>
                  <a:pt x="1794" y="54"/>
                </a:lnTo>
                <a:lnTo>
                  <a:pt x="1760" y="45"/>
                </a:lnTo>
                <a:lnTo>
                  <a:pt x="1727" y="37"/>
                </a:lnTo>
                <a:lnTo>
                  <a:pt x="1692" y="29"/>
                </a:lnTo>
                <a:lnTo>
                  <a:pt x="1657" y="22"/>
                </a:lnTo>
                <a:lnTo>
                  <a:pt x="1623" y="17"/>
                </a:lnTo>
                <a:lnTo>
                  <a:pt x="1588" y="12"/>
                </a:lnTo>
                <a:lnTo>
                  <a:pt x="1552" y="8"/>
                </a:lnTo>
                <a:lnTo>
                  <a:pt x="1517" y="4"/>
                </a:lnTo>
                <a:lnTo>
                  <a:pt x="1481" y="2"/>
                </a:lnTo>
                <a:lnTo>
                  <a:pt x="1445" y="1"/>
                </a:lnTo>
                <a:lnTo>
                  <a:pt x="1408" y="0"/>
                </a:lnTo>
                <a:lnTo>
                  <a:pt x="1408" y="0"/>
                </a:lnTo>
                <a:close/>
                <a:moveTo>
                  <a:pt x="2587" y="1240"/>
                </a:moveTo>
                <a:lnTo>
                  <a:pt x="1516" y="1240"/>
                </a:lnTo>
                <a:lnTo>
                  <a:pt x="1516" y="222"/>
                </a:lnTo>
                <a:lnTo>
                  <a:pt x="1516" y="222"/>
                </a:lnTo>
                <a:lnTo>
                  <a:pt x="1568" y="229"/>
                </a:lnTo>
                <a:lnTo>
                  <a:pt x="1618" y="237"/>
                </a:lnTo>
                <a:lnTo>
                  <a:pt x="1668" y="246"/>
                </a:lnTo>
                <a:lnTo>
                  <a:pt x="1717" y="259"/>
                </a:lnTo>
                <a:lnTo>
                  <a:pt x="1765" y="272"/>
                </a:lnTo>
                <a:lnTo>
                  <a:pt x="1813" y="289"/>
                </a:lnTo>
                <a:lnTo>
                  <a:pt x="1860" y="306"/>
                </a:lnTo>
                <a:lnTo>
                  <a:pt x="1905" y="326"/>
                </a:lnTo>
                <a:lnTo>
                  <a:pt x="1950" y="348"/>
                </a:lnTo>
                <a:lnTo>
                  <a:pt x="1993" y="372"/>
                </a:lnTo>
                <a:lnTo>
                  <a:pt x="2035" y="397"/>
                </a:lnTo>
                <a:lnTo>
                  <a:pt x="2076" y="424"/>
                </a:lnTo>
                <a:lnTo>
                  <a:pt x="2117" y="452"/>
                </a:lnTo>
                <a:lnTo>
                  <a:pt x="2155" y="482"/>
                </a:lnTo>
                <a:lnTo>
                  <a:pt x="2193" y="514"/>
                </a:lnTo>
                <a:lnTo>
                  <a:pt x="2229" y="547"/>
                </a:lnTo>
                <a:lnTo>
                  <a:pt x="2264" y="581"/>
                </a:lnTo>
                <a:lnTo>
                  <a:pt x="2297" y="617"/>
                </a:lnTo>
                <a:lnTo>
                  <a:pt x="2330" y="654"/>
                </a:lnTo>
                <a:lnTo>
                  <a:pt x="2360" y="694"/>
                </a:lnTo>
                <a:lnTo>
                  <a:pt x="2389" y="733"/>
                </a:lnTo>
                <a:lnTo>
                  <a:pt x="2416" y="773"/>
                </a:lnTo>
                <a:lnTo>
                  <a:pt x="2441" y="816"/>
                </a:lnTo>
                <a:lnTo>
                  <a:pt x="2464" y="860"/>
                </a:lnTo>
                <a:lnTo>
                  <a:pt x="2486" y="904"/>
                </a:lnTo>
                <a:lnTo>
                  <a:pt x="2507" y="949"/>
                </a:lnTo>
                <a:lnTo>
                  <a:pt x="2525" y="996"/>
                </a:lnTo>
                <a:lnTo>
                  <a:pt x="2541" y="1043"/>
                </a:lnTo>
                <a:lnTo>
                  <a:pt x="2556" y="1091"/>
                </a:lnTo>
                <a:lnTo>
                  <a:pt x="2568" y="1140"/>
                </a:lnTo>
                <a:lnTo>
                  <a:pt x="2579" y="1190"/>
                </a:lnTo>
                <a:lnTo>
                  <a:pt x="2587" y="1240"/>
                </a:lnTo>
                <a:lnTo>
                  <a:pt x="2587" y="1240"/>
                </a:lnTo>
                <a:close/>
                <a:moveTo>
                  <a:pt x="2081" y="2391"/>
                </a:moveTo>
                <a:lnTo>
                  <a:pt x="2081" y="2391"/>
                </a:lnTo>
                <a:lnTo>
                  <a:pt x="2038" y="2417"/>
                </a:lnTo>
                <a:lnTo>
                  <a:pt x="1996" y="2441"/>
                </a:lnTo>
                <a:lnTo>
                  <a:pt x="1548" y="1456"/>
                </a:lnTo>
                <a:lnTo>
                  <a:pt x="2597" y="1456"/>
                </a:lnTo>
                <a:lnTo>
                  <a:pt x="2597" y="1456"/>
                </a:lnTo>
                <a:lnTo>
                  <a:pt x="2596" y="1492"/>
                </a:lnTo>
                <a:lnTo>
                  <a:pt x="2593" y="1528"/>
                </a:lnTo>
                <a:lnTo>
                  <a:pt x="2589" y="1563"/>
                </a:lnTo>
                <a:lnTo>
                  <a:pt x="2584" y="1599"/>
                </a:lnTo>
                <a:lnTo>
                  <a:pt x="2578" y="1634"/>
                </a:lnTo>
                <a:lnTo>
                  <a:pt x="2570" y="1668"/>
                </a:lnTo>
                <a:lnTo>
                  <a:pt x="2562" y="1702"/>
                </a:lnTo>
                <a:lnTo>
                  <a:pt x="2553" y="1737"/>
                </a:lnTo>
                <a:lnTo>
                  <a:pt x="2542" y="1770"/>
                </a:lnTo>
                <a:lnTo>
                  <a:pt x="2532" y="1803"/>
                </a:lnTo>
                <a:lnTo>
                  <a:pt x="2519" y="1836"/>
                </a:lnTo>
                <a:lnTo>
                  <a:pt x="2507" y="1867"/>
                </a:lnTo>
                <a:lnTo>
                  <a:pt x="2492" y="1900"/>
                </a:lnTo>
                <a:lnTo>
                  <a:pt x="2478" y="1931"/>
                </a:lnTo>
                <a:lnTo>
                  <a:pt x="2462" y="1962"/>
                </a:lnTo>
                <a:lnTo>
                  <a:pt x="2446" y="1992"/>
                </a:lnTo>
                <a:lnTo>
                  <a:pt x="2429" y="2021"/>
                </a:lnTo>
                <a:lnTo>
                  <a:pt x="2410" y="2050"/>
                </a:lnTo>
                <a:lnTo>
                  <a:pt x="2392" y="2079"/>
                </a:lnTo>
                <a:lnTo>
                  <a:pt x="2372" y="2107"/>
                </a:lnTo>
                <a:lnTo>
                  <a:pt x="2352" y="2134"/>
                </a:lnTo>
                <a:lnTo>
                  <a:pt x="2331" y="2161"/>
                </a:lnTo>
                <a:lnTo>
                  <a:pt x="2309" y="2187"/>
                </a:lnTo>
                <a:lnTo>
                  <a:pt x="2286" y="2213"/>
                </a:lnTo>
                <a:lnTo>
                  <a:pt x="2263" y="2237"/>
                </a:lnTo>
                <a:lnTo>
                  <a:pt x="2238" y="2262"/>
                </a:lnTo>
                <a:lnTo>
                  <a:pt x="2214" y="2285"/>
                </a:lnTo>
                <a:lnTo>
                  <a:pt x="2188" y="2307"/>
                </a:lnTo>
                <a:lnTo>
                  <a:pt x="2163" y="2329"/>
                </a:lnTo>
                <a:lnTo>
                  <a:pt x="2136" y="2351"/>
                </a:lnTo>
                <a:lnTo>
                  <a:pt x="2109" y="2372"/>
                </a:lnTo>
                <a:lnTo>
                  <a:pt x="2081" y="2391"/>
                </a:lnTo>
                <a:lnTo>
                  <a:pt x="2081" y="23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dirty="0">
              <a:solidFill>
                <a:srgbClr val="000000"/>
              </a:solidFill>
              <a:latin typeface="KT서체 Light" panose="020B0600000101010101" pitchFamily="50" charset="-127"/>
              <a:ea typeface="KT서체 Light" panose="020B0600000101010101" pitchFamily="50" charset="-127"/>
            </a:endParaRPr>
          </a:p>
        </p:txBody>
      </p:sp>
      <p:grpSp>
        <p:nvGrpSpPr>
          <p:cNvPr id="551" name="그룹 550">
            <a:extLst>
              <a:ext uri="{FF2B5EF4-FFF2-40B4-BE49-F238E27FC236}">
                <a16:creationId xmlns:a16="http://schemas.microsoft.com/office/drawing/2014/main" id="{A0C51988-7B67-472B-ADD2-9CEAFAC467A3}"/>
              </a:ext>
            </a:extLst>
          </p:cNvPr>
          <p:cNvGrpSpPr>
            <a:grpSpLocks noChangeAspect="1"/>
          </p:cNvGrpSpPr>
          <p:nvPr/>
        </p:nvGrpSpPr>
        <p:grpSpPr>
          <a:xfrm>
            <a:off x="9230255" y="5184020"/>
            <a:ext cx="320248" cy="319720"/>
            <a:chOff x="6794500" y="7708900"/>
            <a:chExt cx="963613" cy="962025"/>
          </a:xfrm>
          <a:solidFill>
            <a:schemeClr val="bg1"/>
          </a:solidFill>
        </p:grpSpPr>
        <p:sp>
          <p:nvSpPr>
            <p:cNvPr id="552" name="Freeform 26">
              <a:extLst>
                <a:ext uri="{FF2B5EF4-FFF2-40B4-BE49-F238E27FC236}">
                  <a16:creationId xmlns:a16="http://schemas.microsoft.com/office/drawing/2014/main" id="{10020C3F-D536-4EF0-8137-7C55FE149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38" y="7880350"/>
              <a:ext cx="617538" cy="619125"/>
            </a:xfrm>
            <a:custGeom>
              <a:avLst/>
              <a:gdLst>
                <a:gd name="T0" fmla="*/ 1660 w 1948"/>
                <a:gd name="T1" fmla="*/ 56 h 1949"/>
                <a:gd name="T2" fmla="*/ 1604 w 1948"/>
                <a:gd name="T3" fmla="*/ 19 h 1949"/>
                <a:gd name="T4" fmla="*/ 1550 w 1948"/>
                <a:gd name="T5" fmla="*/ 3 h 1949"/>
                <a:gd name="T6" fmla="*/ 1515 w 1948"/>
                <a:gd name="T7" fmla="*/ 0 h 1949"/>
                <a:gd name="T8" fmla="*/ 420 w 1948"/>
                <a:gd name="T9" fmla="*/ 0 h 1949"/>
                <a:gd name="T10" fmla="*/ 386 w 1948"/>
                <a:gd name="T11" fmla="*/ 5 h 1949"/>
                <a:gd name="T12" fmla="*/ 323 w 1948"/>
                <a:gd name="T13" fmla="*/ 30 h 1949"/>
                <a:gd name="T14" fmla="*/ 272 w 1948"/>
                <a:gd name="T15" fmla="*/ 71 h 1949"/>
                <a:gd name="T16" fmla="*/ 55 w 1948"/>
                <a:gd name="T17" fmla="*/ 288 h 1949"/>
                <a:gd name="T18" fmla="*/ 18 w 1948"/>
                <a:gd name="T19" fmla="*/ 344 h 1949"/>
                <a:gd name="T20" fmla="*/ 2 w 1948"/>
                <a:gd name="T21" fmla="*/ 398 h 1949"/>
                <a:gd name="T22" fmla="*/ 0 w 1948"/>
                <a:gd name="T23" fmla="*/ 432 h 1949"/>
                <a:gd name="T24" fmla="*/ 0 w 1948"/>
                <a:gd name="T25" fmla="*/ 1516 h 1949"/>
                <a:gd name="T26" fmla="*/ 2 w 1948"/>
                <a:gd name="T27" fmla="*/ 1551 h 1949"/>
                <a:gd name="T28" fmla="*/ 18 w 1948"/>
                <a:gd name="T29" fmla="*/ 1605 h 1949"/>
                <a:gd name="T30" fmla="*/ 56 w 1948"/>
                <a:gd name="T31" fmla="*/ 1661 h 1949"/>
                <a:gd name="T32" fmla="*/ 273 w 1948"/>
                <a:gd name="T33" fmla="*/ 1877 h 1949"/>
                <a:gd name="T34" fmla="*/ 305 w 1948"/>
                <a:gd name="T35" fmla="*/ 1907 h 1949"/>
                <a:gd name="T36" fmla="*/ 364 w 1948"/>
                <a:gd name="T37" fmla="*/ 1938 h 1949"/>
                <a:gd name="T38" fmla="*/ 409 w 1948"/>
                <a:gd name="T39" fmla="*/ 1948 h 1949"/>
                <a:gd name="T40" fmla="*/ 432 w 1948"/>
                <a:gd name="T41" fmla="*/ 1949 h 1949"/>
                <a:gd name="T42" fmla="*/ 1552 w 1948"/>
                <a:gd name="T43" fmla="*/ 1947 h 1949"/>
                <a:gd name="T44" fmla="*/ 1628 w 1948"/>
                <a:gd name="T45" fmla="*/ 1937 h 1949"/>
                <a:gd name="T46" fmla="*/ 1678 w 1948"/>
                <a:gd name="T47" fmla="*/ 1921 h 1949"/>
                <a:gd name="T48" fmla="*/ 1710 w 1948"/>
                <a:gd name="T49" fmla="*/ 1898 h 1949"/>
                <a:gd name="T50" fmla="*/ 1724 w 1948"/>
                <a:gd name="T51" fmla="*/ 1869 h 1949"/>
                <a:gd name="T52" fmla="*/ 1728 w 1948"/>
                <a:gd name="T53" fmla="*/ 1836 h 1949"/>
                <a:gd name="T54" fmla="*/ 1708 w 1948"/>
                <a:gd name="T55" fmla="*/ 1691 h 1949"/>
                <a:gd name="T56" fmla="*/ 1675 w 1948"/>
                <a:gd name="T57" fmla="*/ 1707 h 1949"/>
                <a:gd name="T58" fmla="*/ 1616 w 1948"/>
                <a:gd name="T59" fmla="*/ 1725 h 1949"/>
                <a:gd name="T60" fmla="*/ 1534 w 1948"/>
                <a:gd name="T61" fmla="*/ 1732 h 1949"/>
                <a:gd name="T62" fmla="*/ 324 w 1948"/>
                <a:gd name="T63" fmla="*/ 1732 h 1949"/>
                <a:gd name="T64" fmla="*/ 292 w 1948"/>
                <a:gd name="T65" fmla="*/ 1728 h 1949"/>
                <a:gd name="T66" fmla="*/ 263 w 1948"/>
                <a:gd name="T67" fmla="*/ 1714 h 1949"/>
                <a:gd name="T68" fmla="*/ 240 w 1948"/>
                <a:gd name="T69" fmla="*/ 1692 h 1949"/>
                <a:gd name="T70" fmla="*/ 225 w 1948"/>
                <a:gd name="T71" fmla="*/ 1666 h 1949"/>
                <a:gd name="T72" fmla="*/ 217 w 1948"/>
                <a:gd name="T73" fmla="*/ 1635 h 1949"/>
                <a:gd name="T74" fmla="*/ 216 w 1948"/>
                <a:gd name="T75" fmla="*/ 325 h 1949"/>
                <a:gd name="T76" fmla="*/ 217 w 1948"/>
                <a:gd name="T77" fmla="*/ 313 h 1949"/>
                <a:gd name="T78" fmla="*/ 225 w 1948"/>
                <a:gd name="T79" fmla="*/ 283 h 1949"/>
                <a:gd name="T80" fmla="*/ 240 w 1948"/>
                <a:gd name="T81" fmla="*/ 256 h 1949"/>
                <a:gd name="T82" fmla="*/ 263 w 1948"/>
                <a:gd name="T83" fmla="*/ 235 h 1949"/>
                <a:gd name="T84" fmla="*/ 292 w 1948"/>
                <a:gd name="T85" fmla="*/ 221 h 1949"/>
                <a:gd name="T86" fmla="*/ 324 w 1948"/>
                <a:gd name="T87" fmla="*/ 217 h 1949"/>
                <a:gd name="T88" fmla="*/ 1634 w 1948"/>
                <a:gd name="T89" fmla="*/ 217 h 1949"/>
                <a:gd name="T90" fmla="*/ 1665 w 1948"/>
                <a:gd name="T91" fmla="*/ 225 h 1949"/>
                <a:gd name="T92" fmla="*/ 1692 w 1948"/>
                <a:gd name="T93" fmla="*/ 242 h 1949"/>
                <a:gd name="T94" fmla="*/ 1713 w 1948"/>
                <a:gd name="T95" fmla="*/ 264 h 1949"/>
                <a:gd name="T96" fmla="*/ 1726 w 1948"/>
                <a:gd name="T97" fmla="*/ 292 h 1949"/>
                <a:gd name="T98" fmla="*/ 1731 w 1948"/>
                <a:gd name="T99" fmla="*/ 325 h 1949"/>
                <a:gd name="T100" fmla="*/ 1731 w 1948"/>
                <a:gd name="T101" fmla="*/ 1516 h 1949"/>
                <a:gd name="T102" fmla="*/ 1887 w 1948"/>
                <a:gd name="T103" fmla="*/ 1515 h 1949"/>
                <a:gd name="T104" fmla="*/ 1907 w 1948"/>
                <a:gd name="T105" fmla="*/ 1511 h 1949"/>
                <a:gd name="T106" fmla="*/ 1928 w 1948"/>
                <a:gd name="T107" fmla="*/ 1495 h 1949"/>
                <a:gd name="T108" fmla="*/ 1940 w 1948"/>
                <a:gd name="T109" fmla="*/ 1480 h 1949"/>
                <a:gd name="T110" fmla="*/ 1946 w 1948"/>
                <a:gd name="T111" fmla="*/ 1461 h 1949"/>
                <a:gd name="T112" fmla="*/ 1948 w 1948"/>
                <a:gd name="T113" fmla="*/ 432 h 1949"/>
                <a:gd name="T114" fmla="*/ 1946 w 1948"/>
                <a:gd name="T115" fmla="*/ 410 h 1949"/>
                <a:gd name="T116" fmla="*/ 1937 w 1948"/>
                <a:gd name="T117" fmla="*/ 364 h 1949"/>
                <a:gd name="T118" fmla="*/ 1906 w 1948"/>
                <a:gd name="T119" fmla="*/ 305 h 1949"/>
                <a:gd name="T120" fmla="*/ 1877 w 1948"/>
                <a:gd name="T121" fmla="*/ 272 h 1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48" h="1949">
                  <a:moveTo>
                    <a:pt x="1675" y="71"/>
                  </a:moveTo>
                  <a:lnTo>
                    <a:pt x="1675" y="71"/>
                  </a:lnTo>
                  <a:lnTo>
                    <a:pt x="1660" y="56"/>
                  </a:lnTo>
                  <a:lnTo>
                    <a:pt x="1642" y="41"/>
                  </a:lnTo>
                  <a:lnTo>
                    <a:pt x="1624" y="30"/>
                  </a:lnTo>
                  <a:lnTo>
                    <a:pt x="1604" y="19"/>
                  </a:lnTo>
                  <a:lnTo>
                    <a:pt x="1583" y="11"/>
                  </a:lnTo>
                  <a:lnTo>
                    <a:pt x="1561" y="5"/>
                  </a:lnTo>
                  <a:lnTo>
                    <a:pt x="1550" y="3"/>
                  </a:lnTo>
                  <a:lnTo>
                    <a:pt x="1538" y="1"/>
                  </a:lnTo>
                  <a:lnTo>
                    <a:pt x="1527" y="0"/>
                  </a:lnTo>
                  <a:lnTo>
                    <a:pt x="1515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20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1"/>
                  </a:lnTo>
                  <a:lnTo>
                    <a:pt x="343" y="19"/>
                  </a:lnTo>
                  <a:lnTo>
                    <a:pt x="323" y="30"/>
                  </a:lnTo>
                  <a:lnTo>
                    <a:pt x="305" y="42"/>
                  </a:lnTo>
                  <a:lnTo>
                    <a:pt x="287" y="56"/>
                  </a:lnTo>
                  <a:lnTo>
                    <a:pt x="272" y="71"/>
                  </a:lnTo>
                  <a:lnTo>
                    <a:pt x="70" y="273"/>
                  </a:lnTo>
                  <a:lnTo>
                    <a:pt x="70" y="273"/>
                  </a:lnTo>
                  <a:lnTo>
                    <a:pt x="55" y="288"/>
                  </a:lnTo>
                  <a:lnTo>
                    <a:pt x="41" y="306"/>
                  </a:lnTo>
                  <a:lnTo>
                    <a:pt x="29" y="325"/>
                  </a:lnTo>
                  <a:lnTo>
                    <a:pt x="18" y="344"/>
                  </a:lnTo>
                  <a:lnTo>
                    <a:pt x="10" y="365"/>
                  </a:lnTo>
                  <a:lnTo>
                    <a:pt x="4" y="387"/>
                  </a:lnTo>
                  <a:lnTo>
                    <a:pt x="2" y="398"/>
                  </a:lnTo>
                  <a:lnTo>
                    <a:pt x="1" y="410"/>
                  </a:lnTo>
                  <a:lnTo>
                    <a:pt x="0" y="421"/>
                  </a:lnTo>
                  <a:lnTo>
                    <a:pt x="0" y="432"/>
                  </a:lnTo>
                  <a:lnTo>
                    <a:pt x="0" y="1191"/>
                  </a:lnTo>
                  <a:lnTo>
                    <a:pt x="0" y="1516"/>
                  </a:lnTo>
                  <a:lnTo>
                    <a:pt x="0" y="1516"/>
                  </a:lnTo>
                  <a:lnTo>
                    <a:pt x="0" y="1527"/>
                  </a:lnTo>
                  <a:lnTo>
                    <a:pt x="1" y="1540"/>
                  </a:lnTo>
                  <a:lnTo>
                    <a:pt x="2" y="1551"/>
                  </a:lnTo>
                  <a:lnTo>
                    <a:pt x="4" y="1563"/>
                  </a:lnTo>
                  <a:lnTo>
                    <a:pt x="10" y="1585"/>
                  </a:lnTo>
                  <a:lnTo>
                    <a:pt x="18" y="1605"/>
                  </a:lnTo>
                  <a:lnTo>
                    <a:pt x="29" y="1625"/>
                  </a:lnTo>
                  <a:lnTo>
                    <a:pt x="41" y="1644"/>
                  </a:lnTo>
                  <a:lnTo>
                    <a:pt x="56" y="1661"/>
                  </a:lnTo>
                  <a:lnTo>
                    <a:pt x="71" y="1677"/>
                  </a:lnTo>
                  <a:lnTo>
                    <a:pt x="71" y="1677"/>
                  </a:lnTo>
                  <a:lnTo>
                    <a:pt x="273" y="1877"/>
                  </a:lnTo>
                  <a:lnTo>
                    <a:pt x="273" y="1877"/>
                  </a:lnTo>
                  <a:lnTo>
                    <a:pt x="288" y="1893"/>
                  </a:lnTo>
                  <a:lnTo>
                    <a:pt x="305" y="1907"/>
                  </a:lnTo>
                  <a:lnTo>
                    <a:pt x="323" y="1920"/>
                  </a:lnTo>
                  <a:lnTo>
                    <a:pt x="343" y="1930"/>
                  </a:lnTo>
                  <a:lnTo>
                    <a:pt x="364" y="1938"/>
                  </a:lnTo>
                  <a:lnTo>
                    <a:pt x="386" y="1944"/>
                  </a:lnTo>
                  <a:lnTo>
                    <a:pt x="397" y="1947"/>
                  </a:lnTo>
                  <a:lnTo>
                    <a:pt x="409" y="1948"/>
                  </a:lnTo>
                  <a:lnTo>
                    <a:pt x="420" y="1949"/>
                  </a:lnTo>
                  <a:lnTo>
                    <a:pt x="432" y="1949"/>
                  </a:lnTo>
                  <a:lnTo>
                    <a:pt x="432" y="1949"/>
                  </a:lnTo>
                  <a:lnTo>
                    <a:pt x="1522" y="1949"/>
                  </a:lnTo>
                  <a:lnTo>
                    <a:pt x="1522" y="1949"/>
                  </a:lnTo>
                  <a:lnTo>
                    <a:pt x="1552" y="1947"/>
                  </a:lnTo>
                  <a:lnTo>
                    <a:pt x="1580" y="1945"/>
                  </a:lnTo>
                  <a:lnTo>
                    <a:pt x="1605" y="1942"/>
                  </a:lnTo>
                  <a:lnTo>
                    <a:pt x="1628" y="1937"/>
                  </a:lnTo>
                  <a:lnTo>
                    <a:pt x="1646" y="1932"/>
                  </a:lnTo>
                  <a:lnTo>
                    <a:pt x="1664" y="1927"/>
                  </a:lnTo>
                  <a:lnTo>
                    <a:pt x="1678" y="1921"/>
                  </a:lnTo>
                  <a:lnTo>
                    <a:pt x="1690" y="1914"/>
                  </a:lnTo>
                  <a:lnTo>
                    <a:pt x="1700" y="1906"/>
                  </a:lnTo>
                  <a:lnTo>
                    <a:pt x="1710" y="1898"/>
                  </a:lnTo>
                  <a:lnTo>
                    <a:pt x="1716" y="1889"/>
                  </a:lnTo>
                  <a:lnTo>
                    <a:pt x="1721" y="1879"/>
                  </a:lnTo>
                  <a:lnTo>
                    <a:pt x="1724" y="1869"/>
                  </a:lnTo>
                  <a:lnTo>
                    <a:pt x="1727" y="1858"/>
                  </a:lnTo>
                  <a:lnTo>
                    <a:pt x="1728" y="1847"/>
                  </a:lnTo>
                  <a:lnTo>
                    <a:pt x="1728" y="1836"/>
                  </a:lnTo>
                  <a:lnTo>
                    <a:pt x="1728" y="1678"/>
                  </a:lnTo>
                  <a:lnTo>
                    <a:pt x="1728" y="1678"/>
                  </a:lnTo>
                  <a:lnTo>
                    <a:pt x="1708" y="1691"/>
                  </a:lnTo>
                  <a:lnTo>
                    <a:pt x="1708" y="1691"/>
                  </a:lnTo>
                  <a:lnTo>
                    <a:pt x="1692" y="1700"/>
                  </a:lnTo>
                  <a:lnTo>
                    <a:pt x="1675" y="1707"/>
                  </a:lnTo>
                  <a:lnTo>
                    <a:pt x="1658" y="1714"/>
                  </a:lnTo>
                  <a:lnTo>
                    <a:pt x="1638" y="1719"/>
                  </a:lnTo>
                  <a:lnTo>
                    <a:pt x="1616" y="1725"/>
                  </a:lnTo>
                  <a:lnTo>
                    <a:pt x="1592" y="1728"/>
                  </a:lnTo>
                  <a:lnTo>
                    <a:pt x="1565" y="1731"/>
                  </a:lnTo>
                  <a:lnTo>
                    <a:pt x="1534" y="1732"/>
                  </a:lnTo>
                  <a:lnTo>
                    <a:pt x="1534" y="1732"/>
                  </a:lnTo>
                  <a:lnTo>
                    <a:pt x="324" y="1732"/>
                  </a:lnTo>
                  <a:lnTo>
                    <a:pt x="324" y="1732"/>
                  </a:lnTo>
                  <a:lnTo>
                    <a:pt x="313" y="1732"/>
                  </a:lnTo>
                  <a:lnTo>
                    <a:pt x="303" y="1730"/>
                  </a:lnTo>
                  <a:lnTo>
                    <a:pt x="292" y="1728"/>
                  </a:lnTo>
                  <a:lnTo>
                    <a:pt x="282" y="1724"/>
                  </a:lnTo>
                  <a:lnTo>
                    <a:pt x="273" y="1719"/>
                  </a:lnTo>
                  <a:lnTo>
                    <a:pt x="263" y="1714"/>
                  </a:lnTo>
                  <a:lnTo>
                    <a:pt x="255" y="1708"/>
                  </a:lnTo>
                  <a:lnTo>
                    <a:pt x="248" y="1701"/>
                  </a:lnTo>
                  <a:lnTo>
                    <a:pt x="240" y="1692"/>
                  </a:lnTo>
                  <a:lnTo>
                    <a:pt x="234" y="1684"/>
                  </a:lnTo>
                  <a:lnTo>
                    <a:pt x="229" y="1676"/>
                  </a:lnTo>
                  <a:lnTo>
                    <a:pt x="225" y="1666"/>
                  </a:lnTo>
                  <a:lnTo>
                    <a:pt x="221" y="1656"/>
                  </a:lnTo>
                  <a:lnTo>
                    <a:pt x="219" y="1646"/>
                  </a:lnTo>
                  <a:lnTo>
                    <a:pt x="217" y="1635"/>
                  </a:lnTo>
                  <a:lnTo>
                    <a:pt x="217" y="1624"/>
                  </a:lnTo>
                  <a:lnTo>
                    <a:pt x="216" y="1624"/>
                  </a:lnTo>
                  <a:lnTo>
                    <a:pt x="216" y="325"/>
                  </a:lnTo>
                  <a:lnTo>
                    <a:pt x="217" y="325"/>
                  </a:lnTo>
                  <a:lnTo>
                    <a:pt x="217" y="325"/>
                  </a:lnTo>
                  <a:lnTo>
                    <a:pt x="217" y="313"/>
                  </a:lnTo>
                  <a:lnTo>
                    <a:pt x="219" y="303"/>
                  </a:lnTo>
                  <a:lnTo>
                    <a:pt x="221" y="292"/>
                  </a:lnTo>
                  <a:lnTo>
                    <a:pt x="225" y="283"/>
                  </a:lnTo>
                  <a:lnTo>
                    <a:pt x="229" y="273"/>
                  </a:lnTo>
                  <a:lnTo>
                    <a:pt x="234" y="264"/>
                  </a:lnTo>
                  <a:lnTo>
                    <a:pt x="240" y="256"/>
                  </a:lnTo>
                  <a:lnTo>
                    <a:pt x="248" y="248"/>
                  </a:lnTo>
                  <a:lnTo>
                    <a:pt x="255" y="242"/>
                  </a:lnTo>
                  <a:lnTo>
                    <a:pt x="263" y="235"/>
                  </a:lnTo>
                  <a:lnTo>
                    <a:pt x="273" y="229"/>
                  </a:lnTo>
                  <a:lnTo>
                    <a:pt x="282" y="225"/>
                  </a:lnTo>
                  <a:lnTo>
                    <a:pt x="292" y="221"/>
                  </a:lnTo>
                  <a:lnTo>
                    <a:pt x="303" y="219"/>
                  </a:lnTo>
                  <a:lnTo>
                    <a:pt x="313" y="217"/>
                  </a:lnTo>
                  <a:lnTo>
                    <a:pt x="324" y="217"/>
                  </a:lnTo>
                  <a:lnTo>
                    <a:pt x="1624" y="217"/>
                  </a:lnTo>
                  <a:lnTo>
                    <a:pt x="1624" y="217"/>
                  </a:lnTo>
                  <a:lnTo>
                    <a:pt x="1634" y="217"/>
                  </a:lnTo>
                  <a:lnTo>
                    <a:pt x="1645" y="219"/>
                  </a:lnTo>
                  <a:lnTo>
                    <a:pt x="1656" y="221"/>
                  </a:lnTo>
                  <a:lnTo>
                    <a:pt x="1665" y="225"/>
                  </a:lnTo>
                  <a:lnTo>
                    <a:pt x="1674" y="229"/>
                  </a:lnTo>
                  <a:lnTo>
                    <a:pt x="1684" y="235"/>
                  </a:lnTo>
                  <a:lnTo>
                    <a:pt x="1692" y="242"/>
                  </a:lnTo>
                  <a:lnTo>
                    <a:pt x="1699" y="248"/>
                  </a:lnTo>
                  <a:lnTo>
                    <a:pt x="1707" y="256"/>
                  </a:lnTo>
                  <a:lnTo>
                    <a:pt x="1713" y="264"/>
                  </a:lnTo>
                  <a:lnTo>
                    <a:pt x="1718" y="273"/>
                  </a:lnTo>
                  <a:lnTo>
                    <a:pt x="1723" y="283"/>
                  </a:lnTo>
                  <a:lnTo>
                    <a:pt x="1726" y="292"/>
                  </a:lnTo>
                  <a:lnTo>
                    <a:pt x="1729" y="303"/>
                  </a:lnTo>
                  <a:lnTo>
                    <a:pt x="1730" y="313"/>
                  </a:lnTo>
                  <a:lnTo>
                    <a:pt x="1731" y="325"/>
                  </a:lnTo>
                  <a:lnTo>
                    <a:pt x="1731" y="325"/>
                  </a:lnTo>
                  <a:lnTo>
                    <a:pt x="1731" y="1516"/>
                  </a:lnTo>
                  <a:lnTo>
                    <a:pt x="1731" y="1516"/>
                  </a:lnTo>
                  <a:lnTo>
                    <a:pt x="1880" y="1516"/>
                  </a:lnTo>
                  <a:lnTo>
                    <a:pt x="1880" y="1516"/>
                  </a:lnTo>
                  <a:lnTo>
                    <a:pt x="1887" y="1515"/>
                  </a:lnTo>
                  <a:lnTo>
                    <a:pt x="1893" y="1514"/>
                  </a:lnTo>
                  <a:lnTo>
                    <a:pt x="1901" y="1513"/>
                  </a:lnTo>
                  <a:lnTo>
                    <a:pt x="1907" y="1511"/>
                  </a:lnTo>
                  <a:lnTo>
                    <a:pt x="1912" y="1508"/>
                  </a:lnTo>
                  <a:lnTo>
                    <a:pt x="1918" y="1504"/>
                  </a:lnTo>
                  <a:lnTo>
                    <a:pt x="1928" y="1495"/>
                  </a:lnTo>
                  <a:lnTo>
                    <a:pt x="1933" y="1491"/>
                  </a:lnTo>
                  <a:lnTo>
                    <a:pt x="1936" y="1486"/>
                  </a:lnTo>
                  <a:lnTo>
                    <a:pt x="1940" y="1480"/>
                  </a:lnTo>
                  <a:lnTo>
                    <a:pt x="1943" y="1474"/>
                  </a:lnTo>
                  <a:lnTo>
                    <a:pt x="1945" y="1468"/>
                  </a:lnTo>
                  <a:lnTo>
                    <a:pt x="1946" y="1461"/>
                  </a:lnTo>
                  <a:lnTo>
                    <a:pt x="1947" y="1455"/>
                  </a:lnTo>
                  <a:lnTo>
                    <a:pt x="1948" y="1448"/>
                  </a:lnTo>
                  <a:lnTo>
                    <a:pt x="1948" y="432"/>
                  </a:lnTo>
                  <a:lnTo>
                    <a:pt x="1948" y="432"/>
                  </a:lnTo>
                  <a:lnTo>
                    <a:pt x="1947" y="421"/>
                  </a:lnTo>
                  <a:lnTo>
                    <a:pt x="1946" y="410"/>
                  </a:lnTo>
                  <a:lnTo>
                    <a:pt x="1945" y="398"/>
                  </a:lnTo>
                  <a:lnTo>
                    <a:pt x="1943" y="387"/>
                  </a:lnTo>
                  <a:lnTo>
                    <a:pt x="1937" y="364"/>
                  </a:lnTo>
                  <a:lnTo>
                    <a:pt x="1929" y="343"/>
                  </a:lnTo>
                  <a:lnTo>
                    <a:pt x="1918" y="324"/>
                  </a:lnTo>
                  <a:lnTo>
                    <a:pt x="1906" y="305"/>
                  </a:lnTo>
                  <a:lnTo>
                    <a:pt x="1892" y="288"/>
                  </a:lnTo>
                  <a:lnTo>
                    <a:pt x="1877" y="272"/>
                  </a:lnTo>
                  <a:lnTo>
                    <a:pt x="1877" y="272"/>
                  </a:lnTo>
                  <a:lnTo>
                    <a:pt x="1675" y="71"/>
                  </a:lnTo>
                  <a:lnTo>
                    <a:pt x="167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3" name="Freeform 27">
              <a:extLst>
                <a:ext uri="{FF2B5EF4-FFF2-40B4-BE49-F238E27FC236}">
                  <a16:creationId xmlns:a16="http://schemas.microsoft.com/office/drawing/2014/main" id="{2CF791B2-A3D8-4405-AD64-6ED24F5B6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7708900"/>
              <a:ext cx="69850" cy="136525"/>
            </a:xfrm>
            <a:custGeom>
              <a:avLst/>
              <a:gdLst>
                <a:gd name="T0" fmla="*/ 149 w 217"/>
                <a:gd name="T1" fmla="*/ 434 h 434"/>
                <a:gd name="T2" fmla="*/ 156 w 217"/>
                <a:gd name="T3" fmla="*/ 433 h 434"/>
                <a:gd name="T4" fmla="*/ 169 w 217"/>
                <a:gd name="T5" fmla="*/ 431 h 434"/>
                <a:gd name="T6" fmla="*/ 181 w 217"/>
                <a:gd name="T7" fmla="*/ 425 h 434"/>
                <a:gd name="T8" fmla="*/ 196 w 217"/>
                <a:gd name="T9" fmla="*/ 413 h 434"/>
                <a:gd name="T10" fmla="*/ 205 w 217"/>
                <a:gd name="T11" fmla="*/ 404 h 434"/>
                <a:gd name="T12" fmla="*/ 212 w 217"/>
                <a:gd name="T13" fmla="*/ 392 h 434"/>
                <a:gd name="T14" fmla="*/ 215 w 217"/>
                <a:gd name="T15" fmla="*/ 379 h 434"/>
                <a:gd name="T16" fmla="*/ 217 w 217"/>
                <a:gd name="T17" fmla="*/ 365 h 434"/>
                <a:gd name="T18" fmla="*/ 217 w 217"/>
                <a:gd name="T19" fmla="*/ 68 h 434"/>
                <a:gd name="T20" fmla="*/ 215 w 217"/>
                <a:gd name="T21" fmla="*/ 55 h 434"/>
                <a:gd name="T22" fmla="*/ 212 w 217"/>
                <a:gd name="T23" fmla="*/ 41 h 434"/>
                <a:gd name="T24" fmla="*/ 205 w 217"/>
                <a:gd name="T25" fmla="*/ 30 h 434"/>
                <a:gd name="T26" fmla="*/ 196 w 217"/>
                <a:gd name="T27" fmla="*/ 20 h 434"/>
                <a:gd name="T28" fmla="*/ 181 w 217"/>
                <a:gd name="T29" fmla="*/ 8 h 434"/>
                <a:gd name="T30" fmla="*/ 169 w 217"/>
                <a:gd name="T31" fmla="*/ 3 h 434"/>
                <a:gd name="T32" fmla="*/ 156 w 217"/>
                <a:gd name="T33" fmla="*/ 1 h 434"/>
                <a:gd name="T34" fmla="*/ 68 w 217"/>
                <a:gd name="T35" fmla="*/ 0 h 434"/>
                <a:gd name="T36" fmla="*/ 62 w 217"/>
                <a:gd name="T37" fmla="*/ 1 h 434"/>
                <a:gd name="T38" fmla="*/ 48 w 217"/>
                <a:gd name="T39" fmla="*/ 3 h 434"/>
                <a:gd name="T40" fmla="*/ 36 w 217"/>
                <a:gd name="T41" fmla="*/ 8 h 434"/>
                <a:gd name="T42" fmla="*/ 20 w 217"/>
                <a:gd name="T43" fmla="*/ 20 h 434"/>
                <a:gd name="T44" fmla="*/ 9 w 217"/>
                <a:gd name="T45" fmla="*/ 36 h 434"/>
                <a:gd name="T46" fmla="*/ 3 w 217"/>
                <a:gd name="T47" fmla="*/ 48 h 434"/>
                <a:gd name="T48" fmla="*/ 0 w 217"/>
                <a:gd name="T49" fmla="*/ 61 h 434"/>
                <a:gd name="T50" fmla="*/ 0 w 217"/>
                <a:gd name="T51" fmla="*/ 365 h 434"/>
                <a:gd name="T52" fmla="*/ 0 w 217"/>
                <a:gd name="T53" fmla="*/ 373 h 434"/>
                <a:gd name="T54" fmla="*/ 3 w 217"/>
                <a:gd name="T55" fmla="*/ 386 h 434"/>
                <a:gd name="T56" fmla="*/ 9 w 217"/>
                <a:gd name="T57" fmla="*/ 397 h 434"/>
                <a:gd name="T58" fmla="*/ 16 w 217"/>
                <a:gd name="T59" fmla="*/ 409 h 434"/>
                <a:gd name="T60" fmla="*/ 30 w 217"/>
                <a:gd name="T61" fmla="*/ 421 h 434"/>
                <a:gd name="T62" fmla="*/ 42 w 217"/>
                <a:gd name="T63" fmla="*/ 429 h 434"/>
                <a:gd name="T64" fmla="*/ 54 w 217"/>
                <a:gd name="T65" fmla="*/ 432 h 434"/>
                <a:gd name="T66" fmla="*/ 68 w 217"/>
                <a:gd name="T67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4">
                  <a:moveTo>
                    <a:pt x="68" y="434"/>
                  </a:moveTo>
                  <a:lnTo>
                    <a:pt x="149" y="434"/>
                  </a:lnTo>
                  <a:lnTo>
                    <a:pt x="149" y="434"/>
                  </a:lnTo>
                  <a:lnTo>
                    <a:pt x="156" y="433"/>
                  </a:lnTo>
                  <a:lnTo>
                    <a:pt x="162" y="432"/>
                  </a:lnTo>
                  <a:lnTo>
                    <a:pt x="169" y="431"/>
                  </a:lnTo>
                  <a:lnTo>
                    <a:pt x="176" y="429"/>
                  </a:lnTo>
                  <a:lnTo>
                    <a:pt x="181" y="425"/>
                  </a:lnTo>
                  <a:lnTo>
                    <a:pt x="187" y="421"/>
                  </a:lnTo>
                  <a:lnTo>
                    <a:pt x="196" y="413"/>
                  </a:lnTo>
                  <a:lnTo>
                    <a:pt x="202" y="409"/>
                  </a:lnTo>
                  <a:lnTo>
                    <a:pt x="205" y="404"/>
                  </a:lnTo>
                  <a:lnTo>
                    <a:pt x="209" y="397"/>
                  </a:lnTo>
                  <a:lnTo>
                    <a:pt x="212" y="392"/>
                  </a:lnTo>
                  <a:lnTo>
                    <a:pt x="214" y="386"/>
                  </a:lnTo>
                  <a:lnTo>
                    <a:pt x="215" y="379"/>
                  </a:lnTo>
                  <a:lnTo>
                    <a:pt x="216" y="373"/>
                  </a:lnTo>
                  <a:lnTo>
                    <a:pt x="217" y="365"/>
                  </a:lnTo>
                  <a:lnTo>
                    <a:pt x="217" y="68"/>
                  </a:lnTo>
                  <a:lnTo>
                    <a:pt x="217" y="68"/>
                  </a:lnTo>
                  <a:lnTo>
                    <a:pt x="216" y="61"/>
                  </a:lnTo>
                  <a:lnTo>
                    <a:pt x="215" y="55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6"/>
                  </a:lnTo>
                  <a:lnTo>
                    <a:pt x="205" y="30"/>
                  </a:lnTo>
                  <a:lnTo>
                    <a:pt x="202" y="25"/>
                  </a:lnTo>
                  <a:lnTo>
                    <a:pt x="196" y="20"/>
                  </a:lnTo>
                  <a:lnTo>
                    <a:pt x="187" y="11"/>
                  </a:lnTo>
                  <a:lnTo>
                    <a:pt x="181" y="8"/>
                  </a:lnTo>
                  <a:lnTo>
                    <a:pt x="176" y="5"/>
                  </a:lnTo>
                  <a:lnTo>
                    <a:pt x="169" y="3"/>
                  </a:lnTo>
                  <a:lnTo>
                    <a:pt x="162" y="2"/>
                  </a:lnTo>
                  <a:lnTo>
                    <a:pt x="156" y="1"/>
                  </a:lnTo>
                  <a:lnTo>
                    <a:pt x="149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2" y="1"/>
                  </a:lnTo>
                  <a:lnTo>
                    <a:pt x="54" y="2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9" y="36"/>
                  </a:lnTo>
                  <a:lnTo>
                    <a:pt x="6" y="41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1" y="379"/>
                  </a:lnTo>
                  <a:lnTo>
                    <a:pt x="3" y="386"/>
                  </a:lnTo>
                  <a:lnTo>
                    <a:pt x="6" y="392"/>
                  </a:lnTo>
                  <a:lnTo>
                    <a:pt x="9" y="397"/>
                  </a:lnTo>
                  <a:lnTo>
                    <a:pt x="12" y="404"/>
                  </a:lnTo>
                  <a:lnTo>
                    <a:pt x="16" y="409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5"/>
                  </a:lnTo>
                  <a:lnTo>
                    <a:pt x="42" y="429"/>
                  </a:lnTo>
                  <a:lnTo>
                    <a:pt x="48" y="431"/>
                  </a:lnTo>
                  <a:lnTo>
                    <a:pt x="54" y="432"/>
                  </a:lnTo>
                  <a:lnTo>
                    <a:pt x="62" y="433"/>
                  </a:lnTo>
                  <a:lnTo>
                    <a:pt x="68" y="434"/>
                  </a:lnTo>
                  <a:lnTo>
                    <a:pt x="68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4" name="Freeform 28">
              <a:extLst>
                <a:ext uri="{FF2B5EF4-FFF2-40B4-BE49-F238E27FC236}">
                  <a16:creationId xmlns:a16="http://schemas.microsoft.com/office/drawing/2014/main" id="{7832EF0C-ED1A-4297-AFAF-16412E6DD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7708900"/>
              <a:ext cx="68263" cy="136525"/>
            </a:xfrm>
            <a:custGeom>
              <a:avLst/>
              <a:gdLst>
                <a:gd name="T0" fmla="*/ 149 w 217"/>
                <a:gd name="T1" fmla="*/ 434 h 434"/>
                <a:gd name="T2" fmla="*/ 156 w 217"/>
                <a:gd name="T3" fmla="*/ 433 h 434"/>
                <a:gd name="T4" fmla="*/ 169 w 217"/>
                <a:gd name="T5" fmla="*/ 431 h 434"/>
                <a:gd name="T6" fmla="*/ 182 w 217"/>
                <a:gd name="T7" fmla="*/ 425 h 434"/>
                <a:gd name="T8" fmla="*/ 192 w 217"/>
                <a:gd name="T9" fmla="*/ 418 h 434"/>
                <a:gd name="T10" fmla="*/ 201 w 217"/>
                <a:gd name="T11" fmla="*/ 409 h 434"/>
                <a:gd name="T12" fmla="*/ 209 w 217"/>
                <a:gd name="T13" fmla="*/ 397 h 434"/>
                <a:gd name="T14" fmla="*/ 214 w 217"/>
                <a:gd name="T15" fmla="*/ 386 h 434"/>
                <a:gd name="T16" fmla="*/ 217 w 217"/>
                <a:gd name="T17" fmla="*/ 373 h 434"/>
                <a:gd name="T18" fmla="*/ 217 w 217"/>
                <a:gd name="T19" fmla="*/ 68 h 434"/>
                <a:gd name="T20" fmla="*/ 217 w 217"/>
                <a:gd name="T21" fmla="*/ 61 h 434"/>
                <a:gd name="T22" fmla="*/ 214 w 217"/>
                <a:gd name="T23" fmla="*/ 48 h 434"/>
                <a:gd name="T24" fmla="*/ 209 w 217"/>
                <a:gd name="T25" fmla="*/ 36 h 434"/>
                <a:gd name="T26" fmla="*/ 197 w 217"/>
                <a:gd name="T27" fmla="*/ 20 h 434"/>
                <a:gd name="T28" fmla="*/ 187 w 217"/>
                <a:gd name="T29" fmla="*/ 11 h 434"/>
                <a:gd name="T30" fmla="*/ 175 w 217"/>
                <a:gd name="T31" fmla="*/ 5 h 434"/>
                <a:gd name="T32" fmla="*/ 163 w 217"/>
                <a:gd name="T33" fmla="*/ 2 h 434"/>
                <a:gd name="T34" fmla="*/ 149 w 217"/>
                <a:gd name="T35" fmla="*/ 0 h 434"/>
                <a:gd name="T36" fmla="*/ 69 w 217"/>
                <a:gd name="T37" fmla="*/ 0 h 434"/>
                <a:gd name="T38" fmla="*/ 55 w 217"/>
                <a:gd name="T39" fmla="*/ 2 h 434"/>
                <a:gd name="T40" fmla="*/ 42 w 217"/>
                <a:gd name="T41" fmla="*/ 5 h 434"/>
                <a:gd name="T42" fmla="*/ 30 w 217"/>
                <a:gd name="T43" fmla="*/ 11 h 434"/>
                <a:gd name="T44" fmla="*/ 20 w 217"/>
                <a:gd name="T45" fmla="*/ 20 h 434"/>
                <a:gd name="T46" fmla="*/ 8 w 217"/>
                <a:gd name="T47" fmla="*/ 36 h 434"/>
                <a:gd name="T48" fmla="*/ 3 w 217"/>
                <a:gd name="T49" fmla="*/ 48 h 434"/>
                <a:gd name="T50" fmla="*/ 1 w 217"/>
                <a:gd name="T51" fmla="*/ 61 h 434"/>
                <a:gd name="T52" fmla="*/ 0 w 217"/>
                <a:gd name="T53" fmla="*/ 365 h 434"/>
                <a:gd name="T54" fmla="*/ 1 w 217"/>
                <a:gd name="T55" fmla="*/ 373 h 434"/>
                <a:gd name="T56" fmla="*/ 3 w 217"/>
                <a:gd name="T57" fmla="*/ 386 h 434"/>
                <a:gd name="T58" fmla="*/ 8 w 217"/>
                <a:gd name="T59" fmla="*/ 397 h 434"/>
                <a:gd name="T60" fmla="*/ 16 w 217"/>
                <a:gd name="T61" fmla="*/ 409 h 434"/>
                <a:gd name="T62" fmla="*/ 25 w 217"/>
                <a:gd name="T63" fmla="*/ 418 h 434"/>
                <a:gd name="T64" fmla="*/ 36 w 217"/>
                <a:gd name="T65" fmla="*/ 425 h 434"/>
                <a:gd name="T66" fmla="*/ 48 w 217"/>
                <a:gd name="T67" fmla="*/ 431 h 434"/>
                <a:gd name="T68" fmla="*/ 61 w 217"/>
                <a:gd name="T69" fmla="*/ 433 h 434"/>
                <a:gd name="T70" fmla="*/ 69 w 217"/>
                <a:gd name="T7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7" h="434">
                  <a:moveTo>
                    <a:pt x="69" y="434"/>
                  </a:moveTo>
                  <a:lnTo>
                    <a:pt x="149" y="434"/>
                  </a:lnTo>
                  <a:lnTo>
                    <a:pt x="149" y="434"/>
                  </a:lnTo>
                  <a:lnTo>
                    <a:pt x="156" y="433"/>
                  </a:lnTo>
                  <a:lnTo>
                    <a:pt x="163" y="432"/>
                  </a:lnTo>
                  <a:lnTo>
                    <a:pt x="169" y="431"/>
                  </a:lnTo>
                  <a:lnTo>
                    <a:pt x="175" y="429"/>
                  </a:lnTo>
                  <a:lnTo>
                    <a:pt x="182" y="425"/>
                  </a:lnTo>
                  <a:lnTo>
                    <a:pt x="187" y="421"/>
                  </a:lnTo>
                  <a:lnTo>
                    <a:pt x="192" y="418"/>
                  </a:lnTo>
                  <a:lnTo>
                    <a:pt x="197" y="413"/>
                  </a:lnTo>
                  <a:lnTo>
                    <a:pt x="201" y="409"/>
                  </a:lnTo>
                  <a:lnTo>
                    <a:pt x="205" y="404"/>
                  </a:lnTo>
                  <a:lnTo>
                    <a:pt x="209" y="397"/>
                  </a:lnTo>
                  <a:lnTo>
                    <a:pt x="212" y="392"/>
                  </a:lnTo>
                  <a:lnTo>
                    <a:pt x="214" y="386"/>
                  </a:lnTo>
                  <a:lnTo>
                    <a:pt x="216" y="379"/>
                  </a:lnTo>
                  <a:lnTo>
                    <a:pt x="217" y="373"/>
                  </a:lnTo>
                  <a:lnTo>
                    <a:pt x="217" y="365"/>
                  </a:lnTo>
                  <a:lnTo>
                    <a:pt x="217" y="68"/>
                  </a:lnTo>
                  <a:lnTo>
                    <a:pt x="217" y="68"/>
                  </a:lnTo>
                  <a:lnTo>
                    <a:pt x="217" y="61"/>
                  </a:lnTo>
                  <a:lnTo>
                    <a:pt x="216" y="55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6"/>
                  </a:lnTo>
                  <a:lnTo>
                    <a:pt x="205" y="30"/>
                  </a:lnTo>
                  <a:lnTo>
                    <a:pt x="197" y="20"/>
                  </a:lnTo>
                  <a:lnTo>
                    <a:pt x="192" y="16"/>
                  </a:lnTo>
                  <a:lnTo>
                    <a:pt x="187" y="11"/>
                  </a:lnTo>
                  <a:lnTo>
                    <a:pt x="182" y="8"/>
                  </a:lnTo>
                  <a:lnTo>
                    <a:pt x="175" y="5"/>
                  </a:lnTo>
                  <a:lnTo>
                    <a:pt x="169" y="3"/>
                  </a:lnTo>
                  <a:lnTo>
                    <a:pt x="163" y="2"/>
                  </a:lnTo>
                  <a:lnTo>
                    <a:pt x="156" y="1"/>
                  </a:lnTo>
                  <a:lnTo>
                    <a:pt x="149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1"/>
                  </a:lnTo>
                  <a:lnTo>
                    <a:pt x="55" y="2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6" y="8"/>
                  </a:lnTo>
                  <a:lnTo>
                    <a:pt x="30" y="11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5"/>
                  </a:lnTo>
                  <a:lnTo>
                    <a:pt x="1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" y="373"/>
                  </a:lnTo>
                  <a:lnTo>
                    <a:pt x="2" y="379"/>
                  </a:lnTo>
                  <a:lnTo>
                    <a:pt x="3" y="386"/>
                  </a:lnTo>
                  <a:lnTo>
                    <a:pt x="5" y="392"/>
                  </a:lnTo>
                  <a:lnTo>
                    <a:pt x="8" y="397"/>
                  </a:lnTo>
                  <a:lnTo>
                    <a:pt x="11" y="404"/>
                  </a:lnTo>
                  <a:lnTo>
                    <a:pt x="16" y="409"/>
                  </a:lnTo>
                  <a:lnTo>
                    <a:pt x="20" y="413"/>
                  </a:lnTo>
                  <a:lnTo>
                    <a:pt x="25" y="418"/>
                  </a:lnTo>
                  <a:lnTo>
                    <a:pt x="30" y="421"/>
                  </a:lnTo>
                  <a:lnTo>
                    <a:pt x="36" y="425"/>
                  </a:lnTo>
                  <a:lnTo>
                    <a:pt x="42" y="429"/>
                  </a:lnTo>
                  <a:lnTo>
                    <a:pt x="48" y="431"/>
                  </a:lnTo>
                  <a:lnTo>
                    <a:pt x="55" y="432"/>
                  </a:lnTo>
                  <a:lnTo>
                    <a:pt x="61" y="433"/>
                  </a:lnTo>
                  <a:lnTo>
                    <a:pt x="69" y="434"/>
                  </a:lnTo>
                  <a:lnTo>
                    <a:pt x="69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5" name="Freeform 29">
              <a:extLst>
                <a:ext uri="{FF2B5EF4-FFF2-40B4-BE49-F238E27FC236}">
                  <a16:creationId xmlns:a16="http://schemas.microsoft.com/office/drawing/2014/main" id="{3497E71C-091C-44FE-93FB-E88294CDC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288" y="7708900"/>
              <a:ext cx="68263" cy="136525"/>
            </a:xfrm>
            <a:custGeom>
              <a:avLst/>
              <a:gdLst>
                <a:gd name="T0" fmla="*/ 148 w 216"/>
                <a:gd name="T1" fmla="*/ 434 h 434"/>
                <a:gd name="T2" fmla="*/ 155 w 216"/>
                <a:gd name="T3" fmla="*/ 433 h 434"/>
                <a:gd name="T4" fmla="*/ 168 w 216"/>
                <a:gd name="T5" fmla="*/ 431 h 434"/>
                <a:gd name="T6" fmla="*/ 180 w 216"/>
                <a:gd name="T7" fmla="*/ 425 h 434"/>
                <a:gd name="T8" fmla="*/ 192 w 216"/>
                <a:gd name="T9" fmla="*/ 418 h 434"/>
                <a:gd name="T10" fmla="*/ 200 w 216"/>
                <a:gd name="T11" fmla="*/ 409 h 434"/>
                <a:gd name="T12" fmla="*/ 207 w 216"/>
                <a:gd name="T13" fmla="*/ 397 h 434"/>
                <a:gd name="T14" fmla="*/ 212 w 216"/>
                <a:gd name="T15" fmla="*/ 386 h 434"/>
                <a:gd name="T16" fmla="*/ 216 w 216"/>
                <a:gd name="T17" fmla="*/ 373 h 434"/>
                <a:gd name="T18" fmla="*/ 216 w 216"/>
                <a:gd name="T19" fmla="*/ 68 h 434"/>
                <a:gd name="T20" fmla="*/ 216 w 216"/>
                <a:gd name="T21" fmla="*/ 61 h 434"/>
                <a:gd name="T22" fmla="*/ 212 w 216"/>
                <a:gd name="T23" fmla="*/ 48 h 434"/>
                <a:gd name="T24" fmla="*/ 207 w 216"/>
                <a:gd name="T25" fmla="*/ 36 h 434"/>
                <a:gd name="T26" fmla="*/ 200 w 216"/>
                <a:gd name="T27" fmla="*/ 25 h 434"/>
                <a:gd name="T28" fmla="*/ 192 w 216"/>
                <a:gd name="T29" fmla="*/ 16 h 434"/>
                <a:gd name="T30" fmla="*/ 180 w 216"/>
                <a:gd name="T31" fmla="*/ 8 h 434"/>
                <a:gd name="T32" fmla="*/ 168 w 216"/>
                <a:gd name="T33" fmla="*/ 3 h 434"/>
                <a:gd name="T34" fmla="*/ 155 w 216"/>
                <a:gd name="T35" fmla="*/ 1 h 434"/>
                <a:gd name="T36" fmla="*/ 67 w 216"/>
                <a:gd name="T37" fmla="*/ 0 h 434"/>
                <a:gd name="T38" fmla="*/ 60 w 216"/>
                <a:gd name="T39" fmla="*/ 1 h 434"/>
                <a:gd name="T40" fmla="*/ 47 w 216"/>
                <a:gd name="T41" fmla="*/ 3 h 434"/>
                <a:gd name="T42" fmla="*/ 35 w 216"/>
                <a:gd name="T43" fmla="*/ 8 h 434"/>
                <a:gd name="T44" fmla="*/ 19 w 216"/>
                <a:gd name="T45" fmla="*/ 20 h 434"/>
                <a:gd name="T46" fmla="*/ 11 w 216"/>
                <a:gd name="T47" fmla="*/ 30 h 434"/>
                <a:gd name="T48" fmla="*/ 5 w 216"/>
                <a:gd name="T49" fmla="*/ 41 h 434"/>
                <a:gd name="T50" fmla="*/ 1 w 216"/>
                <a:gd name="T51" fmla="*/ 55 h 434"/>
                <a:gd name="T52" fmla="*/ 0 w 216"/>
                <a:gd name="T53" fmla="*/ 68 h 434"/>
                <a:gd name="T54" fmla="*/ 0 w 216"/>
                <a:gd name="T55" fmla="*/ 365 h 434"/>
                <a:gd name="T56" fmla="*/ 1 w 216"/>
                <a:gd name="T57" fmla="*/ 379 h 434"/>
                <a:gd name="T58" fmla="*/ 5 w 216"/>
                <a:gd name="T59" fmla="*/ 392 h 434"/>
                <a:gd name="T60" fmla="*/ 11 w 216"/>
                <a:gd name="T61" fmla="*/ 404 h 434"/>
                <a:gd name="T62" fmla="*/ 19 w 216"/>
                <a:gd name="T63" fmla="*/ 413 h 434"/>
                <a:gd name="T64" fmla="*/ 35 w 216"/>
                <a:gd name="T65" fmla="*/ 425 h 434"/>
                <a:gd name="T66" fmla="*/ 47 w 216"/>
                <a:gd name="T67" fmla="*/ 431 h 434"/>
                <a:gd name="T68" fmla="*/ 60 w 216"/>
                <a:gd name="T69" fmla="*/ 433 h 434"/>
                <a:gd name="T70" fmla="*/ 67 w 216"/>
                <a:gd name="T7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6" h="434">
                  <a:moveTo>
                    <a:pt x="67" y="434"/>
                  </a:moveTo>
                  <a:lnTo>
                    <a:pt x="148" y="434"/>
                  </a:lnTo>
                  <a:lnTo>
                    <a:pt x="148" y="434"/>
                  </a:lnTo>
                  <a:lnTo>
                    <a:pt x="155" y="433"/>
                  </a:lnTo>
                  <a:lnTo>
                    <a:pt x="162" y="432"/>
                  </a:lnTo>
                  <a:lnTo>
                    <a:pt x="168" y="431"/>
                  </a:lnTo>
                  <a:lnTo>
                    <a:pt x="174" y="429"/>
                  </a:lnTo>
                  <a:lnTo>
                    <a:pt x="180" y="425"/>
                  </a:lnTo>
                  <a:lnTo>
                    <a:pt x="185" y="421"/>
                  </a:lnTo>
                  <a:lnTo>
                    <a:pt x="192" y="418"/>
                  </a:lnTo>
                  <a:lnTo>
                    <a:pt x="196" y="413"/>
                  </a:lnTo>
                  <a:lnTo>
                    <a:pt x="200" y="409"/>
                  </a:lnTo>
                  <a:lnTo>
                    <a:pt x="204" y="404"/>
                  </a:lnTo>
                  <a:lnTo>
                    <a:pt x="207" y="397"/>
                  </a:lnTo>
                  <a:lnTo>
                    <a:pt x="210" y="392"/>
                  </a:lnTo>
                  <a:lnTo>
                    <a:pt x="212" y="386"/>
                  </a:lnTo>
                  <a:lnTo>
                    <a:pt x="215" y="379"/>
                  </a:lnTo>
                  <a:lnTo>
                    <a:pt x="216" y="373"/>
                  </a:lnTo>
                  <a:lnTo>
                    <a:pt x="216" y="365"/>
                  </a:lnTo>
                  <a:lnTo>
                    <a:pt x="216" y="68"/>
                  </a:lnTo>
                  <a:lnTo>
                    <a:pt x="216" y="68"/>
                  </a:lnTo>
                  <a:lnTo>
                    <a:pt x="216" y="61"/>
                  </a:lnTo>
                  <a:lnTo>
                    <a:pt x="215" y="55"/>
                  </a:lnTo>
                  <a:lnTo>
                    <a:pt x="212" y="48"/>
                  </a:lnTo>
                  <a:lnTo>
                    <a:pt x="210" y="41"/>
                  </a:lnTo>
                  <a:lnTo>
                    <a:pt x="207" y="36"/>
                  </a:lnTo>
                  <a:lnTo>
                    <a:pt x="204" y="30"/>
                  </a:lnTo>
                  <a:lnTo>
                    <a:pt x="200" y="25"/>
                  </a:lnTo>
                  <a:lnTo>
                    <a:pt x="196" y="20"/>
                  </a:lnTo>
                  <a:lnTo>
                    <a:pt x="192" y="16"/>
                  </a:lnTo>
                  <a:lnTo>
                    <a:pt x="185" y="11"/>
                  </a:lnTo>
                  <a:lnTo>
                    <a:pt x="180" y="8"/>
                  </a:lnTo>
                  <a:lnTo>
                    <a:pt x="174" y="5"/>
                  </a:lnTo>
                  <a:lnTo>
                    <a:pt x="168" y="3"/>
                  </a:lnTo>
                  <a:lnTo>
                    <a:pt x="162" y="2"/>
                  </a:lnTo>
                  <a:lnTo>
                    <a:pt x="155" y="1"/>
                  </a:lnTo>
                  <a:lnTo>
                    <a:pt x="148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0" y="1"/>
                  </a:lnTo>
                  <a:lnTo>
                    <a:pt x="54" y="2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19" y="20"/>
                  </a:lnTo>
                  <a:lnTo>
                    <a:pt x="15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1" y="379"/>
                  </a:lnTo>
                  <a:lnTo>
                    <a:pt x="3" y="386"/>
                  </a:lnTo>
                  <a:lnTo>
                    <a:pt x="5" y="392"/>
                  </a:lnTo>
                  <a:lnTo>
                    <a:pt x="8" y="397"/>
                  </a:lnTo>
                  <a:lnTo>
                    <a:pt x="11" y="404"/>
                  </a:lnTo>
                  <a:lnTo>
                    <a:pt x="15" y="409"/>
                  </a:lnTo>
                  <a:lnTo>
                    <a:pt x="19" y="413"/>
                  </a:lnTo>
                  <a:lnTo>
                    <a:pt x="30" y="421"/>
                  </a:lnTo>
                  <a:lnTo>
                    <a:pt x="35" y="425"/>
                  </a:lnTo>
                  <a:lnTo>
                    <a:pt x="41" y="429"/>
                  </a:lnTo>
                  <a:lnTo>
                    <a:pt x="47" y="431"/>
                  </a:lnTo>
                  <a:lnTo>
                    <a:pt x="54" y="432"/>
                  </a:lnTo>
                  <a:lnTo>
                    <a:pt x="60" y="433"/>
                  </a:lnTo>
                  <a:lnTo>
                    <a:pt x="67" y="434"/>
                  </a:lnTo>
                  <a:lnTo>
                    <a:pt x="67" y="4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6" name="Freeform 30">
              <a:extLst>
                <a:ext uri="{FF2B5EF4-FFF2-40B4-BE49-F238E27FC236}">
                  <a16:creationId xmlns:a16="http://schemas.microsoft.com/office/drawing/2014/main" id="{C6F8F428-B3E2-4756-996F-0A36111E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4063" y="8534400"/>
              <a:ext cx="69850" cy="136525"/>
            </a:xfrm>
            <a:custGeom>
              <a:avLst/>
              <a:gdLst>
                <a:gd name="T0" fmla="*/ 68 w 217"/>
                <a:gd name="T1" fmla="*/ 0 h 433"/>
                <a:gd name="T2" fmla="*/ 62 w 217"/>
                <a:gd name="T3" fmla="*/ 0 h 433"/>
                <a:gd name="T4" fmla="*/ 48 w 217"/>
                <a:gd name="T5" fmla="*/ 2 h 433"/>
                <a:gd name="T6" fmla="*/ 36 w 217"/>
                <a:gd name="T7" fmla="*/ 7 h 433"/>
                <a:gd name="T8" fmla="*/ 20 w 217"/>
                <a:gd name="T9" fmla="*/ 19 h 433"/>
                <a:gd name="T10" fmla="*/ 9 w 217"/>
                <a:gd name="T11" fmla="*/ 35 h 433"/>
                <a:gd name="T12" fmla="*/ 3 w 217"/>
                <a:gd name="T13" fmla="*/ 48 h 433"/>
                <a:gd name="T14" fmla="*/ 0 w 217"/>
                <a:gd name="T15" fmla="*/ 60 h 433"/>
                <a:gd name="T16" fmla="*/ 0 w 217"/>
                <a:gd name="T17" fmla="*/ 364 h 433"/>
                <a:gd name="T18" fmla="*/ 0 w 217"/>
                <a:gd name="T19" fmla="*/ 371 h 433"/>
                <a:gd name="T20" fmla="*/ 3 w 217"/>
                <a:gd name="T21" fmla="*/ 385 h 433"/>
                <a:gd name="T22" fmla="*/ 9 w 217"/>
                <a:gd name="T23" fmla="*/ 396 h 433"/>
                <a:gd name="T24" fmla="*/ 20 w 217"/>
                <a:gd name="T25" fmla="*/ 413 h 433"/>
                <a:gd name="T26" fmla="*/ 36 w 217"/>
                <a:gd name="T27" fmla="*/ 424 h 433"/>
                <a:gd name="T28" fmla="*/ 48 w 217"/>
                <a:gd name="T29" fmla="*/ 429 h 433"/>
                <a:gd name="T30" fmla="*/ 62 w 217"/>
                <a:gd name="T31" fmla="*/ 432 h 433"/>
                <a:gd name="T32" fmla="*/ 149 w 217"/>
                <a:gd name="T33" fmla="*/ 433 h 433"/>
                <a:gd name="T34" fmla="*/ 156 w 217"/>
                <a:gd name="T35" fmla="*/ 432 h 433"/>
                <a:gd name="T36" fmla="*/ 169 w 217"/>
                <a:gd name="T37" fmla="*/ 429 h 433"/>
                <a:gd name="T38" fmla="*/ 181 w 217"/>
                <a:gd name="T39" fmla="*/ 424 h 433"/>
                <a:gd name="T40" fmla="*/ 196 w 217"/>
                <a:gd name="T41" fmla="*/ 413 h 433"/>
                <a:gd name="T42" fmla="*/ 205 w 217"/>
                <a:gd name="T43" fmla="*/ 402 h 433"/>
                <a:gd name="T44" fmla="*/ 212 w 217"/>
                <a:gd name="T45" fmla="*/ 391 h 433"/>
                <a:gd name="T46" fmla="*/ 215 w 217"/>
                <a:gd name="T47" fmla="*/ 379 h 433"/>
                <a:gd name="T48" fmla="*/ 217 w 217"/>
                <a:gd name="T49" fmla="*/ 364 h 433"/>
                <a:gd name="T50" fmla="*/ 217 w 217"/>
                <a:gd name="T51" fmla="*/ 67 h 433"/>
                <a:gd name="T52" fmla="*/ 215 w 217"/>
                <a:gd name="T53" fmla="*/ 54 h 433"/>
                <a:gd name="T54" fmla="*/ 212 w 217"/>
                <a:gd name="T55" fmla="*/ 41 h 433"/>
                <a:gd name="T56" fmla="*/ 205 w 217"/>
                <a:gd name="T57" fmla="*/ 29 h 433"/>
                <a:gd name="T58" fmla="*/ 196 w 217"/>
                <a:gd name="T59" fmla="*/ 19 h 433"/>
                <a:gd name="T60" fmla="*/ 181 w 217"/>
                <a:gd name="T61" fmla="*/ 7 h 433"/>
                <a:gd name="T62" fmla="*/ 169 w 217"/>
                <a:gd name="T63" fmla="*/ 2 h 433"/>
                <a:gd name="T64" fmla="*/ 156 w 217"/>
                <a:gd name="T65" fmla="*/ 0 h 433"/>
                <a:gd name="T66" fmla="*/ 149 w 217"/>
                <a:gd name="T6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3">
                  <a:moveTo>
                    <a:pt x="149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4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7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29"/>
                  </a:lnTo>
                  <a:lnTo>
                    <a:pt x="9" y="35"/>
                  </a:lnTo>
                  <a:lnTo>
                    <a:pt x="6" y="41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71"/>
                  </a:lnTo>
                  <a:lnTo>
                    <a:pt x="1" y="379"/>
                  </a:lnTo>
                  <a:lnTo>
                    <a:pt x="3" y="385"/>
                  </a:lnTo>
                  <a:lnTo>
                    <a:pt x="6" y="391"/>
                  </a:lnTo>
                  <a:lnTo>
                    <a:pt x="9" y="396"/>
                  </a:lnTo>
                  <a:lnTo>
                    <a:pt x="12" y="402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4"/>
                  </a:lnTo>
                  <a:lnTo>
                    <a:pt x="42" y="427"/>
                  </a:lnTo>
                  <a:lnTo>
                    <a:pt x="48" y="429"/>
                  </a:lnTo>
                  <a:lnTo>
                    <a:pt x="54" y="430"/>
                  </a:lnTo>
                  <a:lnTo>
                    <a:pt x="62" y="432"/>
                  </a:lnTo>
                  <a:lnTo>
                    <a:pt x="68" y="433"/>
                  </a:lnTo>
                  <a:lnTo>
                    <a:pt x="149" y="433"/>
                  </a:lnTo>
                  <a:lnTo>
                    <a:pt x="149" y="433"/>
                  </a:lnTo>
                  <a:lnTo>
                    <a:pt x="156" y="432"/>
                  </a:lnTo>
                  <a:lnTo>
                    <a:pt x="162" y="430"/>
                  </a:lnTo>
                  <a:lnTo>
                    <a:pt x="169" y="429"/>
                  </a:lnTo>
                  <a:lnTo>
                    <a:pt x="176" y="427"/>
                  </a:lnTo>
                  <a:lnTo>
                    <a:pt x="181" y="424"/>
                  </a:lnTo>
                  <a:lnTo>
                    <a:pt x="187" y="421"/>
                  </a:lnTo>
                  <a:lnTo>
                    <a:pt x="196" y="413"/>
                  </a:lnTo>
                  <a:lnTo>
                    <a:pt x="202" y="408"/>
                  </a:lnTo>
                  <a:lnTo>
                    <a:pt x="205" y="402"/>
                  </a:lnTo>
                  <a:lnTo>
                    <a:pt x="209" y="396"/>
                  </a:lnTo>
                  <a:lnTo>
                    <a:pt x="212" y="391"/>
                  </a:lnTo>
                  <a:lnTo>
                    <a:pt x="214" y="385"/>
                  </a:lnTo>
                  <a:lnTo>
                    <a:pt x="215" y="379"/>
                  </a:lnTo>
                  <a:lnTo>
                    <a:pt x="216" y="371"/>
                  </a:lnTo>
                  <a:lnTo>
                    <a:pt x="217" y="364"/>
                  </a:lnTo>
                  <a:lnTo>
                    <a:pt x="217" y="67"/>
                  </a:lnTo>
                  <a:lnTo>
                    <a:pt x="217" y="67"/>
                  </a:lnTo>
                  <a:lnTo>
                    <a:pt x="216" y="60"/>
                  </a:lnTo>
                  <a:lnTo>
                    <a:pt x="215" y="54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5"/>
                  </a:lnTo>
                  <a:lnTo>
                    <a:pt x="205" y="29"/>
                  </a:lnTo>
                  <a:lnTo>
                    <a:pt x="202" y="24"/>
                  </a:lnTo>
                  <a:lnTo>
                    <a:pt x="196" y="19"/>
                  </a:lnTo>
                  <a:lnTo>
                    <a:pt x="187" y="11"/>
                  </a:lnTo>
                  <a:lnTo>
                    <a:pt x="181" y="7"/>
                  </a:lnTo>
                  <a:lnTo>
                    <a:pt x="176" y="5"/>
                  </a:lnTo>
                  <a:lnTo>
                    <a:pt x="169" y="2"/>
                  </a:lnTo>
                  <a:lnTo>
                    <a:pt x="162" y="1"/>
                  </a:lnTo>
                  <a:lnTo>
                    <a:pt x="156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7" name="Freeform 31">
              <a:extLst>
                <a:ext uri="{FF2B5EF4-FFF2-40B4-BE49-F238E27FC236}">
                  <a16:creationId xmlns:a16="http://schemas.microsoft.com/office/drawing/2014/main" id="{061DC780-999D-4E8E-8AE0-779C7BEA2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8534400"/>
              <a:ext cx="68263" cy="136525"/>
            </a:xfrm>
            <a:custGeom>
              <a:avLst/>
              <a:gdLst>
                <a:gd name="T0" fmla="*/ 69 w 217"/>
                <a:gd name="T1" fmla="*/ 0 h 433"/>
                <a:gd name="T2" fmla="*/ 61 w 217"/>
                <a:gd name="T3" fmla="*/ 0 h 433"/>
                <a:gd name="T4" fmla="*/ 48 w 217"/>
                <a:gd name="T5" fmla="*/ 2 h 433"/>
                <a:gd name="T6" fmla="*/ 36 w 217"/>
                <a:gd name="T7" fmla="*/ 7 h 433"/>
                <a:gd name="T8" fmla="*/ 25 w 217"/>
                <a:gd name="T9" fmla="*/ 15 h 433"/>
                <a:gd name="T10" fmla="*/ 11 w 217"/>
                <a:gd name="T11" fmla="*/ 29 h 433"/>
                <a:gd name="T12" fmla="*/ 5 w 217"/>
                <a:gd name="T13" fmla="*/ 41 h 433"/>
                <a:gd name="T14" fmla="*/ 2 w 217"/>
                <a:gd name="T15" fmla="*/ 54 h 433"/>
                <a:gd name="T16" fmla="*/ 0 w 217"/>
                <a:gd name="T17" fmla="*/ 67 h 433"/>
                <a:gd name="T18" fmla="*/ 0 w 217"/>
                <a:gd name="T19" fmla="*/ 364 h 433"/>
                <a:gd name="T20" fmla="*/ 2 w 217"/>
                <a:gd name="T21" fmla="*/ 379 h 433"/>
                <a:gd name="T22" fmla="*/ 5 w 217"/>
                <a:gd name="T23" fmla="*/ 391 h 433"/>
                <a:gd name="T24" fmla="*/ 11 w 217"/>
                <a:gd name="T25" fmla="*/ 402 h 433"/>
                <a:gd name="T26" fmla="*/ 30 w 217"/>
                <a:gd name="T27" fmla="*/ 421 h 433"/>
                <a:gd name="T28" fmla="*/ 42 w 217"/>
                <a:gd name="T29" fmla="*/ 427 h 433"/>
                <a:gd name="T30" fmla="*/ 55 w 217"/>
                <a:gd name="T31" fmla="*/ 430 h 433"/>
                <a:gd name="T32" fmla="*/ 69 w 217"/>
                <a:gd name="T33" fmla="*/ 433 h 433"/>
                <a:gd name="T34" fmla="*/ 149 w 217"/>
                <a:gd name="T35" fmla="*/ 433 h 433"/>
                <a:gd name="T36" fmla="*/ 163 w 217"/>
                <a:gd name="T37" fmla="*/ 430 h 433"/>
                <a:gd name="T38" fmla="*/ 175 w 217"/>
                <a:gd name="T39" fmla="*/ 427 h 433"/>
                <a:gd name="T40" fmla="*/ 187 w 217"/>
                <a:gd name="T41" fmla="*/ 421 h 433"/>
                <a:gd name="T42" fmla="*/ 205 w 217"/>
                <a:gd name="T43" fmla="*/ 402 h 433"/>
                <a:gd name="T44" fmla="*/ 212 w 217"/>
                <a:gd name="T45" fmla="*/ 391 h 433"/>
                <a:gd name="T46" fmla="*/ 216 w 217"/>
                <a:gd name="T47" fmla="*/ 379 h 433"/>
                <a:gd name="T48" fmla="*/ 217 w 217"/>
                <a:gd name="T49" fmla="*/ 364 h 433"/>
                <a:gd name="T50" fmla="*/ 217 w 217"/>
                <a:gd name="T51" fmla="*/ 67 h 433"/>
                <a:gd name="T52" fmla="*/ 216 w 217"/>
                <a:gd name="T53" fmla="*/ 54 h 433"/>
                <a:gd name="T54" fmla="*/ 212 w 217"/>
                <a:gd name="T55" fmla="*/ 41 h 433"/>
                <a:gd name="T56" fmla="*/ 205 w 217"/>
                <a:gd name="T57" fmla="*/ 29 h 433"/>
                <a:gd name="T58" fmla="*/ 192 w 217"/>
                <a:gd name="T59" fmla="*/ 15 h 433"/>
                <a:gd name="T60" fmla="*/ 182 w 217"/>
                <a:gd name="T61" fmla="*/ 7 h 433"/>
                <a:gd name="T62" fmla="*/ 169 w 217"/>
                <a:gd name="T63" fmla="*/ 2 h 433"/>
                <a:gd name="T64" fmla="*/ 156 w 217"/>
                <a:gd name="T65" fmla="*/ 0 h 433"/>
                <a:gd name="T66" fmla="*/ 149 w 217"/>
                <a:gd name="T67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7" h="433">
                  <a:moveTo>
                    <a:pt x="149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2"/>
                  </a:lnTo>
                  <a:lnTo>
                    <a:pt x="42" y="5"/>
                  </a:lnTo>
                  <a:lnTo>
                    <a:pt x="36" y="7"/>
                  </a:lnTo>
                  <a:lnTo>
                    <a:pt x="30" y="11"/>
                  </a:lnTo>
                  <a:lnTo>
                    <a:pt x="25" y="15"/>
                  </a:lnTo>
                  <a:lnTo>
                    <a:pt x="20" y="19"/>
                  </a:lnTo>
                  <a:lnTo>
                    <a:pt x="11" y="29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" y="371"/>
                  </a:lnTo>
                  <a:lnTo>
                    <a:pt x="2" y="379"/>
                  </a:lnTo>
                  <a:lnTo>
                    <a:pt x="3" y="385"/>
                  </a:lnTo>
                  <a:lnTo>
                    <a:pt x="5" y="391"/>
                  </a:lnTo>
                  <a:lnTo>
                    <a:pt x="8" y="396"/>
                  </a:lnTo>
                  <a:lnTo>
                    <a:pt x="11" y="402"/>
                  </a:lnTo>
                  <a:lnTo>
                    <a:pt x="20" y="413"/>
                  </a:lnTo>
                  <a:lnTo>
                    <a:pt x="30" y="421"/>
                  </a:lnTo>
                  <a:lnTo>
                    <a:pt x="36" y="424"/>
                  </a:lnTo>
                  <a:lnTo>
                    <a:pt x="42" y="427"/>
                  </a:lnTo>
                  <a:lnTo>
                    <a:pt x="48" y="429"/>
                  </a:lnTo>
                  <a:lnTo>
                    <a:pt x="55" y="430"/>
                  </a:lnTo>
                  <a:lnTo>
                    <a:pt x="61" y="432"/>
                  </a:lnTo>
                  <a:lnTo>
                    <a:pt x="69" y="433"/>
                  </a:lnTo>
                  <a:lnTo>
                    <a:pt x="149" y="433"/>
                  </a:lnTo>
                  <a:lnTo>
                    <a:pt x="149" y="433"/>
                  </a:lnTo>
                  <a:lnTo>
                    <a:pt x="156" y="432"/>
                  </a:lnTo>
                  <a:lnTo>
                    <a:pt x="163" y="430"/>
                  </a:lnTo>
                  <a:lnTo>
                    <a:pt x="169" y="429"/>
                  </a:lnTo>
                  <a:lnTo>
                    <a:pt x="175" y="427"/>
                  </a:lnTo>
                  <a:lnTo>
                    <a:pt x="182" y="424"/>
                  </a:lnTo>
                  <a:lnTo>
                    <a:pt x="187" y="421"/>
                  </a:lnTo>
                  <a:lnTo>
                    <a:pt x="197" y="413"/>
                  </a:lnTo>
                  <a:lnTo>
                    <a:pt x="205" y="402"/>
                  </a:lnTo>
                  <a:lnTo>
                    <a:pt x="209" y="396"/>
                  </a:lnTo>
                  <a:lnTo>
                    <a:pt x="212" y="391"/>
                  </a:lnTo>
                  <a:lnTo>
                    <a:pt x="214" y="385"/>
                  </a:lnTo>
                  <a:lnTo>
                    <a:pt x="216" y="379"/>
                  </a:lnTo>
                  <a:lnTo>
                    <a:pt x="217" y="371"/>
                  </a:lnTo>
                  <a:lnTo>
                    <a:pt x="217" y="364"/>
                  </a:lnTo>
                  <a:lnTo>
                    <a:pt x="217" y="67"/>
                  </a:lnTo>
                  <a:lnTo>
                    <a:pt x="217" y="67"/>
                  </a:lnTo>
                  <a:lnTo>
                    <a:pt x="217" y="60"/>
                  </a:lnTo>
                  <a:lnTo>
                    <a:pt x="216" y="54"/>
                  </a:lnTo>
                  <a:lnTo>
                    <a:pt x="214" y="48"/>
                  </a:lnTo>
                  <a:lnTo>
                    <a:pt x="212" y="41"/>
                  </a:lnTo>
                  <a:lnTo>
                    <a:pt x="209" y="35"/>
                  </a:lnTo>
                  <a:lnTo>
                    <a:pt x="205" y="29"/>
                  </a:lnTo>
                  <a:lnTo>
                    <a:pt x="197" y="19"/>
                  </a:lnTo>
                  <a:lnTo>
                    <a:pt x="192" y="15"/>
                  </a:lnTo>
                  <a:lnTo>
                    <a:pt x="187" y="11"/>
                  </a:lnTo>
                  <a:lnTo>
                    <a:pt x="182" y="7"/>
                  </a:lnTo>
                  <a:lnTo>
                    <a:pt x="175" y="5"/>
                  </a:lnTo>
                  <a:lnTo>
                    <a:pt x="169" y="2"/>
                  </a:lnTo>
                  <a:lnTo>
                    <a:pt x="163" y="1"/>
                  </a:lnTo>
                  <a:lnTo>
                    <a:pt x="156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8" name="Freeform 32">
              <a:extLst>
                <a:ext uri="{FF2B5EF4-FFF2-40B4-BE49-F238E27FC236}">
                  <a16:creationId xmlns:a16="http://schemas.microsoft.com/office/drawing/2014/main" id="{9F4E5010-A335-4CC1-92BD-5CA5BC1BB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288" y="8534400"/>
              <a:ext cx="68263" cy="136525"/>
            </a:xfrm>
            <a:custGeom>
              <a:avLst/>
              <a:gdLst>
                <a:gd name="T0" fmla="*/ 67 w 216"/>
                <a:gd name="T1" fmla="*/ 0 h 433"/>
                <a:gd name="T2" fmla="*/ 60 w 216"/>
                <a:gd name="T3" fmla="*/ 0 h 433"/>
                <a:gd name="T4" fmla="*/ 47 w 216"/>
                <a:gd name="T5" fmla="*/ 2 h 433"/>
                <a:gd name="T6" fmla="*/ 35 w 216"/>
                <a:gd name="T7" fmla="*/ 7 h 433"/>
                <a:gd name="T8" fmla="*/ 19 w 216"/>
                <a:gd name="T9" fmla="*/ 19 h 433"/>
                <a:gd name="T10" fmla="*/ 11 w 216"/>
                <a:gd name="T11" fmla="*/ 29 h 433"/>
                <a:gd name="T12" fmla="*/ 5 w 216"/>
                <a:gd name="T13" fmla="*/ 41 h 433"/>
                <a:gd name="T14" fmla="*/ 1 w 216"/>
                <a:gd name="T15" fmla="*/ 54 h 433"/>
                <a:gd name="T16" fmla="*/ 0 w 216"/>
                <a:gd name="T17" fmla="*/ 67 h 433"/>
                <a:gd name="T18" fmla="*/ 0 w 216"/>
                <a:gd name="T19" fmla="*/ 364 h 433"/>
                <a:gd name="T20" fmla="*/ 1 w 216"/>
                <a:gd name="T21" fmla="*/ 379 h 433"/>
                <a:gd name="T22" fmla="*/ 5 w 216"/>
                <a:gd name="T23" fmla="*/ 391 h 433"/>
                <a:gd name="T24" fmla="*/ 11 w 216"/>
                <a:gd name="T25" fmla="*/ 402 h 433"/>
                <a:gd name="T26" fmla="*/ 19 w 216"/>
                <a:gd name="T27" fmla="*/ 413 h 433"/>
                <a:gd name="T28" fmla="*/ 35 w 216"/>
                <a:gd name="T29" fmla="*/ 424 h 433"/>
                <a:gd name="T30" fmla="*/ 47 w 216"/>
                <a:gd name="T31" fmla="*/ 429 h 433"/>
                <a:gd name="T32" fmla="*/ 60 w 216"/>
                <a:gd name="T33" fmla="*/ 432 h 433"/>
                <a:gd name="T34" fmla="*/ 148 w 216"/>
                <a:gd name="T35" fmla="*/ 433 h 433"/>
                <a:gd name="T36" fmla="*/ 155 w 216"/>
                <a:gd name="T37" fmla="*/ 432 h 433"/>
                <a:gd name="T38" fmla="*/ 168 w 216"/>
                <a:gd name="T39" fmla="*/ 429 h 433"/>
                <a:gd name="T40" fmla="*/ 180 w 216"/>
                <a:gd name="T41" fmla="*/ 424 h 433"/>
                <a:gd name="T42" fmla="*/ 196 w 216"/>
                <a:gd name="T43" fmla="*/ 413 h 433"/>
                <a:gd name="T44" fmla="*/ 207 w 216"/>
                <a:gd name="T45" fmla="*/ 396 h 433"/>
                <a:gd name="T46" fmla="*/ 212 w 216"/>
                <a:gd name="T47" fmla="*/ 385 h 433"/>
                <a:gd name="T48" fmla="*/ 216 w 216"/>
                <a:gd name="T49" fmla="*/ 371 h 433"/>
                <a:gd name="T50" fmla="*/ 216 w 216"/>
                <a:gd name="T51" fmla="*/ 67 h 433"/>
                <a:gd name="T52" fmla="*/ 216 w 216"/>
                <a:gd name="T53" fmla="*/ 60 h 433"/>
                <a:gd name="T54" fmla="*/ 212 w 216"/>
                <a:gd name="T55" fmla="*/ 48 h 433"/>
                <a:gd name="T56" fmla="*/ 207 w 216"/>
                <a:gd name="T57" fmla="*/ 35 h 433"/>
                <a:gd name="T58" fmla="*/ 200 w 216"/>
                <a:gd name="T59" fmla="*/ 24 h 433"/>
                <a:gd name="T60" fmla="*/ 192 w 216"/>
                <a:gd name="T61" fmla="*/ 15 h 433"/>
                <a:gd name="T62" fmla="*/ 180 w 216"/>
                <a:gd name="T63" fmla="*/ 7 h 433"/>
                <a:gd name="T64" fmla="*/ 168 w 216"/>
                <a:gd name="T65" fmla="*/ 2 h 433"/>
                <a:gd name="T66" fmla="*/ 155 w 216"/>
                <a:gd name="T67" fmla="*/ 0 h 433"/>
                <a:gd name="T68" fmla="*/ 148 w 216"/>
                <a:gd name="T69" fmla="*/ 0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433">
                  <a:moveTo>
                    <a:pt x="148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1" y="5"/>
                  </a:lnTo>
                  <a:lnTo>
                    <a:pt x="35" y="7"/>
                  </a:lnTo>
                  <a:lnTo>
                    <a:pt x="30" y="11"/>
                  </a:lnTo>
                  <a:lnTo>
                    <a:pt x="19" y="19"/>
                  </a:lnTo>
                  <a:lnTo>
                    <a:pt x="15" y="24"/>
                  </a:lnTo>
                  <a:lnTo>
                    <a:pt x="11" y="29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71"/>
                  </a:lnTo>
                  <a:lnTo>
                    <a:pt x="1" y="379"/>
                  </a:lnTo>
                  <a:lnTo>
                    <a:pt x="3" y="385"/>
                  </a:lnTo>
                  <a:lnTo>
                    <a:pt x="5" y="391"/>
                  </a:lnTo>
                  <a:lnTo>
                    <a:pt x="8" y="396"/>
                  </a:lnTo>
                  <a:lnTo>
                    <a:pt x="11" y="402"/>
                  </a:lnTo>
                  <a:lnTo>
                    <a:pt x="15" y="408"/>
                  </a:lnTo>
                  <a:lnTo>
                    <a:pt x="19" y="413"/>
                  </a:lnTo>
                  <a:lnTo>
                    <a:pt x="30" y="421"/>
                  </a:lnTo>
                  <a:lnTo>
                    <a:pt x="35" y="424"/>
                  </a:lnTo>
                  <a:lnTo>
                    <a:pt x="41" y="427"/>
                  </a:lnTo>
                  <a:lnTo>
                    <a:pt x="47" y="429"/>
                  </a:lnTo>
                  <a:lnTo>
                    <a:pt x="54" y="430"/>
                  </a:lnTo>
                  <a:lnTo>
                    <a:pt x="60" y="432"/>
                  </a:lnTo>
                  <a:lnTo>
                    <a:pt x="67" y="433"/>
                  </a:lnTo>
                  <a:lnTo>
                    <a:pt x="148" y="433"/>
                  </a:lnTo>
                  <a:lnTo>
                    <a:pt x="148" y="433"/>
                  </a:lnTo>
                  <a:lnTo>
                    <a:pt x="155" y="432"/>
                  </a:lnTo>
                  <a:lnTo>
                    <a:pt x="162" y="430"/>
                  </a:lnTo>
                  <a:lnTo>
                    <a:pt x="168" y="429"/>
                  </a:lnTo>
                  <a:lnTo>
                    <a:pt x="174" y="427"/>
                  </a:lnTo>
                  <a:lnTo>
                    <a:pt x="180" y="424"/>
                  </a:lnTo>
                  <a:lnTo>
                    <a:pt x="185" y="421"/>
                  </a:lnTo>
                  <a:lnTo>
                    <a:pt x="196" y="413"/>
                  </a:lnTo>
                  <a:lnTo>
                    <a:pt x="204" y="402"/>
                  </a:lnTo>
                  <a:lnTo>
                    <a:pt x="207" y="396"/>
                  </a:lnTo>
                  <a:lnTo>
                    <a:pt x="210" y="391"/>
                  </a:lnTo>
                  <a:lnTo>
                    <a:pt x="212" y="385"/>
                  </a:lnTo>
                  <a:lnTo>
                    <a:pt x="215" y="379"/>
                  </a:lnTo>
                  <a:lnTo>
                    <a:pt x="216" y="371"/>
                  </a:lnTo>
                  <a:lnTo>
                    <a:pt x="216" y="364"/>
                  </a:lnTo>
                  <a:lnTo>
                    <a:pt x="216" y="67"/>
                  </a:lnTo>
                  <a:lnTo>
                    <a:pt x="216" y="67"/>
                  </a:lnTo>
                  <a:lnTo>
                    <a:pt x="216" y="60"/>
                  </a:lnTo>
                  <a:lnTo>
                    <a:pt x="215" y="54"/>
                  </a:lnTo>
                  <a:lnTo>
                    <a:pt x="212" y="48"/>
                  </a:lnTo>
                  <a:lnTo>
                    <a:pt x="210" y="41"/>
                  </a:lnTo>
                  <a:lnTo>
                    <a:pt x="207" y="35"/>
                  </a:lnTo>
                  <a:lnTo>
                    <a:pt x="204" y="29"/>
                  </a:lnTo>
                  <a:lnTo>
                    <a:pt x="200" y="24"/>
                  </a:lnTo>
                  <a:lnTo>
                    <a:pt x="196" y="19"/>
                  </a:lnTo>
                  <a:lnTo>
                    <a:pt x="192" y="15"/>
                  </a:lnTo>
                  <a:lnTo>
                    <a:pt x="185" y="11"/>
                  </a:lnTo>
                  <a:lnTo>
                    <a:pt x="180" y="7"/>
                  </a:lnTo>
                  <a:lnTo>
                    <a:pt x="174" y="5"/>
                  </a:lnTo>
                  <a:lnTo>
                    <a:pt x="168" y="2"/>
                  </a:lnTo>
                  <a:lnTo>
                    <a:pt x="162" y="1"/>
                  </a:lnTo>
                  <a:lnTo>
                    <a:pt x="155" y="0"/>
                  </a:lnTo>
                  <a:lnTo>
                    <a:pt x="148" y="0"/>
                  </a:lnTo>
                  <a:lnTo>
                    <a:pt x="1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59" name="Freeform 33">
              <a:extLst>
                <a:ext uri="{FF2B5EF4-FFF2-40B4-BE49-F238E27FC236}">
                  <a16:creationId xmlns:a16="http://schemas.microsoft.com/office/drawing/2014/main" id="{AB1F3AA7-EEC0-4E42-A71C-496ECC2EE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293100"/>
              <a:ext cx="138113" cy="68263"/>
            </a:xfrm>
            <a:custGeom>
              <a:avLst/>
              <a:gdLst>
                <a:gd name="T0" fmla="*/ 68 w 433"/>
                <a:gd name="T1" fmla="*/ 0 h 217"/>
                <a:gd name="T2" fmla="*/ 61 w 433"/>
                <a:gd name="T3" fmla="*/ 0 h 217"/>
                <a:gd name="T4" fmla="*/ 48 w 433"/>
                <a:gd name="T5" fmla="*/ 3 h 217"/>
                <a:gd name="T6" fmla="*/ 35 w 433"/>
                <a:gd name="T7" fmla="*/ 8 h 217"/>
                <a:gd name="T8" fmla="*/ 25 w 433"/>
                <a:gd name="T9" fmla="*/ 16 h 217"/>
                <a:gd name="T10" fmla="*/ 16 w 433"/>
                <a:gd name="T11" fmla="*/ 25 h 217"/>
                <a:gd name="T12" fmla="*/ 8 w 433"/>
                <a:gd name="T13" fmla="*/ 35 h 217"/>
                <a:gd name="T14" fmla="*/ 3 w 433"/>
                <a:gd name="T15" fmla="*/ 48 h 217"/>
                <a:gd name="T16" fmla="*/ 0 w 433"/>
                <a:gd name="T17" fmla="*/ 61 h 217"/>
                <a:gd name="T18" fmla="*/ 0 w 433"/>
                <a:gd name="T19" fmla="*/ 149 h 217"/>
                <a:gd name="T20" fmla="*/ 0 w 433"/>
                <a:gd name="T21" fmla="*/ 156 h 217"/>
                <a:gd name="T22" fmla="*/ 3 w 433"/>
                <a:gd name="T23" fmla="*/ 169 h 217"/>
                <a:gd name="T24" fmla="*/ 8 w 433"/>
                <a:gd name="T25" fmla="*/ 181 h 217"/>
                <a:gd name="T26" fmla="*/ 16 w 433"/>
                <a:gd name="T27" fmla="*/ 192 h 217"/>
                <a:gd name="T28" fmla="*/ 25 w 433"/>
                <a:gd name="T29" fmla="*/ 201 h 217"/>
                <a:gd name="T30" fmla="*/ 35 w 433"/>
                <a:gd name="T31" fmla="*/ 209 h 217"/>
                <a:gd name="T32" fmla="*/ 48 w 433"/>
                <a:gd name="T33" fmla="*/ 214 h 217"/>
                <a:gd name="T34" fmla="*/ 61 w 433"/>
                <a:gd name="T35" fmla="*/ 216 h 217"/>
                <a:gd name="T36" fmla="*/ 365 w 433"/>
                <a:gd name="T37" fmla="*/ 217 h 217"/>
                <a:gd name="T38" fmla="*/ 372 w 433"/>
                <a:gd name="T39" fmla="*/ 216 h 217"/>
                <a:gd name="T40" fmla="*/ 385 w 433"/>
                <a:gd name="T41" fmla="*/ 214 h 217"/>
                <a:gd name="T42" fmla="*/ 397 w 433"/>
                <a:gd name="T43" fmla="*/ 209 h 217"/>
                <a:gd name="T44" fmla="*/ 413 w 433"/>
                <a:gd name="T45" fmla="*/ 196 h 217"/>
                <a:gd name="T46" fmla="*/ 424 w 433"/>
                <a:gd name="T47" fmla="*/ 181 h 217"/>
                <a:gd name="T48" fmla="*/ 430 w 433"/>
                <a:gd name="T49" fmla="*/ 169 h 217"/>
                <a:gd name="T50" fmla="*/ 433 w 433"/>
                <a:gd name="T51" fmla="*/ 156 h 217"/>
                <a:gd name="T52" fmla="*/ 433 w 433"/>
                <a:gd name="T53" fmla="*/ 69 h 217"/>
                <a:gd name="T54" fmla="*/ 433 w 433"/>
                <a:gd name="T55" fmla="*/ 61 h 217"/>
                <a:gd name="T56" fmla="*/ 430 w 433"/>
                <a:gd name="T57" fmla="*/ 48 h 217"/>
                <a:gd name="T58" fmla="*/ 424 w 433"/>
                <a:gd name="T59" fmla="*/ 35 h 217"/>
                <a:gd name="T60" fmla="*/ 413 w 433"/>
                <a:gd name="T61" fmla="*/ 20 h 217"/>
                <a:gd name="T62" fmla="*/ 397 w 433"/>
                <a:gd name="T63" fmla="*/ 8 h 217"/>
                <a:gd name="T64" fmla="*/ 385 w 433"/>
                <a:gd name="T65" fmla="*/ 3 h 217"/>
                <a:gd name="T66" fmla="*/ 372 w 433"/>
                <a:gd name="T67" fmla="*/ 0 h 217"/>
                <a:gd name="T68" fmla="*/ 365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21" y="187"/>
                  </a:lnTo>
                  <a:lnTo>
                    <a:pt x="424" y="181"/>
                  </a:lnTo>
                  <a:lnTo>
                    <a:pt x="428" y="175"/>
                  </a:lnTo>
                  <a:lnTo>
                    <a:pt x="430" y="169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5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60" name="Freeform 34">
              <a:extLst>
                <a:ext uri="{FF2B5EF4-FFF2-40B4-BE49-F238E27FC236}">
                  <a16:creationId xmlns:a16="http://schemas.microsoft.com/office/drawing/2014/main" id="{C07501E8-7712-456D-BD4A-11BF9B502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154988"/>
              <a:ext cx="138113" cy="68263"/>
            </a:xfrm>
            <a:custGeom>
              <a:avLst/>
              <a:gdLst>
                <a:gd name="T0" fmla="*/ 68 w 433"/>
                <a:gd name="T1" fmla="*/ 0 h 216"/>
                <a:gd name="T2" fmla="*/ 61 w 433"/>
                <a:gd name="T3" fmla="*/ 0 h 216"/>
                <a:gd name="T4" fmla="*/ 48 w 433"/>
                <a:gd name="T5" fmla="*/ 3 h 216"/>
                <a:gd name="T6" fmla="*/ 35 w 433"/>
                <a:gd name="T7" fmla="*/ 9 h 216"/>
                <a:gd name="T8" fmla="*/ 25 w 433"/>
                <a:gd name="T9" fmla="*/ 16 h 216"/>
                <a:gd name="T10" fmla="*/ 16 w 433"/>
                <a:gd name="T11" fmla="*/ 25 h 216"/>
                <a:gd name="T12" fmla="*/ 8 w 433"/>
                <a:gd name="T13" fmla="*/ 36 h 216"/>
                <a:gd name="T14" fmla="*/ 3 w 433"/>
                <a:gd name="T15" fmla="*/ 48 h 216"/>
                <a:gd name="T16" fmla="*/ 0 w 433"/>
                <a:gd name="T17" fmla="*/ 61 h 216"/>
                <a:gd name="T18" fmla="*/ 0 w 433"/>
                <a:gd name="T19" fmla="*/ 149 h 216"/>
                <a:gd name="T20" fmla="*/ 0 w 433"/>
                <a:gd name="T21" fmla="*/ 156 h 216"/>
                <a:gd name="T22" fmla="*/ 3 w 433"/>
                <a:gd name="T23" fmla="*/ 168 h 216"/>
                <a:gd name="T24" fmla="*/ 8 w 433"/>
                <a:gd name="T25" fmla="*/ 181 h 216"/>
                <a:gd name="T26" fmla="*/ 16 w 433"/>
                <a:gd name="T27" fmla="*/ 192 h 216"/>
                <a:gd name="T28" fmla="*/ 25 w 433"/>
                <a:gd name="T29" fmla="*/ 201 h 216"/>
                <a:gd name="T30" fmla="*/ 35 w 433"/>
                <a:gd name="T31" fmla="*/ 208 h 216"/>
                <a:gd name="T32" fmla="*/ 48 w 433"/>
                <a:gd name="T33" fmla="*/ 213 h 216"/>
                <a:gd name="T34" fmla="*/ 61 w 433"/>
                <a:gd name="T35" fmla="*/ 216 h 216"/>
                <a:gd name="T36" fmla="*/ 365 w 433"/>
                <a:gd name="T37" fmla="*/ 216 h 216"/>
                <a:gd name="T38" fmla="*/ 372 w 433"/>
                <a:gd name="T39" fmla="*/ 216 h 216"/>
                <a:gd name="T40" fmla="*/ 385 w 433"/>
                <a:gd name="T41" fmla="*/ 213 h 216"/>
                <a:gd name="T42" fmla="*/ 397 w 433"/>
                <a:gd name="T43" fmla="*/ 208 h 216"/>
                <a:gd name="T44" fmla="*/ 408 w 433"/>
                <a:gd name="T45" fmla="*/ 201 h 216"/>
                <a:gd name="T46" fmla="*/ 421 w 433"/>
                <a:gd name="T47" fmla="*/ 186 h 216"/>
                <a:gd name="T48" fmla="*/ 428 w 433"/>
                <a:gd name="T49" fmla="*/ 175 h 216"/>
                <a:gd name="T50" fmla="*/ 432 w 433"/>
                <a:gd name="T51" fmla="*/ 162 h 216"/>
                <a:gd name="T52" fmla="*/ 433 w 433"/>
                <a:gd name="T53" fmla="*/ 149 h 216"/>
                <a:gd name="T54" fmla="*/ 433 w 433"/>
                <a:gd name="T55" fmla="*/ 68 h 216"/>
                <a:gd name="T56" fmla="*/ 432 w 433"/>
                <a:gd name="T57" fmla="*/ 54 h 216"/>
                <a:gd name="T58" fmla="*/ 428 w 433"/>
                <a:gd name="T59" fmla="*/ 42 h 216"/>
                <a:gd name="T60" fmla="*/ 421 w 433"/>
                <a:gd name="T61" fmla="*/ 30 h 216"/>
                <a:gd name="T62" fmla="*/ 403 w 433"/>
                <a:gd name="T63" fmla="*/ 12 h 216"/>
                <a:gd name="T64" fmla="*/ 391 w 433"/>
                <a:gd name="T65" fmla="*/ 5 h 216"/>
                <a:gd name="T66" fmla="*/ 379 w 433"/>
                <a:gd name="T67" fmla="*/ 1 h 216"/>
                <a:gd name="T68" fmla="*/ 365 w 433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6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6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2" y="211"/>
                  </a:lnTo>
                  <a:lnTo>
                    <a:pt x="48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8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2" y="216"/>
                  </a:lnTo>
                  <a:lnTo>
                    <a:pt x="379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08" y="201"/>
                  </a:lnTo>
                  <a:lnTo>
                    <a:pt x="413" y="196"/>
                  </a:lnTo>
                  <a:lnTo>
                    <a:pt x="421" y="186"/>
                  </a:lnTo>
                  <a:lnTo>
                    <a:pt x="424" y="181"/>
                  </a:lnTo>
                  <a:lnTo>
                    <a:pt x="428" y="175"/>
                  </a:lnTo>
                  <a:lnTo>
                    <a:pt x="430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3" y="149"/>
                  </a:lnTo>
                  <a:lnTo>
                    <a:pt x="433" y="68"/>
                  </a:lnTo>
                  <a:lnTo>
                    <a:pt x="433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61" name="Freeform 35">
              <a:extLst>
                <a:ext uri="{FF2B5EF4-FFF2-40B4-BE49-F238E27FC236}">
                  <a16:creationId xmlns:a16="http://schemas.microsoft.com/office/drawing/2014/main" id="{36263FDC-C7CC-4633-AF1E-0038C3BD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500" y="8016875"/>
              <a:ext cx="138113" cy="69850"/>
            </a:xfrm>
            <a:custGeom>
              <a:avLst/>
              <a:gdLst>
                <a:gd name="T0" fmla="*/ 68 w 433"/>
                <a:gd name="T1" fmla="*/ 0 h 217"/>
                <a:gd name="T2" fmla="*/ 61 w 433"/>
                <a:gd name="T3" fmla="*/ 2 h 217"/>
                <a:gd name="T4" fmla="*/ 48 w 433"/>
                <a:gd name="T5" fmla="*/ 4 h 217"/>
                <a:gd name="T6" fmla="*/ 35 w 433"/>
                <a:gd name="T7" fmla="*/ 9 h 217"/>
                <a:gd name="T8" fmla="*/ 25 w 433"/>
                <a:gd name="T9" fmla="*/ 16 h 217"/>
                <a:gd name="T10" fmla="*/ 16 w 433"/>
                <a:gd name="T11" fmla="*/ 25 h 217"/>
                <a:gd name="T12" fmla="*/ 8 w 433"/>
                <a:gd name="T13" fmla="*/ 37 h 217"/>
                <a:gd name="T14" fmla="*/ 3 w 433"/>
                <a:gd name="T15" fmla="*/ 48 h 217"/>
                <a:gd name="T16" fmla="*/ 0 w 433"/>
                <a:gd name="T17" fmla="*/ 62 h 217"/>
                <a:gd name="T18" fmla="*/ 0 w 433"/>
                <a:gd name="T19" fmla="*/ 150 h 217"/>
                <a:gd name="T20" fmla="*/ 0 w 433"/>
                <a:gd name="T21" fmla="*/ 156 h 217"/>
                <a:gd name="T22" fmla="*/ 3 w 433"/>
                <a:gd name="T23" fmla="*/ 170 h 217"/>
                <a:gd name="T24" fmla="*/ 8 w 433"/>
                <a:gd name="T25" fmla="*/ 182 h 217"/>
                <a:gd name="T26" fmla="*/ 16 w 433"/>
                <a:gd name="T27" fmla="*/ 192 h 217"/>
                <a:gd name="T28" fmla="*/ 25 w 433"/>
                <a:gd name="T29" fmla="*/ 202 h 217"/>
                <a:gd name="T30" fmla="*/ 35 w 433"/>
                <a:gd name="T31" fmla="*/ 209 h 217"/>
                <a:gd name="T32" fmla="*/ 48 w 433"/>
                <a:gd name="T33" fmla="*/ 214 h 217"/>
                <a:gd name="T34" fmla="*/ 61 w 433"/>
                <a:gd name="T35" fmla="*/ 217 h 217"/>
                <a:gd name="T36" fmla="*/ 365 w 433"/>
                <a:gd name="T37" fmla="*/ 217 h 217"/>
                <a:gd name="T38" fmla="*/ 372 w 433"/>
                <a:gd name="T39" fmla="*/ 217 h 217"/>
                <a:gd name="T40" fmla="*/ 385 w 433"/>
                <a:gd name="T41" fmla="*/ 214 h 217"/>
                <a:gd name="T42" fmla="*/ 397 w 433"/>
                <a:gd name="T43" fmla="*/ 209 h 217"/>
                <a:gd name="T44" fmla="*/ 413 w 433"/>
                <a:gd name="T45" fmla="*/ 198 h 217"/>
                <a:gd name="T46" fmla="*/ 424 w 433"/>
                <a:gd name="T47" fmla="*/ 182 h 217"/>
                <a:gd name="T48" fmla="*/ 430 w 433"/>
                <a:gd name="T49" fmla="*/ 170 h 217"/>
                <a:gd name="T50" fmla="*/ 433 w 433"/>
                <a:gd name="T51" fmla="*/ 156 h 217"/>
                <a:gd name="T52" fmla="*/ 433 w 433"/>
                <a:gd name="T53" fmla="*/ 69 h 217"/>
                <a:gd name="T54" fmla="*/ 433 w 433"/>
                <a:gd name="T55" fmla="*/ 62 h 217"/>
                <a:gd name="T56" fmla="*/ 430 w 433"/>
                <a:gd name="T57" fmla="*/ 48 h 217"/>
                <a:gd name="T58" fmla="*/ 424 w 433"/>
                <a:gd name="T59" fmla="*/ 37 h 217"/>
                <a:gd name="T60" fmla="*/ 413 w 433"/>
                <a:gd name="T61" fmla="*/ 21 h 217"/>
                <a:gd name="T62" fmla="*/ 397 w 433"/>
                <a:gd name="T63" fmla="*/ 9 h 217"/>
                <a:gd name="T64" fmla="*/ 385 w 433"/>
                <a:gd name="T65" fmla="*/ 4 h 217"/>
                <a:gd name="T66" fmla="*/ 372 w 433"/>
                <a:gd name="T67" fmla="*/ 2 h 217"/>
                <a:gd name="T68" fmla="*/ 365 w 433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3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5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6" y="25"/>
                  </a:lnTo>
                  <a:lnTo>
                    <a:pt x="11" y="31"/>
                  </a:lnTo>
                  <a:lnTo>
                    <a:pt x="8" y="37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2"/>
                  </a:lnTo>
                  <a:lnTo>
                    <a:pt x="11" y="187"/>
                  </a:lnTo>
                  <a:lnTo>
                    <a:pt x="16" y="192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6"/>
                  </a:lnTo>
                  <a:lnTo>
                    <a:pt x="413" y="198"/>
                  </a:lnTo>
                  <a:lnTo>
                    <a:pt x="421" y="187"/>
                  </a:lnTo>
                  <a:lnTo>
                    <a:pt x="424" y="182"/>
                  </a:lnTo>
                  <a:lnTo>
                    <a:pt x="428" y="176"/>
                  </a:lnTo>
                  <a:lnTo>
                    <a:pt x="430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3" y="150"/>
                  </a:lnTo>
                  <a:lnTo>
                    <a:pt x="433" y="69"/>
                  </a:lnTo>
                  <a:lnTo>
                    <a:pt x="433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0" y="48"/>
                  </a:lnTo>
                  <a:lnTo>
                    <a:pt x="428" y="42"/>
                  </a:lnTo>
                  <a:lnTo>
                    <a:pt x="424" y="37"/>
                  </a:lnTo>
                  <a:lnTo>
                    <a:pt x="421" y="31"/>
                  </a:lnTo>
                  <a:lnTo>
                    <a:pt x="413" y="21"/>
                  </a:lnTo>
                  <a:lnTo>
                    <a:pt x="403" y="13"/>
                  </a:lnTo>
                  <a:lnTo>
                    <a:pt x="397" y="9"/>
                  </a:lnTo>
                  <a:lnTo>
                    <a:pt x="391" y="7"/>
                  </a:lnTo>
                  <a:lnTo>
                    <a:pt x="385" y="4"/>
                  </a:lnTo>
                  <a:lnTo>
                    <a:pt x="379" y="3"/>
                  </a:lnTo>
                  <a:lnTo>
                    <a:pt x="372" y="2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62" name="Freeform 36">
              <a:extLst>
                <a:ext uri="{FF2B5EF4-FFF2-40B4-BE49-F238E27FC236}">
                  <a16:creationId xmlns:a16="http://schemas.microsoft.com/office/drawing/2014/main" id="{75E42528-646E-40A7-9223-695AB593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293100"/>
              <a:ext cx="138113" cy="68263"/>
            </a:xfrm>
            <a:custGeom>
              <a:avLst/>
              <a:gdLst>
                <a:gd name="T0" fmla="*/ 69 w 434"/>
                <a:gd name="T1" fmla="*/ 0 h 217"/>
                <a:gd name="T2" fmla="*/ 61 w 434"/>
                <a:gd name="T3" fmla="*/ 0 h 217"/>
                <a:gd name="T4" fmla="*/ 48 w 434"/>
                <a:gd name="T5" fmla="*/ 3 h 217"/>
                <a:gd name="T6" fmla="*/ 35 w 434"/>
                <a:gd name="T7" fmla="*/ 8 h 217"/>
                <a:gd name="T8" fmla="*/ 25 w 434"/>
                <a:gd name="T9" fmla="*/ 16 h 217"/>
                <a:gd name="T10" fmla="*/ 12 w 434"/>
                <a:gd name="T11" fmla="*/ 30 h 217"/>
                <a:gd name="T12" fmla="*/ 5 w 434"/>
                <a:gd name="T13" fmla="*/ 42 h 217"/>
                <a:gd name="T14" fmla="*/ 1 w 434"/>
                <a:gd name="T15" fmla="*/ 54 h 217"/>
                <a:gd name="T16" fmla="*/ 0 w 434"/>
                <a:gd name="T17" fmla="*/ 69 h 217"/>
                <a:gd name="T18" fmla="*/ 0 w 434"/>
                <a:gd name="T19" fmla="*/ 149 h 217"/>
                <a:gd name="T20" fmla="*/ 1 w 434"/>
                <a:gd name="T21" fmla="*/ 162 h 217"/>
                <a:gd name="T22" fmla="*/ 5 w 434"/>
                <a:gd name="T23" fmla="*/ 175 h 217"/>
                <a:gd name="T24" fmla="*/ 12 w 434"/>
                <a:gd name="T25" fmla="*/ 187 h 217"/>
                <a:gd name="T26" fmla="*/ 25 w 434"/>
                <a:gd name="T27" fmla="*/ 201 h 217"/>
                <a:gd name="T28" fmla="*/ 35 w 434"/>
                <a:gd name="T29" fmla="*/ 209 h 217"/>
                <a:gd name="T30" fmla="*/ 48 w 434"/>
                <a:gd name="T31" fmla="*/ 214 h 217"/>
                <a:gd name="T32" fmla="*/ 61 w 434"/>
                <a:gd name="T33" fmla="*/ 216 h 217"/>
                <a:gd name="T34" fmla="*/ 365 w 434"/>
                <a:gd name="T35" fmla="*/ 217 h 217"/>
                <a:gd name="T36" fmla="*/ 373 w 434"/>
                <a:gd name="T37" fmla="*/ 216 h 217"/>
                <a:gd name="T38" fmla="*/ 385 w 434"/>
                <a:gd name="T39" fmla="*/ 214 h 217"/>
                <a:gd name="T40" fmla="*/ 398 w 434"/>
                <a:gd name="T41" fmla="*/ 209 h 217"/>
                <a:gd name="T42" fmla="*/ 413 w 434"/>
                <a:gd name="T43" fmla="*/ 196 h 217"/>
                <a:gd name="T44" fmla="*/ 421 w 434"/>
                <a:gd name="T45" fmla="*/ 187 h 217"/>
                <a:gd name="T46" fmla="*/ 428 w 434"/>
                <a:gd name="T47" fmla="*/ 175 h 217"/>
                <a:gd name="T48" fmla="*/ 432 w 434"/>
                <a:gd name="T49" fmla="*/ 162 h 217"/>
                <a:gd name="T50" fmla="*/ 434 w 434"/>
                <a:gd name="T51" fmla="*/ 149 h 217"/>
                <a:gd name="T52" fmla="*/ 434 w 434"/>
                <a:gd name="T53" fmla="*/ 69 h 217"/>
                <a:gd name="T54" fmla="*/ 432 w 434"/>
                <a:gd name="T55" fmla="*/ 54 h 217"/>
                <a:gd name="T56" fmla="*/ 428 w 434"/>
                <a:gd name="T57" fmla="*/ 42 h 217"/>
                <a:gd name="T58" fmla="*/ 421 w 434"/>
                <a:gd name="T59" fmla="*/ 30 h 217"/>
                <a:gd name="T60" fmla="*/ 404 w 434"/>
                <a:gd name="T61" fmla="*/ 12 h 217"/>
                <a:gd name="T62" fmla="*/ 391 w 434"/>
                <a:gd name="T63" fmla="*/ 5 h 217"/>
                <a:gd name="T64" fmla="*/ 379 w 434"/>
                <a:gd name="T65" fmla="*/ 1 h 217"/>
                <a:gd name="T66" fmla="*/ 365 w 434"/>
                <a:gd name="T67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4" h="217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8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2" y="187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9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8" y="209"/>
                  </a:lnTo>
                  <a:lnTo>
                    <a:pt x="404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6" y="181"/>
                  </a:lnTo>
                  <a:lnTo>
                    <a:pt x="428" y="175"/>
                  </a:lnTo>
                  <a:lnTo>
                    <a:pt x="431" y="169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4" y="149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4" y="12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63" name="Freeform 37">
              <a:extLst>
                <a:ext uri="{FF2B5EF4-FFF2-40B4-BE49-F238E27FC236}">
                  <a16:creationId xmlns:a16="http://schemas.microsoft.com/office/drawing/2014/main" id="{FB835543-A3FC-4087-B64E-65821A24C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154988"/>
              <a:ext cx="138113" cy="68263"/>
            </a:xfrm>
            <a:custGeom>
              <a:avLst/>
              <a:gdLst>
                <a:gd name="T0" fmla="*/ 69 w 434"/>
                <a:gd name="T1" fmla="*/ 0 h 216"/>
                <a:gd name="T2" fmla="*/ 61 w 434"/>
                <a:gd name="T3" fmla="*/ 0 h 216"/>
                <a:gd name="T4" fmla="*/ 48 w 434"/>
                <a:gd name="T5" fmla="*/ 3 h 216"/>
                <a:gd name="T6" fmla="*/ 35 w 434"/>
                <a:gd name="T7" fmla="*/ 9 h 216"/>
                <a:gd name="T8" fmla="*/ 25 w 434"/>
                <a:gd name="T9" fmla="*/ 16 h 216"/>
                <a:gd name="T10" fmla="*/ 12 w 434"/>
                <a:gd name="T11" fmla="*/ 30 h 216"/>
                <a:gd name="T12" fmla="*/ 5 w 434"/>
                <a:gd name="T13" fmla="*/ 42 h 216"/>
                <a:gd name="T14" fmla="*/ 1 w 434"/>
                <a:gd name="T15" fmla="*/ 54 h 216"/>
                <a:gd name="T16" fmla="*/ 0 w 434"/>
                <a:gd name="T17" fmla="*/ 68 h 216"/>
                <a:gd name="T18" fmla="*/ 0 w 434"/>
                <a:gd name="T19" fmla="*/ 149 h 216"/>
                <a:gd name="T20" fmla="*/ 1 w 434"/>
                <a:gd name="T21" fmla="*/ 162 h 216"/>
                <a:gd name="T22" fmla="*/ 5 w 434"/>
                <a:gd name="T23" fmla="*/ 175 h 216"/>
                <a:gd name="T24" fmla="*/ 12 w 434"/>
                <a:gd name="T25" fmla="*/ 186 h 216"/>
                <a:gd name="T26" fmla="*/ 20 w 434"/>
                <a:gd name="T27" fmla="*/ 196 h 216"/>
                <a:gd name="T28" fmla="*/ 30 w 434"/>
                <a:gd name="T29" fmla="*/ 205 h 216"/>
                <a:gd name="T30" fmla="*/ 42 w 434"/>
                <a:gd name="T31" fmla="*/ 211 h 216"/>
                <a:gd name="T32" fmla="*/ 54 w 434"/>
                <a:gd name="T33" fmla="*/ 215 h 216"/>
                <a:gd name="T34" fmla="*/ 69 w 434"/>
                <a:gd name="T35" fmla="*/ 216 h 216"/>
                <a:gd name="T36" fmla="*/ 365 w 434"/>
                <a:gd name="T37" fmla="*/ 216 h 216"/>
                <a:gd name="T38" fmla="*/ 379 w 434"/>
                <a:gd name="T39" fmla="*/ 215 h 216"/>
                <a:gd name="T40" fmla="*/ 391 w 434"/>
                <a:gd name="T41" fmla="*/ 211 h 216"/>
                <a:gd name="T42" fmla="*/ 404 w 434"/>
                <a:gd name="T43" fmla="*/ 205 h 216"/>
                <a:gd name="T44" fmla="*/ 417 w 434"/>
                <a:gd name="T45" fmla="*/ 192 h 216"/>
                <a:gd name="T46" fmla="*/ 426 w 434"/>
                <a:gd name="T47" fmla="*/ 181 h 216"/>
                <a:gd name="T48" fmla="*/ 431 w 434"/>
                <a:gd name="T49" fmla="*/ 168 h 216"/>
                <a:gd name="T50" fmla="*/ 433 w 434"/>
                <a:gd name="T51" fmla="*/ 156 h 216"/>
                <a:gd name="T52" fmla="*/ 434 w 434"/>
                <a:gd name="T53" fmla="*/ 68 h 216"/>
                <a:gd name="T54" fmla="*/ 433 w 434"/>
                <a:gd name="T55" fmla="*/ 61 h 216"/>
                <a:gd name="T56" fmla="*/ 431 w 434"/>
                <a:gd name="T57" fmla="*/ 48 h 216"/>
                <a:gd name="T58" fmla="*/ 426 w 434"/>
                <a:gd name="T59" fmla="*/ 36 h 216"/>
                <a:gd name="T60" fmla="*/ 413 w 434"/>
                <a:gd name="T61" fmla="*/ 20 h 216"/>
                <a:gd name="T62" fmla="*/ 398 w 434"/>
                <a:gd name="T63" fmla="*/ 9 h 216"/>
                <a:gd name="T64" fmla="*/ 385 w 434"/>
                <a:gd name="T65" fmla="*/ 3 h 216"/>
                <a:gd name="T66" fmla="*/ 373 w 434"/>
                <a:gd name="T67" fmla="*/ 0 h 216"/>
                <a:gd name="T68" fmla="*/ 365 w 434"/>
                <a:gd name="T69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2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2" y="186"/>
                  </a:lnTo>
                  <a:lnTo>
                    <a:pt x="16" y="192"/>
                  </a:lnTo>
                  <a:lnTo>
                    <a:pt x="20" y="196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2" y="211"/>
                  </a:lnTo>
                  <a:lnTo>
                    <a:pt x="48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8" y="208"/>
                  </a:lnTo>
                  <a:lnTo>
                    <a:pt x="404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6"/>
                  </a:lnTo>
                  <a:lnTo>
                    <a:pt x="426" y="181"/>
                  </a:lnTo>
                  <a:lnTo>
                    <a:pt x="428" y="175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6"/>
                  </a:lnTo>
                  <a:lnTo>
                    <a:pt x="434" y="149"/>
                  </a:lnTo>
                  <a:lnTo>
                    <a:pt x="434" y="68"/>
                  </a:lnTo>
                  <a:lnTo>
                    <a:pt x="434" y="68"/>
                  </a:lnTo>
                  <a:lnTo>
                    <a:pt x="433" y="61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4" y="12"/>
                  </a:lnTo>
                  <a:lnTo>
                    <a:pt x="398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64" name="Freeform 38">
              <a:extLst>
                <a:ext uri="{FF2B5EF4-FFF2-40B4-BE49-F238E27FC236}">
                  <a16:creationId xmlns:a16="http://schemas.microsoft.com/office/drawing/2014/main" id="{21565716-F9ED-42BA-84BB-053C0C438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000" y="8016875"/>
              <a:ext cx="138113" cy="69850"/>
            </a:xfrm>
            <a:custGeom>
              <a:avLst/>
              <a:gdLst>
                <a:gd name="T0" fmla="*/ 69 w 434"/>
                <a:gd name="T1" fmla="*/ 0 h 217"/>
                <a:gd name="T2" fmla="*/ 61 w 434"/>
                <a:gd name="T3" fmla="*/ 2 h 217"/>
                <a:gd name="T4" fmla="*/ 48 w 434"/>
                <a:gd name="T5" fmla="*/ 4 h 217"/>
                <a:gd name="T6" fmla="*/ 35 w 434"/>
                <a:gd name="T7" fmla="*/ 9 h 217"/>
                <a:gd name="T8" fmla="*/ 25 w 434"/>
                <a:gd name="T9" fmla="*/ 16 h 217"/>
                <a:gd name="T10" fmla="*/ 12 w 434"/>
                <a:gd name="T11" fmla="*/ 31 h 217"/>
                <a:gd name="T12" fmla="*/ 5 w 434"/>
                <a:gd name="T13" fmla="*/ 42 h 217"/>
                <a:gd name="T14" fmla="*/ 1 w 434"/>
                <a:gd name="T15" fmla="*/ 55 h 217"/>
                <a:gd name="T16" fmla="*/ 0 w 434"/>
                <a:gd name="T17" fmla="*/ 69 h 217"/>
                <a:gd name="T18" fmla="*/ 0 w 434"/>
                <a:gd name="T19" fmla="*/ 150 h 217"/>
                <a:gd name="T20" fmla="*/ 1 w 434"/>
                <a:gd name="T21" fmla="*/ 163 h 217"/>
                <a:gd name="T22" fmla="*/ 5 w 434"/>
                <a:gd name="T23" fmla="*/ 176 h 217"/>
                <a:gd name="T24" fmla="*/ 12 w 434"/>
                <a:gd name="T25" fmla="*/ 187 h 217"/>
                <a:gd name="T26" fmla="*/ 25 w 434"/>
                <a:gd name="T27" fmla="*/ 202 h 217"/>
                <a:gd name="T28" fmla="*/ 35 w 434"/>
                <a:gd name="T29" fmla="*/ 209 h 217"/>
                <a:gd name="T30" fmla="*/ 48 w 434"/>
                <a:gd name="T31" fmla="*/ 214 h 217"/>
                <a:gd name="T32" fmla="*/ 61 w 434"/>
                <a:gd name="T33" fmla="*/ 217 h 217"/>
                <a:gd name="T34" fmla="*/ 365 w 434"/>
                <a:gd name="T35" fmla="*/ 217 h 217"/>
                <a:gd name="T36" fmla="*/ 373 w 434"/>
                <a:gd name="T37" fmla="*/ 217 h 217"/>
                <a:gd name="T38" fmla="*/ 385 w 434"/>
                <a:gd name="T39" fmla="*/ 214 h 217"/>
                <a:gd name="T40" fmla="*/ 398 w 434"/>
                <a:gd name="T41" fmla="*/ 209 h 217"/>
                <a:gd name="T42" fmla="*/ 413 w 434"/>
                <a:gd name="T43" fmla="*/ 198 h 217"/>
                <a:gd name="T44" fmla="*/ 421 w 434"/>
                <a:gd name="T45" fmla="*/ 187 h 217"/>
                <a:gd name="T46" fmla="*/ 428 w 434"/>
                <a:gd name="T47" fmla="*/ 176 h 217"/>
                <a:gd name="T48" fmla="*/ 432 w 434"/>
                <a:gd name="T49" fmla="*/ 163 h 217"/>
                <a:gd name="T50" fmla="*/ 434 w 434"/>
                <a:gd name="T51" fmla="*/ 150 h 217"/>
                <a:gd name="T52" fmla="*/ 434 w 434"/>
                <a:gd name="T53" fmla="*/ 69 h 217"/>
                <a:gd name="T54" fmla="*/ 432 w 434"/>
                <a:gd name="T55" fmla="*/ 55 h 217"/>
                <a:gd name="T56" fmla="*/ 428 w 434"/>
                <a:gd name="T57" fmla="*/ 42 h 217"/>
                <a:gd name="T58" fmla="*/ 421 w 434"/>
                <a:gd name="T59" fmla="*/ 31 h 217"/>
                <a:gd name="T60" fmla="*/ 413 w 434"/>
                <a:gd name="T61" fmla="*/ 21 h 217"/>
                <a:gd name="T62" fmla="*/ 398 w 434"/>
                <a:gd name="T63" fmla="*/ 9 h 217"/>
                <a:gd name="T64" fmla="*/ 385 w 434"/>
                <a:gd name="T65" fmla="*/ 4 h 217"/>
                <a:gd name="T66" fmla="*/ 373 w 434"/>
                <a:gd name="T67" fmla="*/ 2 h 217"/>
                <a:gd name="T68" fmla="*/ 365 w 434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4" h="217">
                  <a:moveTo>
                    <a:pt x="365" y="0"/>
                  </a:moveTo>
                  <a:lnTo>
                    <a:pt x="69" y="0"/>
                  </a:lnTo>
                  <a:lnTo>
                    <a:pt x="69" y="0"/>
                  </a:lnTo>
                  <a:lnTo>
                    <a:pt x="61" y="2"/>
                  </a:lnTo>
                  <a:lnTo>
                    <a:pt x="54" y="3"/>
                  </a:lnTo>
                  <a:lnTo>
                    <a:pt x="48" y="4"/>
                  </a:lnTo>
                  <a:lnTo>
                    <a:pt x="42" y="7"/>
                  </a:lnTo>
                  <a:lnTo>
                    <a:pt x="35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2" y="31"/>
                  </a:lnTo>
                  <a:lnTo>
                    <a:pt x="8" y="37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2"/>
                  </a:lnTo>
                  <a:lnTo>
                    <a:pt x="12" y="187"/>
                  </a:lnTo>
                  <a:lnTo>
                    <a:pt x="20" y="198"/>
                  </a:lnTo>
                  <a:lnTo>
                    <a:pt x="25" y="202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2" y="212"/>
                  </a:lnTo>
                  <a:lnTo>
                    <a:pt x="48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9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3" y="217"/>
                  </a:lnTo>
                  <a:lnTo>
                    <a:pt x="379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8" y="209"/>
                  </a:lnTo>
                  <a:lnTo>
                    <a:pt x="404" y="206"/>
                  </a:lnTo>
                  <a:lnTo>
                    <a:pt x="413" y="198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6" y="182"/>
                  </a:lnTo>
                  <a:lnTo>
                    <a:pt x="428" y="176"/>
                  </a:lnTo>
                  <a:lnTo>
                    <a:pt x="431" y="170"/>
                  </a:lnTo>
                  <a:lnTo>
                    <a:pt x="432" y="163"/>
                  </a:lnTo>
                  <a:lnTo>
                    <a:pt x="433" y="156"/>
                  </a:lnTo>
                  <a:lnTo>
                    <a:pt x="434" y="150"/>
                  </a:lnTo>
                  <a:lnTo>
                    <a:pt x="434" y="69"/>
                  </a:lnTo>
                  <a:lnTo>
                    <a:pt x="434" y="69"/>
                  </a:lnTo>
                  <a:lnTo>
                    <a:pt x="433" y="62"/>
                  </a:lnTo>
                  <a:lnTo>
                    <a:pt x="432" y="55"/>
                  </a:lnTo>
                  <a:lnTo>
                    <a:pt x="431" y="48"/>
                  </a:lnTo>
                  <a:lnTo>
                    <a:pt x="428" y="42"/>
                  </a:lnTo>
                  <a:lnTo>
                    <a:pt x="426" y="37"/>
                  </a:lnTo>
                  <a:lnTo>
                    <a:pt x="421" y="31"/>
                  </a:lnTo>
                  <a:lnTo>
                    <a:pt x="417" y="25"/>
                  </a:lnTo>
                  <a:lnTo>
                    <a:pt x="413" y="21"/>
                  </a:lnTo>
                  <a:lnTo>
                    <a:pt x="404" y="13"/>
                  </a:lnTo>
                  <a:lnTo>
                    <a:pt x="398" y="9"/>
                  </a:lnTo>
                  <a:lnTo>
                    <a:pt x="391" y="7"/>
                  </a:lnTo>
                  <a:lnTo>
                    <a:pt x="385" y="4"/>
                  </a:lnTo>
                  <a:lnTo>
                    <a:pt x="379" y="3"/>
                  </a:lnTo>
                  <a:lnTo>
                    <a:pt x="373" y="2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593" name="모서리가 둥근 직사각형 592"/>
          <p:cNvSpPr/>
          <p:nvPr/>
        </p:nvSpPr>
        <p:spPr>
          <a:xfrm>
            <a:off x="9138814" y="5133725"/>
            <a:ext cx="1236471" cy="420809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       GPU </a:t>
            </a:r>
            <a:r>
              <a:rPr lang="ko-KR" altLang="en-US" sz="9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팜</a:t>
            </a:r>
          </a:p>
        </p:txBody>
      </p:sp>
      <p:sp>
        <p:nvSpPr>
          <p:cNvPr id="594" name="TextBox 593"/>
          <p:cNvSpPr txBox="1"/>
          <p:nvPr/>
        </p:nvSpPr>
        <p:spPr>
          <a:xfrm>
            <a:off x="8328517" y="4260011"/>
            <a:ext cx="220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sz="1600" dirty="0" err="1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Hyperscale</a:t>
            </a:r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AI Cloud</a:t>
            </a:r>
            <a:endParaRPr lang="ko-KR" altLang="en-US" sz="16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95" name="모서리가 둥근 직사각형 594"/>
          <p:cNvSpPr/>
          <p:nvPr/>
        </p:nvSpPr>
        <p:spPr>
          <a:xfrm>
            <a:off x="9138814" y="4654644"/>
            <a:ext cx="1236471" cy="420809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  GPU </a:t>
            </a:r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클러스터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96" name="모서리가 둥근 직사각형 595"/>
          <p:cNvSpPr/>
          <p:nvPr/>
        </p:nvSpPr>
        <p:spPr>
          <a:xfrm>
            <a:off x="8497668" y="4657016"/>
            <a:ext cx="542967" cy="890842"/>
          </a:xfrm>
          <a:prstGeom prst="roundRect">
            <a:avLst>
              <a:gd name="adj" fmla="val 5512"/>
            </a:avLst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     </a:t>
            </a:r>
          </a:p>
          <a:p>
            <a:pPr algn="ctr"/>
            <a:endParaRPr lang="en-US" altLang="ko-KR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AI</a:t>
            </a:r>
          </a:p>
          <a:p>
            <a:pPr algn="ctr"/>
            <a:r>
              <a:rPr lang="ko-KR" altLang="en-US" sz="9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</a:t>
            </a:r>
            <a:endParaRPr lang="ko-KR" altLang="en-US" sz="9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97" name="직선 연결선 596"/>
          <p:cNvCxnSpPr/>
          <p:nvPr/>
        </p:nvCxnSpPr>
        <p:spPr>
          <a:xfrm>
            <a:off x="8927425" y="4865087"/>
            <a:ext cx="30283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9373476" y="4974710"/>
            <a:ext cx="0" cy="18928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꺾인 연결선 35"/>
          <p:cNvCxnSpPr>
            <a:stCxn id="596" idx="2"/>
            <a:endCxn id="143" idx="3"/>
          </p:cNvCxnSpPr>
          <p:nvPr/>
        </p:nvCxnSpPr>
        <p:spPr>
          <a:xfrm rot="5400000" flipH="1" flipV="1">
            <a:off x="8006248" y="2753099"/>
            <a:ext cx="3557663" cy="2031856"/>
          </a:xfrm>
          <a:prstGeom prst="bentConnector4">
            <a:avLst>
              <a:gd name="adj1" fmla="val -10398"/>
              <a:gd name="adj2" fmla="val 111251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꺾인 연결선 599"/>
          <p:cNvCxnSpPr>
            <a:endCxn id="596" idx="0"/>
          </p:cNvCxnSpPr>
          <p:nvPr/>
        </p:nvCxnSpPr>
        <p:spPr>
          <a:xfrm rot="5400000">
            <a:off x="8655433" y="3505432"/>
            <a:ext cx="1265304" cy="1037865"/>
          </a:xfrm>
          <a:prstGeom prst="bentConnector3">
            <a:avLst>
              <a:gd name="adj1" fmla="val 52628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5" name="직선 연결선 604"/>
          <p:cNvCxnSpPr/>
          <p:nvPr/>
        </p:nvCxnSpPr>
        <p:spPr>
          <a:xfrm>
            <a:off x="10535498" y="3389283"/>
            <a:ext cx="4942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6" name="TextBox 605"/>
          <p:cNvSpPr txBox="1"/>
          <p:nvPr/>
        </p:nvSpPr>
        <p:spPr>
          <a:xfrm>
            <a:off x="5448767" y="4255537"/>
            <a:ext cx="220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sz="1600" dirty="0" err="1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플랫폼 </a:t>
            </a:r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(OT/IT)</a:t>
            </a:r>
            <a:endParaRPr lang="ko-KR" altLang="en-US" sz="16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609" name="그룹 608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4825230" y="3688856"/>
            <a:ext cx="166625" cy="270346"/>
            <a:chOff x="239713" y="11771313"/>
            <a:chExt cx="550863" cy="893763"/>
          </a:xfrm>
          <a:solidFill>
            <a:schemeClr val="bg1"/>
          </a:solidFill>
        </p:grpSpPr>
        <p:sp>
          <p:nvSpPr>
            <p:cNvPr id="610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611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612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sz="1400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613" name="TextBox 612"/>
          <p:cNvSpPr txBox="1"/>
          <p:nvPr/>
        </p:nvSpPr>
        <p:spPr>
          <a:xfrm>
            <a:off x="2995698" y="5745914"/>
            <a:ext cx="2206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sz="1600" err="1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endParaRPr lang="ko-KR" altLang="en-US" sz="1600" dirty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4" name="꺾인 연결선 13"/>
          <p:cNvCxnSpPr>
            <a:endCxn id="596" idx="0"/>
          </p:cNvCxnSpPr>
          <p:nvPr/>
        </p:nvCxnSpPr>
        <p:spPr>
          <a:xfrm rot="5400000">
            <a:off x="7243635" y="2222109"/>
            <a:ext cx="1264774" cy="3605041"/>
          </a:xfrm>
          <a:prstGeom prst="bentConnector3">
            <a:avLst>
              <a:gd name="adj1" fmla="val 44085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2" name="모서리가 둥근 직사각형 621"/>
          <p:cNvSpPr/>
          <p:nvPr/>
        </p:nvSpPr>
        <p:spPr>
          <a:xfrm>
            <a:off x="688688" y="1576936"/>
            <a:ext cx="10741311" cy="4640984"/>
          </a:xfrm>
          <a:prstGeom prst="roundRect">
            <a:avLst>
              <a:gd name="adj" fmla="val 2171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3" name="TextBox 622"/>
          <p:cNvSpPr txBox="1"/>
          <p:nvPr/>
        </p:nvSpPr>
        <p:spPr>
          <a:xfrm>
            <a:off x="762748" y="1677453"/>
            <a:ext cx="52965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OpenStack </a:t>
            </a:r>
            <a:r>
              <a:rPr lang="ko-KR" altLang="en-US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분산 </a:t>
            </a:r>
            <a:r>
              <a:rPr lang="ko-KR" altLang="en-US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 기술과</a:t>
            </a:r>
            <a:r>
              <a:rPr lang="ko-KR" altLang="en-US" dirty="0"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서비스 결합</a:t>
            </a:r>
            <a:endParaRPr lang="en-US" altLang="ko-KR" dirty="0" smtClean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en-US" altLang="ko-KR" sz="16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+ </a:t>
            </a:r>
            <a:r>
              <a:rPr lang="en-US" altLang="ko-KR" sz="16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6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 + MEC + P5G, </a:t>
            </a:r>
            <a:r>
              <a:rPr lang="en-US" altLang="ko-KR" sz="1600" dirty="0" err="1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6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, AI Cloud</a:t>
            </a:r>
          </a:p>
        </p:txBody>
      </p:sp>
      <p:cxnSp>
        <p:nvCxnSpPr>
          <p:cNvPr id="599" name="꺾인 연결선 598"/>
          <p:cNvCxnSpPr/>
          <p:nvPr/>
        </p:nvCxnSpPr>
        <p:spPr>
          <a:xfrm>
            <a:off x="7263696" y="4906036"/>
            <a:ext cx="1513332" cy="1002855"/>
          </a:xfrm>
          <a:prstGeom prst="bentConnector3">
            <a:avLst>
              <a:gd name="adj1" fmla="val 5000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0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9497" y="2583937"/>
            <a:ext cx="2613009" cy="337706"/>
          </a:xfrm>
          <a:prstGeom prst="rect">
            <a:avLst/>
          </a:prstGeom>
          <a:noFill/>
        </p:spPr>
        <p:txBody>
          <a:bodyPr wrap="none" lIns="7200" tIns="7200" rIns="7200" bIns="7200" rtlCol="0">
            <a:spAutoFit/>
          </a:bodyPr>
          <a:lstStyle>
            <a:defPPr>
              <a:defRPr lang="ko-KR"/>
            </a:defPPr>
            <a:lvl1pPr>
              <a:defRPr sz="2800" spc="-5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DIGICO TTF Bold" pitchFamily="50" charset="-127"/>
                <a:ea typeface="DIGICO TTF Bold" pitchFamily="50" charset="-127"/>
              </a:defRPr>
            </a:lvl1pPr>
          </a:lstStyle>
          <a:p>
            <a:pPr algn="ctr"/>
            <a:r>
              <a:rPr lang="ko-KR" altLang="en-US" sz="21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대한민국 </a:t>
            </a:r>
            <a:r>
              <a:rPr lang="en-US" altLang="ko-KR" sz="21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No.1 DX </a:t>
            </a:r>
            <a:r>
              <a:rPr lang="ko-KR" altLang="en-US" sz="21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기업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64" y="3023816"/>
            <a:ext cx="2579141" cy="63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436524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defRPr>
            </a:lvl1pPr>
          </a:lstStyle>
          <a:p>
            <a:r>
              <a:rPr lang="en-US" altLang="ko-KR" sz="1600" dirty="0"/>
              <a:t>Looking forward to continue to work with</a:t>
            </a:r>
          </a:p>
          <a:p>
            <a:r>
              <a:rPr lang="en-US" altLang="ko-KR" sz="1600" dirty="0"/>
              <a:t>kt cloud towards this concept of DAZ.</a:t>
            </a:r>
          </a:p>
          <a:p>
            <a:r>
              <a:rPr lang="en-US" altLang="ko-KR" sz="1100" dirty="0"/>
              <a:t>Maria </a:t>
            </a:r>
            <a:r>
              <a:rPr lang="en-US" altLang="ko-KR" sz="1100" dirty="0" err="1"/>
              <a:t>Bracho</a:t>
            </a:r>
            <a:r>
              <a:rPr lang="en-US" altLang="ko-KR" sz="1100" dirty="0"/>
              <a:t> - Red Hat </a:t>
            </a:r>
            <a:r>
              <a:rPr lang="en-US" altLang="ko-KR" sz="1100" dirty="0" smtClean="0"/>
              <a:t>Senior Product Manager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33568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아래쪽 화살표 305"/>
          <p:cNvSpPr/>
          <p:nvPr/>
        </p:nvSpPr>
        <p:spPr>
          <a:xfrm rot="10800000">
            <a:off x="4377258" y="4171055"/>
            <a:ext cx="3074563" cy="459160"/>
          </a:xfrm>
          <a:prstGeom prst="downArrow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shade val="67500"/>
                  <a:satMod val="115000"/>
                </a:schemeClr>
              </a:gs>
              <a:gs pos="100000">
                <a:srgbClr val="0111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5" name="모서리가 둥근 직사각형 84"/>
          <p:cNvSpPr/>
          <p:nvPr/>
        </p:nvSpPr>
        <p:spPr>
          <a:xfrm>
            <a:off x="748283" y="4486060"/>
            <a:ext cx="10619999" cy="1650464"/>
          </a:xfrm>
          <a:prstGeom prst="roundRect">
            <a:avLst>
              <a:gd name="adj" fmla="val 627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474" y="613200"/>
            <a:ext cx="4159048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/>
          <a:p>
            <a:r>
              <a:rPr lang="en-US" altLang="ko-KR" sz="24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Hybrid Cloud </a:t>
            </a:r>
            <a:r>
              <a:rPr lang="ko-KR" altLang="en-US" sz="24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rPr>
              <a:t>제공 방식의 변화</a:t>
            </a:r>
            <a:endParaRPr lang="en-US" altLang="ko-KR" sz="24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DIGICO TTF Bold" panose="020B0600000101010101" pitchFamily="50" charset="-127"/>
              <a:ea typeface="DIGICO TTF Bold" panose="020B0600000101010101" pitchFamily="50" charset="-127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9594083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분산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진화와 함께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또한 직접 구축에서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CSP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주도의 서비스형으로 변화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17535" y="1527272"/>
            <a:ext cx="471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Private Cloud </a:t>
            </a:r>
            <a:r>
              <a:rPr lang="ko-KR" altLang="en-US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요구 확대</a:t>
            </a:r>
            <a:endParaRPr lang="ko-KR" altLang="en-US" b="1" dirty="0">
              <a:solidFill>
                <a:srgbClr val="00B0F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9345" y="1996470"/>
            <a:ext cx="48268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공공</a:t>
            </a:r>
            <a:r>
              <a:rPr lang="en-US" altLang="ko-KR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금융 분야에서 데이터 보안 및 규제 등으로 </a:t>
            </a:r>
            <a:r>
              <a:rPr lang="en-US" altLang="ko-KR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Hybrid Cloud</a:t>
            </a:r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에 대한 요구사항 증가</a:t>
            </a:r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68" name="직선 연결선 167"/>
          <p:cNvCxnSpPr/>
          <p:nvPr/>
        </p:nvCxnSpPr>
        <p:spPr>
          <a:xfrm>
            <a:off x="817536" y="1896604"/>
            <a:ext cx="47104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6151417" y="1538156"/>
            <a:ext cx="521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CSP</a:t>
            </a:r>
            <a:r>
              <a:rPr lang="ko-KR" altLang="en-US" b="1" dirty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중심의 </a:t>
            </a:r>
            <a:r>
              <a:rPr lang="en-US" altLang="ko-KR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Hybrid Cloud </a:t>
            </a:r>
            <a:r>
              <a:rPr lang="ko-KR" altLang="en-US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제공</a:t>
            </a:r>
            <a:endParaRPr lang="ko-KR" altLang="en-US" b="1" dirty="0">
              <a:solidFill>
                <a:srgbClr val="00B0F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cxnSp>
        <p:nvCxnSpPr>
          <p:cNvPr id="170" name="직선 연결선 169"/>
          <p:cNvCxnSpPr/>
          <p:nvPr/>
        </p:nvCxnSpPr>
        <p:spPr>
          <a:xfrm>
            <a:off x="6151418" y="1907488"/>
            <a:ext cx="52168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모서리가 둥근 직사각형 170"/>
          <p:cNvSpPr/>
          <p:nvPr/>
        </p:nvSpPr>
        <p:spPr>
          <a:xfrm>
            <a:off x="817536" y="2682865"/>
            <a:ext cx="1890144" cy="1077933"/>
          </a:xfrm>
          <a:prstGeom prst="roundRect">
            <a:avLst>
              <a:gd name="adj" fmla="val 9726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2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1931652" y="3018366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73" name="그룹 172">
            <a:extLst>
              <a:ext uri="{FF2B5EF4-FFF2-40B4-BE49-F238E27FC236}">
                <a16:creationId xmlns:a16="http://schemas.microsoft.com/office/drawing/2014/main" id="{29A853CF-AEAA-4744-92C9-F5F597FBA671}"/>
              </a:ext>
            </a:extLst>
          </p:cNvPr>
          <p:cNvGrpSpPr>
            <a:grpSpLocks noChangeAspect="1"/>
          </p:cNvGrpSpPr>
          <p:nvPr/>
        </p:nvGrpSpPr>
        <p:grpSpPr>
          <a:xfrm>
            <a:off x="1074860" y="3018366"/>
            <a:ext cx="318586" cy="377484"/>
            <a:chOff x="2841625" y="9547225"/>
            <a:chExt cx="755650" cy="895350"/>
          </a:xfrm>
          <a:solidFill>
            <a:schemeClr val="bg1"/>
          </a:solidFill>
        </p:grpSpPr>
        <p:sp>
          <p:nvSpPr>
            <p:cNvPr id="174" name="Freeform 54">
              <a:extLst>
                <a:ext uri="{FF2B5EF4-FFF2-40B4-BE49-F238E27FC236}">
                  <a16:creationId xmlns:a16="http://schemas.microsoft.com/office/drawing/2014/main" id="{D2FEC6DB-07EC-4836-A851-771F46893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625" y="9547225"/>
              <a:ext cx="755650" cy="895350"/>
            </a:xfrm>
            <a:custGeom>
              <a:avLst/>
              <a:gdLst>
                <a:gd name="T0" fmla="*/ 2376 w 2381"/>
                <a:gd name="T1" fmla="*/ 387 h 2816"/>
                <a:gd name="T2" fmla="*/ 2108 w 2381"/>
                <a:gd name="T3" fmla="*/ 72 h 2816"/>
                <a:gd name="T4" fmla="*/ 1995 w 2381"/>
                <a:gd name="T5" fmla="*/ 5 h 2816"/>
                <a:gd name="T6" fmla="*/ 421 w 2381"/>
                <a:gd name="T7" fmla="*/ 0 h 2816"/>
                <a:gd name="T8" fmla="*/ 305 w 2381"/>
                <a:gd name="T9" fmla="*/ 42 h 2816"/>
                <a:gd name="T10" fmla="*/ 42 w 2381"/>
                <a:gd name="T11" fmla="*/ 306 h 2816"/>
                <a:gd name="T12" fmla="*/ 0 w 2381"/>
                <a:gd name="T13" fmla="*/ 422 h 2816"/>
                <a:gd name="T14" fmla="*/ 5 w 2381"/>
                <a:gd name="T15" fmla="*/ 697 h 2816"/>
                <a:gd name="T16" fmla="*/ 72 w 2381"/>
                <a:gd name="T17" fmla="*/ 811 h 2816"/>
                <a:gd name="T18" fmla="*/ 29 w 2381"/>
                <a:gd name="T19" fmla="*/ 1191 h 2816"/>
                <a:gd name="T20" fmla="*/ 0 w 2381"/>
                <a:gd name="T21" fmla="*/ 1300 h 2816"/>
                <a:gd name="T22" fmla="*/ 10 w 2381"/>
                <a:gd name="T23" fmla="*/ 1585 h 2816"/>
                <a:gd name="T24" fmla="*/ 236 w 2381"/>
                <a:gd name="T25" fmla="*/ 1841 h 2816"/>
                <a:gd name="T26" fmla="*/ 19 w 2381"/>
                <a:gd name="T27" fmla="*/ 2077 h 2816"/>
                <a:gd name="T28" fmla="*/ 0 w 2381"/>
                <a:gd name="T29" fmla="*/ 2382 h 2816"/>
                <a:gd name="T30" fmla="*/ 19 w 2381"/>
                <a:gd name="T31" fmla="*/ 2471 h 2816"/>
                <a:gd name="T32" fmla="*/ 273 w 2381"/>
                <a:gd name="T33" fmla="*/ 2744 h 2816"/>
                <a:gd name="T34" fmla="*/ 397 w 2381"/>
                <a:gd name="T35" fmla="*/ 2813 h 2816"/>
                <a:gd name="T36" fmla="*/ 1985 w 2381"/>
                <a:gd name="T37" fmla="*/ 2814 h 2816"/>
                <a:gd name="T38" fmla="*/ 2123 w 2381"/>
                <a:gd name="T39" fmla="*/ 2780 h 2816"/>
                <a:gd name="T40" fmla="*/ 2161 w 2381"/>
                <a:gd name="T41" fmla="*/ 2712 h 2816"/>
                <a:gd name="T42" fmla="*/ 2109 w 2381"/>
                <a:gd name="T43" fmla="*/ 2572 h 2816"/>
                <a:gd name="T44" fmla="*/ 1949 w 2381"/>
                <a:gd name="T45" fmla="*/ 2599 h 2816"/>
                <a:gd name="T46" fmla="*/ 282 w 2381"/>
                <a:gd name="T47" fmla="*/ 2591 h 2816"/>
                <a:gd name="T48" fmla="*/ 229 w 2381"/>
                <a:gd name="T49" fmla="*/ 2542 h 2816"/>
                <a:gd name="T50" fmla="*/ 216 w 2381"/>
                <a:gd name="T51" fmla="*/ 2057 h 2816"/>
                <a:gd name="T52" fmla="*/ 241 w 2381"/>
                <a:gd name="T53" fmla="*/ 1989 h 2816"/>
                <a:gd name="T54" fmla="*/ 303 w 2381"/>
                <a:gd name="T55" fmla="*/ 1951 h 2816"/>
                <a:gd name="T56" fmla="*/ 2068 w 2381"/>
                <a:gd name="T57" fmla="*/ 1950 h 2816"/>
                <a:gd name="T58" fmla="*/ 2133 w 2381"/>
                <a:gd name="T59" fmla="*/ 1982 h 2816"/>
                <a:gd name="T60" fmla="*/ 2164 w 2381"/>
                <a:gd name="T61" fmla="*/ 2047 h 2816"/>
                <a:gd name="T62" fmla="*/ 2334 w 2381"/>
                <a:gd name="T63" fmla="*/ 2380 h 2816"/>
                <a:gd name="T64" fmla="*/ 2373 w 2381"/>
                <a:gd name="T65" fmla="*/ 2347 h 2816"/>
                <a:gd name="T66" fmla="*/ 2381 w 2381"/>
                <a:gd name="T67" fmla="*/ 2166 h 2816"/>
                <a:gd name="T68" fmla="*/ 2351 w 2381"/>
                <a:gd name="T69" fmla="*/ 2056 h 2816"/>
                <a:gd name="T70" fmla="*/ 2311 w 2381"/>
                <a:gd name="T71" fmla="*/ 1676 h 2816"/>
                <a:gd name="T72" fmla="*/ 2378 w 2381"/>
                <a:gd name="T73" fmla="*/ 1551 h 2816"/>
                <a:gd name="T74" fmla="*/ 2380 w 2381"/>
                <a:gd name="T75" fmla="*/ 1276 h 2816"/>
                <a:gd name="T76" fmla="*/ 2325 w 2381"/>
                <a:gd name="T77" fmla="*/ 1154 h 2816"/>
                <a:gd name="T78" fmla="*/ 2340 w 2381"/>
                <a:gd name="T79" fmla="*/ 778 h 2816"/>
                <a:gd name="T80" fmla="*/ 2381 w 2381"/>
                <a:gd name="T81" fmla="*/ 661 h 2816"/>
                <a:gd name="T82" fmla="*/ 2162 w 2381"/>
                <a:gd name="T83" fmla="*/ 1646 h 2816"/>
                <a:gd name="T84" fmla="*/ 2126 w 2381"/>
                <a:gd name="T85" fmla="*/ 1708 h 2816"/>
                <a:gd name="T86" fmla="*/ 2057 w 2381"/>
                <a:gd name="T87" fmla="*/ 1732 h 2816"/>
                <a:gd name="T88" fmla="*/ 293 w 2381"/>
                <a:gd name="T89" fmla="*/ 1728 h 2816"/>
                <a:gd name="T90" fmla="*/ 235 w 2381"/>
                <a:gd name="T91" fmla="*/ 1685 h 2816"/>
                <a:gd name="T92" fmla="*/ 216 w 2381"/>
                <a:gd name="T93" fmla="*/ 1192 h 2816"/>
                <a:gd name="T94" fmla="*/ 235 w 2381"/>
                <a:gd name="T95" fmla="*/ 1131 h 2816"/>
                <a:gd name="T96" fmla="*/ 293 w 2381"/>
                <a:gd name="T97" fmla="*/ 1088 h 2816"/>
                <a:gd name="T98" fmla="*/ 2057 w 2381"/>
                <a:gd name="T99" fmla="*/ 1084 h 2816"/>
                <a:gd name="T100" fmla="*/ 2126 w 2381"/>
                <a:gd name="T101" fmla="*/ 1108 h 2816"/>
                <a:gd name="T102" fmla="*/ 2162 w 2381"/>
                <a:gd name="T103" fmla="*/ 1170 h 2816"/>
                <a:gd name="T104" fmla="*/ 2162 w 2381"/>
                <a:gd name="T105" fmla="*/ 780 h 2816"/>
                <a:gd name="T106" fmla="*/ 2126 w 2381"/>
                <a:gd name="T107" fmla="*/ 842 h 2816"/>
                <a:gd name="T108" fmla="*/ 2057 w 2381"/>
                <a:gd name="T109" fmla="*/ 867 h 2816"/>
                <a:gd name="T110" fmla="*/ 273 w 2381"/>
                <a:gd name="T111" fmla="*/ 853 h 2816"/>
                <a:gd name="T112" fmla="*/ 225 w 2381"/>
                <a:gd name="T113" fmla="*/ 800 h 2816"/>
                <a:gd name="T114" fmla="*/ 217 w 2381"/>
                <a:gd name="T115" fmla="*/ 314 h 2816"/>
                <a:gd name="T116" fmla="*/ 248 w 2381"/>
                <a:gd name="T117" fmla="*/ 248 h 2816"/>
                <a:gd name="T118" fmla="*/ 313 w 2381"/>
                <a:gd name="T119" fmla="*/ 217 h 2816"/>
                <a:gd name="T120" fmla="*/ 2099 w 2381"/>
                <a:gd name="T121" fmla="*/ 226 h 2816"/>
                <a:gd name="T122" fmla="*/ 2152 w 2381"/>
                <a:gd name="T123" fmla="*/ 273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1" h="2816">
                  <a:moveTo>
                    <a:pt x="2381" y="650"/>
                  </a:moveTo>
                  <a:lnTo>
                    <a:pt x="2381" y="433"/>
                  </a:lnTo>
                  <a:lnTo>
                    <a:pt x="2381" y="433"/>
                  </a:lnTo>
                  <a:lnTo>
                    <a:pt x="2381" y="422"/>
                  </a:lnTo>
                  <a:lnTo>
                    <a:pt x="2380" y="410"/>
                  </a:lnTo>
                  <a:lnTo>
                    <a:pt x="2378" y="399"/>
                  </a:lnTo>
                  <a:lnTo>
                    <a:pt x="2376" y="387"/>
                  </a:lnTo>
                  <a:lnTo>
                    <a:pt x="2370" y="365"/>
                  </a:lnTo>
                  <a:lnTo>
                    <a:pt x="2362" y="344"/>
                  </a:lnTo>
                  <a:lnTo>
                    <a:pt x="2351" y="324"/>
                  </a:lnTo>
                  <a:lnTo>
                    <a:pt x="2340" y="305"/>
                  </a:lnTo>
                  <a:lnTo>
                    <a:pt x="2325" y="289"/>
                  </a:lnTo>
                  <a:lnTo>
                    <a:pt x="2310" y="273"/>
                  </a:lnTo>
                  <a:lnTo>
                    <a:pt x="2108" y="72"/>
                  </a:lnTo>
                  <a:lnTo>
                    <a:pt x="2108" y="72"/>
                  </a:lnTo>
                  <a:lnTo>
                    <a:pt x="2093" y="56"/>
                  </a:lnTo>
                  <a:lnTo>
                    <a:pt x="2076" y="42"/>
                  </a:lnTo>
                  <a:lnTo>
                    <a:pt x="2058" y="29"/>
                  </a:lnTo>
                  <a:lnTo>
                    <a:pt x="2038" y="20"/>
                  </a:lnTo>
                  <a:lnTo>
                    <a:pt x="2017" y="12"/>
                  </a:lnTo>
                  <a:lnTo>
                    <a:pt x="1995" y="5"/>
                  </a:lnTo>
                  <a:lnTo>
                    <a:pt x="1984" y="3"/>
                  </a:lnTo>
                  <a:lnTo>
                    <a:pt x="1973" y="1"/>
                  </a:lnTo>
                  <a:lnTo>
                    <a:pt x="1960" y="0"/>
                  </a:lnTo>
                  <a:lnTo>
                    <a:pt x="1949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1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2"/>
                  </a:lnTo>
                  <a:lnTo>
                    <a:pt x="344" y="20"/>
                  </a:lnTo>
                  <a:lnTo>
                    <a:pt x="324" y="30"/>
                  </a:lnTo>
                  <a:lnTo>
                    <a:pt x="305" y="42"/>
                  </a:lnTo>
                  <a:lnTo>
                    <a:pt x="288" y="56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5" y="289"/>
                  </a:lnTo>
                  <a:lnTo>
                    <a:pt x="42" y="306"/>
                  </a:lnTo>
                  <a:lnTo>
                    <a:pt x="29" y="325"/>
                  </a:lnTo>
                  <a:lnTo>
                    <a:pt x="19" y="345"/>
                  </a:lnTo>
                  <a:lnTo>
                    <a:pt x="10" y="366"/>
                  </a:lnTo>
                  <a:lnTo>
                    <a:pt x="5" y="387"/>
                  </a:lnTo>
                  <a:lnTo>
                    <a:pt x="3" y="399"/>
                  </a:lnTo>
                  <a:lnTo>
                    <a:pt x="1" y="410"/>
                  </a:lnTo>
                  <a:lnTo>
                    <a:pt x="0" y="422"/>
                  </a:lnTo>
                  <a:lnTo>
                    <a:pt x="0" y="433"/>
                  </a:lnTo>
                  <a:lnTo>
                    <a:pt x="0" y="650"/>
                  </a:lnTo>
                  <a:lnTo>
                    <a:pt x="0" y="650"/>
                  </a:lnTo>
                  <a:lnTo>
                    <a:pt x="0" y="661"/>
                  </a:lnTo>
                  <a:lnTo>
                    <a:pt x="1" y="674"/>
                  </a:lnTo>
                  <a:lnTo>
                    <a:pt x="3" y="685"/>
                  </a:lnTo>
                  <a:lnTo>
                    <a:pt x="5" y="697"/>
                  </a:lnTo>
                  <a:lnTo>
                    <a:pt x="10" y="718"/>
                  </a:lnTo>
                  <a:lnTo>
                    <a:pt x="19" y="739"/>
                  </a:lnTo>
                  <a:lnTo>
                    <a:pt x="29" y="759"/>
                  </a:lnTo>
                  <a:lnTo>
                    <a:pt x="42" y="778"/>
                  </a:lnTo>
                  <a:lnTo>
                    <a:pt x="56" y="795"/>
                  </a:lnTo>
                  <a:lnTo>
                    <a:pt x="72" y="811"/>
                  </a:lnTo>
                  <a:lnTo>
                    <a:pt x="72" y="811"/>
                  </a:lnTo>
                  <a:lnTo>
                    <a:pt x="236" y="975"/>
                  </a:lnTo>
                  <a:lnTo>
                    <a:pt x="236" y="975"/>
                  </a:lnTo>
                  <a:lnTo>
                    <a:pt x="71" y="1140"/>
                  </a:lnTo>
                  <a:lnTo>
                    <a:pt x="71" y="1140"/>
                  </a:lnTo>
                  <a:lnTo>
                    <a:pt x="55" y="1155"/>
                  </a:lnTo>
                  <a:lnTo>
                    <a:pt x="42" y="1172"/>
                  </a:lnTo>
                  <a:lnTo>
                    <a:pt x="29" y="1191"/>
                  </a:lnTo>
                  <a:lnTo>
                    <a:pt x="19" y="1210"/>
                  </a:lnTo>
                  <a:lnTo>
                    <a:pt x="10" y="1231"/>
                  </a:lnTo>
                  <a:lnTo>
                    <a:pt x="5" y="1253"/>
                  </a:lnTo>
                  <a:lnTo>
                    <a:pt x="3" y="1264"/>
                  </a:lnTo>
                  <a:lnTo>
                    <a:pt x="1" y="1276"/>
                  </a:lnTo>
                  <a:lnTo>
                    <a:pt x="0" y="1288"/>
                  </a:lnTo>
                  <a:lnTo>
                    <a:pt x="0" y="1300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8"/>
                  </a:lnTo>
                  <a:lnTo>
                    <a:pt x="1" y="1539"/>
                  </a:lnTo>
                  <a:lnTo>
                    <a:pt x="3" y="1551"/>
                  </a:lnTo>
                  <a:lnTo>
                    <a:pt x="5" y="1562"/>
                  </a:lnTo>
                  <a:lnTo>
                    <a:pt x="10" y="1585"/>
                  </a:lnTo>
                  <a:lnTo>
                    <a:pt x="19" y="1606"/>
                  </a:lnTo>
                  <a:lnTo>
                    <a:pt x="29" y="1626"/>
                  </a:lnTo>
                  <a:lnTo>
                    <a:pt x="42" y="1644"/>
                  </a:lnTo>
                  <a:lnTo>
                    <a:pt x="56" y="1661"/>
                  </a:lnTo>
                  <a:lnTo>
                    <a:pt x="72" y="1676"/>
                  </a:lnTo>
                  <a:lnTo>
                    <a:pt x="72" y="1676"/>
                  </a:lnTo>
                  <a:lnTo>
                    <a:pt x="236" y="1841"/>
                  </a:lnTo>
                  <a:lnTo>
                    <a:pt x="236" y="1841"/>
                  </a:lnTo>
                  <a:lnTo>
                    <a:pt x="71" y="2005"/>
                  </a:lnTo>
                  <a:lnTo>
                    <a:pt x="71" y="2005"/>
                  </a:lnTo>
                  <a:lnTo>
                    <a:pt x="55" y="2021"/>
                  </a:lnTo>
                  <a:lnTo>
                    <a:pt x="42" y="2039"/>
                  </a:lnTo>
                  <a:lnTo>
                    <a:pt x="29" y="2057"/>
                  </a:lnTo>
                  <a:lnTo>
                    <a:pt x="19" y="2077"/>
                  </a:lnTo>
                  <a:lnTo>
                    <a:pt x="10" y="2098"/>
                  </a:lnTo>
                  <a:lnTo>
                    <a:pt x="5" y="2120"/>
                  </a:lnTo>
                  <a:lnTo>
                    <a:pt x="3" y="2131"/>
                  </a:lnTo>
                  <a:lnTo>
                    <a:pt x="1" y="2142"/>
                  </a:lnTo>
                  <a:lnTo>
                    <a:pt x="0" y="2154"/>
                  </a:lnTo>
                  <a:lnTo>
                    <a:pt x="0" y="2166"/>
                  </a:lnTo>
                  <a:lnTo>
                    <a:pt x="0" y="2382"/>
                  </a:lnTo>
                  <a:lnTo>
                    <a:pt x="0" y="2382"/>
                  </a:lnTo>
                  <a:lnTo>
                    <a:pt x="0" y="2395"/>
                  </a:lnTo>
                  <a:lnTo>
                    <a:pt x="1" y="2406"/>
                  </a:lnTo>
                  <a:lnTo>
                    <a:pt x="3" y="2417"/>
                  </a:lnTo>
                  <a:lnTo>
                    <a:pt x="5" y="2429"/>
                  </a:lnTo>
                  <a:lnTo>
                    <a:pt x="10" y="2451"/>
                  </a:lnTo>
                  <a:lnTo>
                    <a:pt x="19" y="2471"/>
                  </a:lnTo>
                  <a:lnTo>
                    <a:pt x="29" y="2492"/>
                  </a:lnTo>
                  <a:lnTo>
                    <a:pt x="42" y="2510"/>
                  </a:lnTo>
                  <a:lnTo>
                    <a:pt x="56" y="2527"/>
                  </a:lnTo>
                  <a:lnTo>
                    <a:pt x="72" y="2543"/>
                  </a:lnTo>
                  <a:lnTo>
                    <a:pt x="72" y="2543"/>
                  </a:lnTo>
                  <a:lnTo>
                    <a:pt x="273" y="2744"/>
                  </a:lnTo>
                  <a:lnTo>
                    <a:pt x="273" y="2744"/>
                  </a:lnTo>
                  <a:lnTo>
                    <a:pt x="289" y="2760"/>
                  </a:lnTo>
                  <a:lnTo>
                    <a:pt x="305" y="2774"/>
                  </a:lnTo>
                  <a:lnTo>
                    <a:pt x="324" y="2786"/>
                  </a:lnTo>
                  <a:lnTo>
                    <a:pt x="344" y="2796"/>
                  </a:lnTo>
                  <a:lnTo>
                    <a:pt x="364" y="2805"/>
                  </a:lnTo>
                  <a:lnTo>
                    <a:pt x="386" y="2811"/>
                  </a:lnTo>
                  <a:lnTo>
                    <a:pt x="397" y="2813"/>
                  </a:lnTo>
                  <a:lnTo>
                    <a:pt x="409" y="2814"/>
                  </a:lnTo>
                  <a:lnTo>
                    <a:pt x="421" y="2815"/>
                  </a:lnTo>
                  <a:lnTo>
                    <a:pt x="433" y="2816"/>
                  </a:lnTo>
                  <a:lnTo>
                    <a:pt x="433" y="2816"/>
                  </a:lnTo>
                  <a:lnTo>
                    <a:pt x="1954" y="2816"/>
                  </a:lnTo>
                  <a:lnTo>
                    <a:pt x="1954" y="2816"/>
                  </a:lnTo>
                  <a:lnTo>
                    <a:pt x="1985" y="2814"/>
                  </a:lnTo>
                  <a:lnTo>
                    <a:pt x="2013" y="2812"/>
                  </a:lnTo>
                  <a:lnTo>
                    <a:pt x="2038" y="2809"/>
                  </a:lnTo>
                  <a:lnTo>
                    <a:pt x="2060" y="2805"/>
                  </a:lnTo>
                  <a:lnTo>
                    <a:pt x="2079" y="2799"/>
                  </a:lnTo>
                  <a:lnTo>
                    <a:pt x="2096" y="2793"/>
                  </a:lnTo>
                  <a:lnTo>
                    <a:pt x="2111" y="2787"/>
                  </a:lnTo>
                  <a:lnTo>
                    <a:pt x="2123" y="2780"/>
                  </a:lnTo>
                  <a:lnTo>
                    <a:pt x="2133" y="2771"/>
                  </a:lnTo>
                  <a:lnTo>
                    <a:pt x="2142" y="2763"/>
                  </a:lnTo>
                  <a:lnTo>
                    <a:pt x="2149" y="2754"/>
                  </a:lnTo>
                  <a:lnTo>
                    <a:pt x="2154" y="2744"/>
                  </a:lnTo>
                  <a:lnTo>
                    <a:pt x="2157" y="2734"/>
                  </a:lnTo>
                  <a:lnTo>
                    <a:pt x="2160" y="2723"/>
                  </a:lnTo>
                  <a:lnTo>
                    <a:pt x="2161" y="2712"/>
                  </a:lnTo>
                  <a:lnTo>
                    <a:pt x="2162" y="2700"/>
                  </a:lnTo>
                  <a:lnTo>
                    <a:pt x="2162" y="2542"/>
                  </a:lnTo>
                  <a:lnTo>
                    <a:pt x="2162" y="2542"/>
                  </a:lnTo>
                  <a:lnTo>
                    <a:pt x="2145" y="2553"/>
                  </a:lnTo>
                  <a:lnTo>
                    <a:pt x="2145" y="2553"/>
                  </a:lnTo>
                  <a:lnTo>
                    <a:pt x="2128" y="2563"/>
                  </a:lnTo>
                  <a:lnTo>
                    <a:pt x="2109" y="2572"/>
                  </a:lnTo>
                  <a:lnTo>
                    <a:pt x="2090" y="2579"/>
                  </a:lnTo>
                  <a:lnTo>
                    <a:pt x="2068" y="2586"/>
                  </a:lnTo>
                  <a:lnTo>
                    <a:pt x="2043" y="2591"/>
                  </a:lnTo>
                  <a:lnTo>
                    <a:pt x="2016" y="2595"/>
                  </a:lnTo>
                  <a:lnTo>
                    <a:pt x="1984" y="2598"/>
                  </a:lnTo>
                  <a:lnTo>
                    <a:pt x="1949" y="2599"/>
                  </a:lnTo>
                  <a:lnTo>
                    <a:pt x="1949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13" y="2598"/>
                  </a:lnTo>
                  <a:lnTo>
                    <a:pt x="303" y="2597"/>
                  </a:lnTo>
                  <a:lnTo>
                    <a:pt x="293" y="2594"/>
                  </a:lnTo>
                  <a:lnTo>
                    <a:pt x="282" y="2591"/>
                  </a:lnTo>
                  <a:lnTo>
                    <a:pt x="273" y="2586"/>
                  </a:lnTo>
                  <a:lnTo>
                    <a:pt x="264" y="2580"/>
                  </a:lnTo>
                  <a:lnTo>
                    <a:pt x="255" y="2574"/>
                  </a:lnTo>
                  <a:lnTo>
                    <a:pt x="248" y="2567"/>
                  </a:lnTo>
                  <a:lnTo>
                    <a:pt x="241" y="2560"/>
                  </a:lnTo>
                  <a:lnTo>
                    <a:pt x="235" y="2551"/>
                  </a:lnTo>
                  <a:lnTo>
                    <a:pt x="229" y="2542"/>
                  </a:lnTo>
                  <a:lnTo>
                    <a:pt x="225" y="2533"/>
                  </a:lnTo>
                  <a:lnTo>
                    <a:pt x="221" y="2523"/>
                  </a:lnTo>
                  <a:lnTo>
                    <a:pt x="219" y="2513"/>
                  </a:lnTo>
                  <a:lnTo>
                    <a:pt x="217" y="2502"/>
                  </a:lnTo>
                  <a:lnTo>
                    <a:pt x="216" y="2491"/>
                  </a:lnTo>
                  <a:lnTo>
                    <a:pt x="216" y="2057"/>
                  </a:lnTo>
                  <a:lnTo>
                    <a:pt x="216" y="2057"/>
                  </a:lnTo>
                  <a:lnTo>
                    <a:pt x="217" y="2047"/>
                  </a:lnTo>
                  <a:lnTo>
                    <a:pt x="219" y="2036"/>
                  </a:lnTo>
                  <a:lnTo>
                    <a:pt x="221" y="2025"/>
                  </a:lnTo>
                  <a:lnTo>
                    <a:pt x="225" y="2016"/>
                  </a:lnTo>
                  <a:lnTo>
                    <a:pt x="229" y="2006"/>
                  </a:lnTo>
                  <a:lnTo>
                    <a:pt x="235" y="1997"/>
                  </a:lnTo>
                  <a:lnTo>
                    <a:pt x="241" y="1989"/>
                  </a:lnTo>
                  <a:lnTo>
                    <a:pt x="248" y="1982"/>
                  </a:lnTo>
                  <a:lnTo>
                    <a:pt x="255" y="1974"/>
                  </a:lnTo>
                  <a:lnTo>
                    <a:pt x="264" y="1968"/>
                  </a:lnTo>
                  <a:lnTo>
                    <a:pt x="273" y="1963"/>
                  </a:lnTo>
                  <a:lnTo>
                    <a:pt x="282" y="1958"/>
                  </a:lnTo>
                  <a:lnTo>
                    <a:pt x="293" y="1955"/>
                  </a:lnTo>
                  <a:lnTo>
                    <a:pt x="303" y="1951"/>
                  </a:lnTo>
                  <a:lnTo>
                    <a:pt x="313" y="1950"/>
                  </a:lnTo>
                  <a:lnTo>
                    <a:pt x="325" y="1949"/>
                  </a:lnTo>
                  <a:lnTo>
                    <a:pt x="325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68" y="1950"/>
                  </a:lnTo>
                  <a:lnTo>
                    <a:pt x="2078" y="1951"/>
                  </a:lnTo>
                  <a:lnTo>
                    <a:pt x="2089" y="1955"/>
                  </a:lnTo>
                  <a:lnTo>
                    <a:pt x="2099" y="1958"/>
                  </a:lnTo>
                  <a:lnTo>
                    <a:pt x="2108" y="1963"/>
                  </a:lnTo>
                  <a:lnTo>
                    <a:pt x="2117" y="1968"/>
                  </a:lnTo>
                  <a:lnTo>
                    <a:pt x="2126" y="1974"/>
                  </a:lnTo>
                  <a:lnTo>
                    <a:pt x="2133" y="1982"/>
                  </a:lnTo>
                  <a:lnTo>
                    <a:pt x="2141" y="1989"/>
                  </a:lnTo>
                  <a:lnTo>
                    <a:pt x="2147" y="1997"/>
                  </a:lnTo>
                  <a:lnTo>
                    <a:pt x="2152" y="2006"/>
                  </a:lnTo>
                  <a:lnTo>
                    <a:pt x="2156" y="2016"/>
                  </a:lnTo>
                  <a:lnTo>
                    <a:pt x="2160" y="2025"/>
                  </a:lnTo>
                  <a:lnTo>
                    <a:pt x="2162" y="2036"/>
                  </a:lnTo>
                  <a:lnTo>
                    <a:pt x="2164" y="2047"/>
                  </a:lnTo>
                  <a:lnTo>
                    <a:pt x="2164" y="2057"/>
                  </a:lnTo>
                  <a:lnTo>
                    <a:pt x="2164" y="2382"/>
                  </a:lnTo>
                  <a:lnTo>
                    <a:pt x="2314" y="2382"/>
                  </a:lnTo>
                  <a:lnTo>
                    <a:pt x="2314" y="2382"/>
                  </a:lnTo>
                  <a:lnTo>
                    <a:pt x="2320" y="2382"/>
                  </a:lnTo>
                  <a:lnTo>
                    <a:pt x="2327" y="2381"/>
                  </a:lnTo>
                  <a:lnTo>
                    <a:pt x="2334" y="2380"/>
                  </a:lnTo>
                  <a:lnTo>
                    <a:pt x="2340" y="2377"/>
                  </a:lnTo>
                  <a:lnTo>
                    <a:pt x="2346" y="2375"/>
                  </a:lnTo>
                  <a:lnTo>
                    <a:pt x="2351" y="2371"/>
                  </a:lnTo>
                  <a:lnTo>
                    <a:pt x="2356" y="2367"/>
                  </a:lnTo>
                  <a:lnTo>
                    <a:pt x="2362" y="2362"/>
                  </a:lnTo>
                  <a:lnTo>
                    <a:pt x="2370" y="2353"/>
                  </a:lnTo>
                  <a:lnTo>
                    <a:pt x="2373" y="2347"/>
                  </a:lnTo>
                  <a:lnTo>
                    <a:pt x="2376" y="2341"/>
                  </a:lnTo>
                  <a:lnTo>
                    <a:pt x="2378" y="2334"/>
                  </a:lnTo>
                  <a:lnTo>
                    <a:pt x="2380" y="2328"/>
                  </a:lnTo>
                  <a:lnTo>
                    <a:pt x="2381" y="2322"/>
                  </a:lnTo>
                  <a:lnTo>
                    <a:pt x="2381" y="2315"/>
                  </a:lnTo>
                  <a:lnTo>
                    <a:pt x="2381" y="2166"/>
                  </a:lnTo>
                  <a:lnTo>
                    <a:pt x="2381" y="2166"/>
                  </a:lnTo>
                  <a:lnTo>
                    <a:pt x="2381" y="2154"/>
                  </a:lnTo>
                  <a:lnTo>
                    <a:pt x="2380" y="2142"/>
                  </a:lnTo>
                  <a:lnTo>
                    <a:pt x="2378" y="2131"/>
                  </a:lnTo>
                  <a:lnTo>
                    <a:pt x="2376" y="2120"/>
                  </a:lnTo>
                  <a:lnTo>
                    <a:pt x="2370" y="2098"/>
                  </a:lnTo>
                  <a:lnTo>
                    <a:pt x="2362" y="2077"/>
                  </a:lnTo>
                  <a:lnTo>
                    <a:pt x="2351" y="2056"/>
                  </a:lnTo>
                  <a:lnTo>
                    <a:pt x="2340" y="2039"/>
                  </a:lnTo>
                  <a:lnTo>
                    <a:pt x="2325" y="2021"/>
                  </a:lnTo>
                  <a:lnTo>
                    <a:pt x="2310" y="2005"/>
                  </a:lnTo>
                  <a:lnTo>
                    <a:pt x="2146" y="1841"/>
                  </a:lnTo>
                  <a:lnTo>
                    <a:pt x="2146" y="1841"/>
                  </a:lnTo>
                  <a:lnTo>
                    <a:pt x="2311" y="1676"/>
                  </a:lnTo>
                  <a:lnTo>
                    <a:pt x="2311" y="1676"/>
                  </a:lnTo>
                  <a:lnTo>
                    <a:pt x="2326" y="1661"/>
                  </a:lnTo>
                  <a:lnTo>
                    <a:pt x="2340" y="1643"/>
                  </a:lnTo>
                  <a:lnTo>
                    <a:pt x="2352" y="1626"/>
                  </a:lnTo>
                  <a:lnTo>
                    <a:pt x="2363" y="1606"/>
                  </a:lnTo>
                  <a:lnTo>
                    <a:pt x="2370" y="1584"/>
                  </a:lnTo>
                  <a:lnTo>
                    <a:pt x="2376" y="1562"/>
                  </a:lnTo>
                  <a:lnTo>
                    <a:pt x="2378" y="1551"/>
                  </a:lnTo>
                  <a:lnTo>
                    <a:pt x="2380" y="1539"/>
                  </a:lnTo>
                  <a:lnTo>
                    <a:pt x="2381" y="1528"/>
                  </a:lnTo>
                  <a:lnTo>
                    <a:pt x="2381" y="1517"/>
                  </a:lnTo>
                  <a:lnTo>
                    <a:pt x="2381" y="1300"/>
                  </a:lnTo>
                  <a:lnTo>
                    <a:pt x="2381" y="1300"/>
                  </a:lnTo>
                  <a:lnTo>
                    <a:pt x="2381" y="1288"/>
                  </a:lnTo>
                  <a:lnTo>
                    <a:pt x="2380" y="1276"/>
                  </a:lnTo>
                  <a:lnTo>
                    <a:pt x="2378" y="1264"/>
                  </a:lnTo>
                  <a:lnTo>
                    <a:pt x="2376" y="1253"/>
                  </a:lnTo>
                  <a:lnTo>
                    <a:pt x="2370" y="1231"/>
                  </a:lnTo>
                  <a:lnTo>
                    <a:pt x="2362" y="1210"/>
                  </a:lnTo>
                  <a:lnTo>
                    <a:pt x="2351" y="1191"/>
                  </a:lnTo>
                  <a:lnTo>
                    <a:pt x="2340" y="1172"/>
                  </a:lnTo>
                  <a:lnTo>
                    <a:pt x="2325" y="1154"/>
                  </a:lnTo>
                  <a:lnTo>
                    <a:pt x="2310" y="1139"/>
                  </a:lnTo>
                  <a:lnTo>
                    <a:pt x="2146" y="975"/>
                  </a:lnTo>
                  <a:lnTo>
                    <a:pt x="2146" y="975"/>
                  </a:lnTo>
                  <a:lnTo>
                    <a:pt x="2311" y="810"/>
                  </a:lnTo>
                  <a:lnTo>
                    <a:pt x="2311" y="810"/>
                  </a:lnTo>
                  <a:lnTo>
                    <a:pt x="2326" y="794"/>
                  </a:lnTo>
                  <a:lnTo>
                    <a:pt x="2340" y="778"/>
                  </a:lnTo>
                  <a:lnTo>
                    <a:pt x="2352" y="759"/>
                  </a:lnTo>
                  <a:lnTo>
                    <a:pt x="2363" y="739"/>
                  </a:lnTo>
                  <a:lnTo>
                    <a:pt x="2370" y="718"/>
                  </a:lnTo>
                  <a:lnTo>
                    <a:pt x="2376" y="697"/>
                  </a:lnTo>
                  <a:lnTo>
                    <a:pt x="2378" y="685"/>
                  </a:lnTo>
                  <a:lnTo>
                    <a:pt x="2380" y="674"/>
                  </a:lnTo>
                  <a:lnTo>
                    <a:pt x="2381" y="661"/>
                  </a:lnTo>
                  <a:lnTo>
                    <a:pt x="2381" y="650"/>
                  </a:lnTo>
                  <a:lnTo>
                    <a:pt x="2381" y="650"/>
                  </a:lnTo>
                  <a:close/>
                  <a:moveTo>
                    <a:pt x="2164" y="1192"/>
                  </a:moveTo>
                  <a:lnTo>
                    <a:pt x="2164" y="1625"/>
                  </a:lnTo>
                  <a:lnTo>
                    <a:pt x="2164" y="1625"/>
                  </a:lnTo>
                  <a:lnTo>
                    <a:pt x="2164" y="1636"/>
                  </a:lnTo>
                  <a:lnTo>
                    <a:pt x="2162" y="1646"/>
                  </a:lnTo>
                  <a:lnTo>
                    <a:pt x="2160" y="1657"/>
                  </a:lnTo>
                  <a:lnTo>
                    <a:pt x="2156" y="1667"/>
                  </a:lnTo>
                  <a:lnTo>
                    <a:pt x="2152" y="1676"/>
                  </a:lnTo>
                  <a:lnTo>
                    <a:pt x="2147" y="1685"/>
                  </a:lnTo>
                  <a:lnTo>
                    <a:pt x="2141" y="1693"/>
                  </a:lnTo>
                  <a:lnTo>
                    <a:pt x="2133" y="1701"/>
                  </a:lnTo>
                  <a:lnTo>
                    <a:pt x="2126" y="1708"/>
                  </a:lnTo>
                  <a:lnTo>
                    <a:pt x="2117" y="1714"/>
                  </a:lnTo>
                  <a:lnTo>
                    <a:pt x="2108" y="1720"/>
                  </a:lnTo>
                  <a:lnTo>
                    <a:pt x="2099" y="1724"/>
                  </a:lnTo>
                  <a:lnTo>
                    <a:pt x="2089" y="1728"/>
                  </a:lnTo>
                  <a:lnTo>
                    <a:pt x="2078" y="1730"/>
                  </a:lnTo>
                  <a:lnTo>
                    <a:pt x="2068" y="1732"/>
                  </a:lnTo>
                  <a:lnTo>
                    <a:pt x="2057" y="1732"/>
                  </a:lnTo>
                  <a:lnTo>
                    <a:pt x="2057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13" y="1732"/>
                  </a:lnTo>
                  <a:lnTo>
                    <a:pt x="303" y="1730"/>
                  </a:lnTo>
                  <a:lnTo>
                    <a:pt x="293" y="1728"/>
                  </a:lnTo>
                  <a:lnTo>
                    <a:pt x="282" y="1724"/>
                  </a:lnTo>
                  <a:lnTo>
                    <a:pt x="273" y="1720"/>
                  </a:lnTo>
                  <a:lnTo>
                    <a:pt x="264" y="1714"/>
                  </a:lnTo>
                  <a:lnTo>
                    <a:pt x="255" y="1708"/>
                  </a:lnTo>
                  <a:lnTo>
                    <a:pt x="248" y="1701"/>
                  </a:lnTo>
                  <a:lnTo>
                    <a:pt x="241" y="1693"/>
                  </a:lnTo>
                  <a:lnTo>
                    <a:pt x="235" y="1685"/>
                  </a:lnTo>
                  <a:lnTo>
                    <a:pt x="229" y="1676"/>
                  </a:lnTo>
                  <a:lnTo>
                    <a:pt x="225" y="1667"/>
                  </a:lnTo>
                  <a:lnTo>
                    <a:pt x="221" y="1657"/>
                  </a:lnTo>
                  <a:lnTo>
                    <a:pt x="219" y="1646"/>
                  </a:lnTo>
                  <a:lnTo>
                    <a:pt x="217" y="1636"/>
                  </a:lnTo>
                  <a:lnTo>
                    <a:pt x="216" y="1625"/>
                  </a:lnTo>
                  <a:lnTo>
                    <a:pt x="216" y="1192"/>
                  </a:lnTo>
                  <a:lnTo>
                    <a:pt x="216" y="1192"/>
                  </a:lnTo>
                  <a:lnTo>
                    <a:pt x="217" y="1180"/>
                  </a:lnTo>
                  <a:lnTo>
                    <a:pt x="219" y="1170"/>
                  </a:lnTo>
                  <a:lnTo>
                    <a:pt x="221" y="1160"/>
                  </a:lnTo>
                  <a:lnTo>
                    <a:pt x="225" y="1149"/>
                  </a:lnTo>
                  <a:lnTo>
                    <a:pt x="229" y="1140"/>
                  </a:lnTo>
                  <a:lnTo>
                    <a:pt x="235" y="1131"/>
                  </a:lnTo>
                  <a:lnTo>
                    <a:pt x="241" y="1122"/>
                  </a:lnTo>
                  <a:lnTo>
                    <a:pt x="248" y="1115"/>
                  </a:lnTo>
                  <a:lnTo>
                    <a:pt x="255" y="1108"/>
                  </a:lnTo>
                  <a:lnTo>
                    <a:pt x="264" y="1101"/>
                  </a:lnTo>
                  <a:lnTo>
                    <a:pt x="273" y="1096"/>
                  </a:lnTo>
                  <a:lnTo>
                    <a:pt x="282" y="1092"/>
                  </a:lnTo>
                  <a:lnTo>
                    <a:pt x="293" y="1088"/>
                  </a:lnTo>
                  <a:lnTo>
                    <a:pt x="303" y="1086"/>
                  </a:lnTo>
                  <a:lnTo>
                    <a:pt x="313" y="1084"/>
                  </a:lnTo>
                  <a:lnTo>
                    <a:pt x="325" y="1084"/>
                  </a:lnTo>
                  <a:lnTo>
                    <a:pt x="325" y="1083"/>
                  </a:lnTo>
                  <a:lnTo>
                    <a:pt x="2057" y="1083"/>
                  </a:lnTo>
                  <a:lnTo>
                    <a:pt x="2057" y="1084"/>
                  </a:lnTo>
                  <a:lnTo>
                    <a:pt x="2057" y="1084"/>
                  </a:lnTo>
                  <a:lnTo>
                    <a:pt x="2068" y="1084"/>
                  </a:lnTo>
                  <a:lnTo>
                    <a:pt x="2078" y="1086"/>
                  </a:lnTo>
                  <a:lnTo>
                    <a:pt x="2089" y="1088"/>
                  </a:lnTo>
                  <a:lnTo>
                    <a:pt x="2099" y="1092"/>
                  </a:lnTo>
                  <a:lnTo>
                    <a:pt x="2108" y="1096"/>
                  </a:lnTo>
                  <a:lnTo>
                    <a:pt x="2117" y="1101"/>
                  </a:lnTo>
                  <a:lnTo>
                    <a:pt x="2126" y="1108"/>
                  </a:lnTo>
                  <a:lnTo>
                    <a:pt x="2133" y="1115"/>
                  </a:lnTo>
                  <a:lnTo>
                    <a:pt x="2141" y="1122"/>
                  </a:lnTo>
                  <a:lnTo>
                    <a:pt x="2147" y="1131"/>
                  </a:lnTo>
                  <a:lnTo>
                    <a:pt x="2152" y="1140"/>
                  </a:lnTo>
                  <a:lnTo>
                    <a:pt x="2156" y="1149"/>
                  </a:lnTo>
                  <a:lnTo>
                    <a:pt x="2160" y="1160"/>
                  </a:lnTo>
                  <a:lnTo>
                    <a:pt x="2162" y="1170"/>
                  </a:lnTo>
                  <a:lnTo>
                    <a:pt x="2164" y="1180"/>
                  </a:lnTo>
                  <a:lnTo>
                    <a:pt x="2164" y="1192"/>
                  </a:lnTo>
                  <a:lnTo>
                    <a:pt x="2164" y="1192"/>
                  </a:lnTo>
                  <a:close/>
                  <a:moveTo>
                    <a:pt x="2164" y="758"/>
                  </a:moveTo>
                  <a:lnTo>
                    <a:pt x="2164" y="758"/>
                  </a:lnTo>
                  <a:lnTo>
                    <a:pt x="2164" y="769"/>
                  </a:lnTo>
                  <a:lnTo>
                    <a:pt x="2162" y="780"/>
                  </a:lnTo>
                  <a:lnTo>
                    <a:pt x="2160" y="790"/>
                  </a:lnTo>
                  <a:lnTo>
                    <a:pt x="2156" y="800"/>
                  </a:lnTo>
                  <a:lnTo>
                    <a:pt x="2152" y="810"/>
                  </a:lnTo>
                  <a:lnTo>
                    <a:pt x="2147" y="819"/>
                  </a:lnTo>
                  <a:lnTo>
                    <a:pt x="2141" y="827"/>
                  </a:lnTo>
                  <a:lnTo>
                    <a:pt x="2133" y="835"/>
                  </a:lnTo>
                  <a:lnTo>
                    <a:pt x="2126" y="842"/>
                  </a:lnTo>
                  <a:lnTo>
                    <a:pt x="2117" y="848"/>
                  </a:lnTo>
                  <a:lnTo>
                    <a:pt x="2108" y="853"/>
                  </a:lnTo>
                  <a:lnTo>
                    <a:pt x="2099" y="858"/>
                  </a:lnTo>
                  <a:lnTo>
                    <a:pt x="2089" y="862"/>
                  </a:lnTo>
                  <a:lnTo>
                    <a:pt x="2078" y="865"/>
                  </a:lnTo>
                  <a:lnTo>
                    <a:pt x="2068" y="866"/>
                  </a:lnTo>
                  <a:lnTo>
                    <a:pt x="2057" y="867"/>
                  </a:lnTo>
                  <a:lnTo>
                    <a:pt x="325" y="867"/>
                  </a:lnTo>
                  <a:lnTo>
                    <a:pt x="325" y="867"/>
                  </a:lnTo>
                  <a:lnTo>
                    <a:pt x="313" y="866"/>
                  </a:lnTo>
                  <a:lnTo>
                    <a:pt x="303" y="865"/>
                  </a:lnTo>
                  <a:lnTo>
                    <a:pt x="293" y="862"/>
                  </a:lnTo>
                  <a:lnTo>
                    <a:pt x="282" y="858"/>
                  </a:lnTo>
                  <a:lnTo>
                    <a:pt x="273" y="853"/>
                  </a:lnTo>
                  <a:lnTo>
                    <a:pt x="264" y="848"/>
                  </a:lnTo>
                  <a:lnTo>
                    <a:pt x="255" y="842"/>
                  </a:lnTo>
                  <a:lnTo>
                    <a:pt x="248" y="835"/>
                  </a:lnTo>
                  <a:lnTo>
                    <a:pt x="241" y="827"/>
                  </a:lnTo>
                  <a:lnTo>
                    <a:pt x="235" y="819"/>
                  </a:lnTo>
                  <a:lnTo>
                    <a:pt x="229" y="810"/>
                  </a:lnTo>
                  <a:lnTo>
                    <a:pt x="225" y="800"/>
                  </a:lnTo>
                  <a:lnTo>
                    <a:pt x="221" y="790"/>
                  </a:lnTo>
                  <a:lnTo>
                    <a:pt x="219" y="780"/>
                  </a:lnTo>
                  <a:lnTo>
                    <a:pt x="217" y="769"/>
                  </a:lnTo>
                  <a:lnTo>
                    <a:pt x="216" y="758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7" y="314"/>
                  </a:lnTo>
                  <a:lnTo>
                    <a:pt x="219" y="303"/>
                  </a:lnTo>
                  <a:lnTo>
                    <a:pt x="221" y="293"/>
                  </a:lnTo>
                  <a:lnTo>
                    <a:pt x="225" y="283"/>
                  </a:lnTo>
                  <a:lnTo>
                    <a:pt x="229" y="273"/>
                  </a:lnTo>
                  <a:lnTo>
                    <a:pt x="235" y="265"/>
                  </a:lnTo>
                  <a:lnTo>
                    <a:pt x="241" y="257"/>
                  </a:lnTo>
                  <a:lnTo>
                    <a:pt x="248" y="248"/>
                  </a:lnTo>
                  <a:lnTo>
                    <a:pt x="255" y="242"/>
                  </a:lnTo>
                  <a:lnTo>
                    <a:pt x="264" y="236"/>
                  </a:lnTo>
                  <a:lnTo>
                    <a:pt x="273" y="230"/>
                  </a:lnTo>
                  <a:lnTo>
                    <a:pt x="282" y="226"/>
                  </a:lnTo>
                  <a:lnTo>
                    <a:pt x="293" y="221"/>
                  </a:lnTo>
                  <a:lnTo>
                    <a:pt x="303" y="219"/>
                  </a:lnTo>
                  <a:lnTo>
                    <a:pt x="313" y="217"/>
                  </a:lnTo>
                  <a:lnTo>
                    <a:pt x="325" y="217"/>
                  </a:lnTo>
                  <a:lnTo>
                    <a:pt x="2057" y="217"/>
                  </a:lnTo>
                  <a:lnTo>
                    <a:pt x="2057" y="217"/>
                  </a:lnTo>
                  <a:lnTo>
                    <a:pt x="2068" y="217"/>
                  </a:lnTo>
                  <a:lnTo>
                    <a:pt x="2078" y="219"/>
                  </a:lnTo>
                  <a:lnTo>
                    <a:pt x="2089" y="221"/>
                  </a:lnTo>
                  <a:lnTo>
                    <a:pt x="2099" y="226"/>
                  </a:lnTo>
                  <a:lnTo>
                    <a:pt x="2108" y="230"/>
                  </a:lnTo>
                  <a:lnTo>
                    <a:pt x="2117" y="236"/>
                  </a:lnTo>
                  <a:lnTo>
                    <a:pt x="2126" y="242"/>
                  </a:lnTo>
                  <a:lnTo>
                    <a:pt x="2133" y="248"/>
                  </a:lnTo>
                  <a:lnTo>
                    <a:pt x="2141" y="257"/>
                  </a:lnTo>
                  <a:lnTo>
                    <a:pt x="2147" y="265"/>
                  </a:lnTo>
                  <a:lnTo>
                    <a:pt x="2152" y="273"/>
                  </a:lnTo>
                  <a:lnTo>
                    <a:pt x="2156" y="283"/>
                  </a:lnTo>
                  <a:lnTo>
                    <a:pt x="2160" y="293"/>
                  </a:lnTo>
                  <a:lnTo>
                    <a:pt x="2162" y="303"/>
                  </a:lnTo>
                  <a:lnTo>
                    <a:pt x="2164" y="314"/>
                  </a:lnTo>
                  <a:lnTo>
                    <a:pt x="2164" y="325"/>
                  </a:lnTo>
                  <a:lnTo>
                    <a:pt x="2164" y="7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75" name="Freeform 55">
              <a:extLst>
                <a:ext uri="{FF2B5EF4-FFF2-40B4-BE49-F238E27FC236}">
                  <a16:creationId xmlns:a16="http://schemas.microsoft.com/office/drawing/2014/main" id="{31298DF0-2622-4840-944D-18E5C25FE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685338"/>
              <a:ext cx="138113" cy="68263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1 h 217"/>
                <a:gd name="T4" fmla="*/ 47 w 432"/>
                <a:gd name="T5" fmla="*/ 3 h 217"/>
                <a:gd name="T6" fmla="*/ 35 w 432"/>
                <a:gd name="T7" fmla="*/ 8 h 217"/>
                <a:gd name="T8" fmla="*/ 25 w 432"/>
                <a:gd name="T9" fmla="*/ 16 h 217"/>
                <a:gd name="T10" fmla="*/ 15 w 432"/>
                <a:gd name="T11" fmla="*/ 25 h 217"/>
                <a:gd name="T12" fmla="*/ 8 w 432"/>
                <a:gd name="T13" fmla="*/ 36 h 217"/>
                <a:gd name="T14" fmla="*/ 3 w 432"/>
                <a:gd name="T15" fmla="*/ 48 h 217"/>
                <a:gd name="T16" fmla="*/ 0 w 432"/>
                <a:gd name="T17" fmla="*/ 61 h 217"/>
                <a:gd name="T18" fmla="*/ 0 w 432"/>
                <a:gd name="T19" fmla="*/ 150 h 217"/>
                <a:gd name="T20" fmla="*/ 0 w 432"/>
                <a:gd name="T21" fmla="*/ 156 h 217"/>
                <a:gd name="T22" fmla="*/ 3 w 432"/>
                <a:gd name="T23" fmla="*/ 169 h 217"/>
                <a:gd name="T24" fmla="*/ 8 w 432"/>
                <a:gd name="T25" fmla="*/ 182 h 217"/>
                <a:gd name="T26" fmla="*/ 19 w 432"/>
                <a:gd name="T27" fmla="*/ 197 h 217"/>
                <a:gd name="T28" fmla="*/ 30 w 432"/>
                <a:gd name="T29" fmla="*/ 206 h 217"/>
                <a:gd name="T30" fmla="*/ 41 w 432"/>
                <a:gd name="T31" fmla="*/ 212 h 217"/>
                <a:gd name="T32" fmla="*/ 54 w 432"/>
                <a:gd name="T33" fmla="*/ 216 h 217"/>
                <a:gd name="T34" fmla="*/ 67 w 432"/>
                <a:gd name="T35" fmla="*/ 217 h 217"/>
                <a:gd name="T36" fmla="*/ 365 w 432"/>
                <a:gd name="T37" fmla="*/ 217 h 217"/>
                <a:gd name="T38" fmla="*/ 378 w 432"/>
                <a:gd name="T39" fmla="*/ 216 h 217"/>
                <a:gd name="T40" fmla="*/ 391 w 432"/>
                <a:gd name="T41" fmla="*/ 212 h 217"/>
                <a:gd name="T42" fmla="*/ 403 w 432"/>
                <a:gd name="T43" fmla="*/ 206 h 217"/>
                <a:gd name="T44" fmla="*/ 417 w 432"/>
                <a:gd name="T45" fmla="*/ 192 h 217"/>
                <a:gd name="T46" fmla="*/ 425 w 432"/>
                <a:gd name="T47" fmla="*/ 182 h 217"/>
                <a:gd name="T48" fmla="*/ 430 w 432"/>
                <a:gd name="T49" fmla="*/ 169 h 217"/>
                <a:gd name="T50" fmla="*/ 432 w 432"/>
                <a:gd name="T51" fmla="*/ 156 h 217"/>
                <a:gd name="T52" fmla="*/ 432 w 432"/>
                <a:gd name="T53" fmla="*/ 69 h 217"/>
                <a:gd name="T54" fmla="*/ 432 w 432"/>
                <a:gd name="T55" fmla="*/ 61 h 217"/>
                <a:gd name="T56" fmla="*/ 430 w 432"/>
                <a:gd name="T57" fmla="*/ 48 h 217"/>
                <a:gd name="T58" fmla="*/ 425 w 432"/>
                <a:gd name="T59" fmla="*/ 36 h 217"/>
                <a:gd name="T60" fmla="*/ 417 w 432"/>
                <a:gd name="T61" fmla="*/ 25 h 217"/>
                <a:gd name="T62" fmla="*/ 409 w 432"/>
                <a:gd name="T63" fmla="*/ 16 h 217"/>
                <a:gd name="T64" fmla="*/ 397 w 432"/>
                <a:gd name="T65" fmla="*/ 8 h 217"/>
                <a:gd name="T66" fmla="*/ 385 w 432"/>
                <a:gd name="T67" fmla="*/ 3 h 217"/>
                <a:gd name="T68" fmla="*/ 372 w 432"/>
                <a:gd name="T69" fmla="*/ 1 h 217"/>
                <a:gd name="T70" fmla="*/ 365 w 432"/>
                <a:gd name="T7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7" y="3"/>
                  </a:lnTo>
                  <a:lnTo>
                    <a:pt x="41" y="6"/>
                  </a:lnTo>
                  <a:lnTo>
                    <a:pt x="35" y="8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15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2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1" y="212"/>
                  </a:lnTo>
                  <a:lnTo>
                    <a:pt x="47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7"/>
                  </a:lnTo>
                  <a:lnTo>
                    <a:pt x="378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6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2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3"/>
                  </a:lnTo>
                  <a:lnTo>
                    <a:pt x="432" y="156"/>
                  </a:lnTo>
                  <a:lnTo>
                    <a:pt x="432" y="150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1"/>
                  </a:lnTo>
                  <a:lnTo>
                    <a:pt x="431" y="55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21"/>
                  </a:lnTo>
                  <a:lnTo>
                    <a:pt x="409" y="16"/>
                  </a:lnTo>
                  <a:lnTo>
                    <a:pt x="403" y="13"/>
                  </a:lnTo>
                  <a:lnTo>
                    <a:pt x="397" y="8"/>
                  </a:lnTo>
                  <a:lnTo>
                    <a:pt x="391" y="6"/>
                  </a:lnTo>
                  <a:lnTo>
                    <a:pt x="385" y="3"/>
                  </a:lnTo>
                  <a:lnTo>
                    <a:pt x="378" y="2"/>
                  </a:lnTo>
                  <a:lnTo>
                    <a:pt x="372" y="1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76" name="Freeform 56">
              <a:extLst>
                <a:ext uri="{FF2B5EF4-FFF2-40B4-BE49-F238E27FC236}">
                  <a16:creationId xmlns:a16="http://schemas.microsoft.com/office/drawing/2014/main" id="{EF2FE3D4-7C55-4FC8-A2CA-05D99AC56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959975"/>
              <a:ext cx="138113" cy="69850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0 h 217"/>
                <a:gd name="T4" fmla="*/ 47 w 432"/>
                <a:gd name="T5" fmla="*/ 3 h 217"/>
                <a:gd name="T6" fmla="*/ 35 w 432"/>
                <a:gd name="T7" fmla="*/ 8 h 217"/>
                <a:gd name="T8" fmla="*/ 19 w 432"/>
                <a:gd name="T9" fmla="*/ 19 h 217"/>
                <a:gd name="T10" fmla="*/ 8 w 432"/>
                <a:gd name="T11" fmla="*/ 35 h 217"/>
                <a:gd name="T12" fmla="*/ 3 w 432"/>
                <a:gd name="T13" fmla="*/ 47 h 217"/>
                <a:gd name="T14" fmla="*/ 0 w 432"/>
                <a:gd name="T15" fmla="*/ 61 h 217"/>
                <a:gd name="T16" fmla="*/ 0 w 432"/>
                <a:gd name="T17" fmla="*/ 148 h 217"/>
                <a:gd name="T18" fmla="*/ 0 w 432"/>
                <a:gd name="T19" fmla="*/ 155 h 217"/>
                <a:gd name="T20" fmla="*/ 3 w 432"/>
                <a:gd name="T21" fmla="*/ 169 h 217"/>
                <a:gd name="T22" fmla="*/ 8 w 432"/>
                <a:gd name="T23" fmla="*/ 180 h 217"/>
                <a:gd name="T24" fmla="*/ 15 w 432"/>
                <a:gd name="T25" fmla="*/ 192 h 217"/>
                <a:gd name="T26" fmla="*/ 25 w 432"/>
                <a:gd name="T27" fmla="*/ 201 h 217"/>
                <a:gd name="T28" fmla="*/ 35 w 432"/>
                <a:gd name="T29" fmla="*/ 208 h 217"/>
                <a:gd name="T30" fmla="*/ 47 w 432"/>
                <a:gd name="T31" fmla="*/ 213 h 217"/>
                <a:gd name="T32" fmla="*/ 61 w 432"/>
                <a:gd name="T33" fmla="*/ 216 h 217"/>
                <a:gd name="T34" fmla="*/ 365 w 432"/>
                <a:gd name="T35" fmla="*/ 217 h 217"/>
                <a:gd name="T36" fmla="*/ 372 w 432"/>
                <a:gd name="T37" fmla="*/ 216 h 217"/>
                <a:gd name="T38" fmla="*/ 385 w 432"/>
                <a:gd name="T39" fmla="*/ 213 h 217"/>
                <a:gd name="T40" fmla="*/ 397 w 432"/>
                <a:gd name="T41" fmla="*/ 208 h 217"/>
                <a:gd name="T42" fmla="*/ 409 w 432"/>
                <a:gd name="T43" fmla="*/ 201 h 217"/>
                <a:gd name="T44" fmla="*/ 417 w 432"/>
                <a:gd name="T45" fmla="*/ 192 h 217"/>
                <a:gd name="T46" fmla="*/ 425 w 432"/>
                <a:gd name="T47" fmla="*/ 180 h 217"/>
                <a:gd name="T48" fmla="*/ 430 w 432"/>
                <a:gd name="T49" fmla="*/ 169 h 217"/>
                <a:gd name="T50" fmla="*/ 432 w 432"/>
                <a:gd name="T51" fmla="*/ 155 h 217"/>
                <a:gd name="T52" fmla="*/ 432 w 432"/>
                <a:gd name="T53" fmla="*/ 68 h 217"/>
                <a:gd name="T54" fmla="*/ 432 w 432"/>
                <a:gd name="T55" fmla="*/ 61 h 217"/>
                <a:gd name="T56" fmla="*/ 430 w 432"/>
                <a:gd name="T57" fmla="*/ 47 h 217"/>
                <a:gd name="T58" fmla="*/ 425 w 432"/>
                <a:gd name="T59" fmla="*/ 35 h 217"/>
                <a:gd name="T60" fmla="*/ 417 w 432"/>
                <a:gd name="T61" fmla="*/ 25 h 217"/>
                <a:gd name="T62" fmla="*/ 403 w 432"/>
                <a:gd name="T63" fmla="*/ 11 h 217"/>
                <a:gd name="T64" fmla="*/ 391 w 432"/>
                <a:gd name="T65" fmla="*/ 5 h 217"/>
                <a:gd name="T66" fmla="*/ 378 w 432"/>
                <a:gd name="T67" fmla="*/ 1 h 217"/>
                <a:gd name="T68" fmla="*/ 365 w 432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19" y="19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55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0"/>
                  </a:lnTo>
                  <a:lnTo>
                    <a:pt x="11" y="186"/>
                  </a:lnTo>
                  <a:lnTo>
                    <a:pt x="15" y="192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1" y="211"/>
                  </a:lnTo>
                  <a:lnTo>
                    <a:pt x="47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09" y="201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6"/>
                  </a:lnTo>
                  <a:lnTo>
                    <a:pt x="425" y="180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2"/>
                  </a:lnTo>
                  <a:lnTo>
                    <a:pt x="432" y="155"/>
                  </a:lnTo>
                  <a:lnTo>
                    <a:pt x="432" y="148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1"/>
                  </a:lnTo>
                  <a:lnTo>
                    <a:pt x="431" y="54"/>
                  </a:lnTo>
                  <a:lnTo>
                    <a:pt x="430" y="47"/>
                  </a:lnTo>
                  <a:lnTo>
                    <a:pt x="427" y="41"/>
                  </a:lnTo>
                  <a:lnTo>
                    <a:pt x="425" y="35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19"/>
                  </a:lnTo>
                  <a:lnTo>
                    <a:pt x="403" y="11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77" name="Freeform 57">
              <a:extLst>
                <a:ext uri="{FF2B5EF4-FFF2-40B4-BE49-F238E27FC236}">
                  <a16:creationId xmlns:a16="http://schemas.microsoft.com/office/drawing/2014/main" id="{6F4DF3A6-EFB9-4C60-8E8D-4D70FA3AD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10236200"/>
              <a:ext cx="138113" cy="68263"/>
            </a:xfrm>
            <a:custGeom>
              <a:avLst/>
              <a:gdLst>
                <a:gd name="T0" fmla="*/ 67 w 432"/>
                <a:gd name="T1" fmla="*/ 0 h 216"/>
                <a:gd name="T2" fmla="*/ 54 w 432"/>
                <a:gd name="T3" fmla="*/ 1 h 216"/>
                <a:gd name="T4" fmla="*/ 41 w 432"/>
                <a:gd name="T5" fmla="*/ 5 h 216"/>
                <a:gd name="T6" fmla="*/ 30 w 432"/>
                <a:gd name="T7" fmla="*/ 12 h 216"/>
                <a:gd name="T8" fmla="*/ 11 w 432"/>
                <a:gd name="T9" fmla="*/ 30 h 216"/>
                <a:gd name="T10" fmla="*/ 5 w 432"/>
                <a:gd name="T11" fmla="*/ 42 h 216"/>
                <a:gd name="T12" fmla="*/ 1 w 432"/>
                <a:gd name="T13" fmla="*/ 54 h 216"/>
                <a:gd name="T14" fmla="*/ 0 w 432"/>
                <a:gd name="T15" fmla="*/ 68 h 216"/>
                <a:gd name="T16" fmla="*/ 0 w 432"/>
                <a:gd name="T17" fmla="*/ 149 h 216"/>
                <a:gd name="T18" fmla="*/ 1 w 432"/>
                <a:gd name="T19" fmla="*/ 162 h 216"/>
                <a:gd name="T20" fmla="*/ 5 w 432"/>
                <a:gd name="T21" fmla="*/ 175 h 216"/>
                <a:gd name="T22" fmla="*/ 11 w 432"/>
                <a:gd name="T23" fmla="*/ 187 h 216"/>
                <a:gd name="T24" fmla="*/ 30 w 432"/>
                <a:gd name="T25" fmla="*/ 205 h 216"/>
                <a:gd name="T26" fmla="*/ 41 w 432"/>
                <a:gd name="T27" fmla="*/ 211 h 216"/>
                <a:gd name="T28" fmla="*/ 54 w 432"/>
                <a:gd name="T29" fmla="*/ 215 h 216"/>
                <a:gd name="T30" fmla="*/ 67 w 432"/>
                <a:gd name="T31" fmla="*/ 216 h 216"/>
                <a:gd name="T32" fmla="*/ 365 w 432"/>
                <a:gd name="T33" fmla="*/ 216 h 216"/>
                <a:gd name="T34" fmla="*/ 378 w 432"/>
                <a:gd name="T35" fmla="*/ 215 h 216"/>
                <a:gd name="T36" fmla="*/ 391 w 432"/>
                <a:gd name="T37" fmla="*/ 211 h 216"/>
                <a:gd name="T38" fmla="*/ 403 w 432"/>
                <a:gd name="T39" fmla="*/ 205 h 216"/>
                <a:gd name="T40" fmla="*/ 417 w 432"/>
                <a:gd name="T41" fmla="*/ 192 h 216"/>
                <a:gd name="T42" fmla="*/ 425 w 432"/>
                <a:gd name="T43" fmla="*/ 181 h 216"/>
                <a:gd name="T44" fmla="*/ 430 w 432"/>
                <a:gd name="T45" fmla="*/ 168 h 216"/>
                <a:gd name="T46" fmla="*/ 432 w 432"/>
                <a:gd name="T47" fmla="*/ 156 h 216"/>
                <a:gd name="T48" fmla="*/ 432 w 432"/>
                <a:gd name="T49" fmla="*/ 68 h 216"/>
                <a:gd name="T50" fmla="*/ 432 w 432"/>
                <a:gd name="T51" fmla="*/ 62 h 216"/>
                <a:gd name="T52" fmla="*/ 430 w 432"/>
                <a:gd name="T53" fmla="*/ 48 h 216"/>
                <a:gd name="T54" fmla="*/ 425 w 432"/>
                <a:gd name="T55" fmla="*/ 36 h 216"/>
                <a:gd name="T56" fmla="*/ 413 w 432"/>
                <a:gd name="T57" fmla="*/ 20 h 216"/>
                <a:gd name="T58" fmla="*/ 397 w 432"/>
                <a:gd name="T59" fmla="*/ 9 h 216"/>
                <a:gd name="T60" fmla="*/ 385 w 432"/>
                <a:gd name="T61" fmla="*/ 3 h 216"/>
                <a:gd name="T62" fmla="*/ 372 w 432"/>
                <a:gd name="T63" fmla="*/ 0 h 216"/>
                <a:gd name="T64" fmla="*/ 67 w 432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6">
                  <a:moveTo>
                    <a:pt x="67" y="0"/>
                  </a:move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6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5"/>
                  </a:lnTo>
                  <a:lnTo>
                    <a:pt x="430" y="168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78" name="TextBox 177"/>
          <p:cNvSpPr txBox="1"/>
          <p:nvPr/>
        </p:nvSpPr>
        <p:spPr>
          <a:xfrm>
            <a:off x="1337651" y="380684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온프레미스</a:t>
            </a:r>
            <a:endParaRPr lang="ko-KR" altLang="en-US" sz="1200" b="1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9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3984965" y="3022606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16919" y="3404163"/>
            <a:ext cx="673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Legacy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645734" y="3404163"/>
            <a:ext cx="109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82" name="구부러진 연결선 181"/>
          <p:cNvCxnSpPr/>
          <p:nvPr/>
        </p:nvCxnSpPr>
        <p:spPr>
          <a:xfrm rot="16200000" flipH="1">
            <a:off x="2631641" y="1620364"/>
            <a:ext cx="211096" cy="2992271"/>
          </a:xfrm>
          <a:prstGeom prst="curvedConnector3">
            <a:avLst>
              <a:gd name="adj1" fmla="val -108292"/>
            </a:avLst>
          </a:prstGeom>
          <a:ln w="127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구부러진 연결선 182"/>
          <p:cNvCxnSpPr/>
          <p:nvPr/>
        </p:nvCxnSpPr>
        <p:spPr>
          <a:xfrm rot="5400000" flipH="1" flipV="1">
            <a:off x="2918504" y="1253883"/>
            <a:ext cx="79619" cy="3434518"/>
          </a:xfrm>
          <a:prstGeom prst="curvedConnector3">
            <a:avLst>
              <a:gd name="adj1" fmla="val 495143"/>
            </a:avLst>
          </a:prstGeom>
          <a:ln w="1270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구부러진 연결선 183"/>
          <p:cNvCxnSpPr/>
          <p:nvPr/>
        </p:nvCxnSpPr>
        <p:spPr>
          <a:xfrm rot="16200000" flipH="1">
            <a:off x="1602472" y="2649533"/>
            <a:ext cx="184636" cy="907472"/>
          </a:xfrm>
          <a:prstGeom prst="curvedConnector3">
            <a:avLst>
              <a:gd name="adj1" fmla="val -47273"/>
            </a:avLst>
          </a:prstGeom>
          <a:ln w="127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3732167" y="3404163"/>
            <a:ext cx="109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480252" y="2924399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</a:t>
            </a: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4222779" y="380324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200" b="1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E61116B2-C4F4-4031-9FC0-293B6C3FEDC2}"/>
              </a:ext>
            </a:extLst>
          </p:cNvPr>
          <p:cNvGrpSpPr>
            <a:grpSpLocks noChangeAspect="1"/>
          </p:cNvGrpSpPr>
          <p:nvPr/>
        </p:nvGrpSpPr>
        <p:grpSpPr>
          <a:xfrm>
            <a:off x="7097625" y="2169348"/>
            <a:ext cx="353723" cy="384000"/>
            <a:chOff x="-231775" y="10301288"/>
            <a:chExt cx="760413" cy="825500"/>
          </a:xfrm>
          <a:solidFill>
            <a:schemeClr val="bg1"/>
          </a:solidFill>
        </p:grpSpPr>
        <p:sp>
          <p:nvSpPr>
            <p:cNvPr id="189" name="Freeform 33">
              <a:extLst>
                <a:ext uri="{FF2B5EF4-FFF2-40B4-BE49-F238E27FC236}">
                  <a16:creationId xmlns:a16="http://schemas.microsoft.com/office/drawing/2014/main" id="{AB29467B-52F1-475F-9F6D-B4E51CCC3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813" y="10301288"/>
              <a:ext cx="377825" cy="377825"/>
            </a:xfrm>
            <a:custGeom>
              <a:avLst/>
              <a:gdLst>
                <a:gd name="T0" fmla="*/ 686 w 1190"/>
                <a:gd name="T1" fmla="*/ 1183 h 1190"/>
                <a:gd name="T2" fmla="*/ 827 w 1190"/>
                <a:gd name="T3" fmla="*/ 1143 h 1190"/>
                <a:gd name="T4" fmla="*/ 952 w 1190"/>
                <a:gd name="T5" fmla="*/ 1072 h 1190"/>
                <a:gd name="T6" fmla="*/ 1054 w 1190"/>
                <a:gd name="T7" fmla="*/ 973 h 1190"/>
                <a:gd name="T8" fmla="*/ 1131 w 1190"/>
                <a:gd name="T9" fmla="*/ 853 h 1190"/>
                <a:gd name="T10" fmla="*/ 1178 w 1190"/>
                <a:gd name="T11" fmla="*/ 715 h 1190"/>
                <a:gd name="T12" fmla="*/ 1190 w 1190"/>
                <a:gd name="T13" fmla="*/ 595 h 1190"/>
                <a:gd name="T14" fmla="*/ 1172 w 1190"/>
                <a:gd name="T15" fmla="*/ 446 h 1190"/>
                <a:gd name="T16" fmla="*/ 1119 w 1190"/>
                <a:gd name="T17" fmla="*/ 311 h 1190"/>
                <a:gd name="T18" fmla="*/ 1036 w 1190"/>
                <a:gd name="T19" fmla="*/ 195 h 1190"/>
                <a:gd name="T20" fmla="*/ 928 w 1190"/>
                <a:gd name="T21" fmla="*/ 102 h 1190"/>
                <a:gd name="T22" fmla="*/ 800 w 1190"/>
                <a:gd name="T23" fmla="*/ 36 h 1190"/>
                <a:gd name="T24" fmla="*/ 656 w 1190"/>
                <a:gd name="T25" fmla="*/ 3 h 1190"/>
                <a:gd name="T26" fmla="*/ 535 w 1190"/>
                <a:gd name="T27" fmla="*/ 3 h 1190"/>
                <a:gd name="T28" fmla="*/ 391 w 1190"/>
                <a:gd name="T29" fmla="*/ 36 h 1190"/>
                <a:gd name="T30" fmla="*/ 263 w 1190"/>
                <a:gd name="T31" fmla="*/ 102 h 1190"/>
                <a:gd name="T32" fmla="*/ 155 w 1190"/>
                <a:gd name="T33" fmla="*/ 195 h 1190"/>
                <a:gd name="T34" fmla="*/ 73 w 1190"/>
                <a:gd name="T35" fmla="*/ 311 h 1190"/>
                <a:gd name="T36" fmla="*/ 19 w 1190"/>
                <a:gd name="T37" fmla="*/ 446 h 1190"/>
                <a:gd name="T38" fmla="*/ 0 w 1190"/>
                <a:gd name="T39" fmla="*/ 595 h 1190"/>
                <a:gd name="T40" fmla="*/ 13 w 1190"/>
                <a:gd name="T41" fmla="*/ 715 h 1190"/>
                <a:gd name="T42" fmla="*/ 59 w 1190"/>
                <a:gd name="T43" fmla="*/ 853 h 1190"/>
                <a:gd name="T44" fmla="*/ 136 w 1190"/>
                <a:gd name="T45" fmla="*/ 973 h 1190"/>
                <a:gd name="T46" fmla="*/ 240 w 1190"/>
                <a:gd name="T47" fmla="*/ 1072 h 1190"/>
                <a:gd name="T48" fmla="*/ 364 w 1190"/>
                <a:gd name="T49" fmla="*/ 1143 h 1190"/>
                <a:gd name="T50" fmla="*/ 506 w 1190"/>
                <a:gd name="T51" fmla="*/ 1183 h 1190"/>
                <a:gd name="T52" fmla="*/ 596 w 1190"/>
                <a:gd name="T53" fmla="*/ 216 h 1190"/>
                <a:gd name="T54" fmla="*/ 672 w 1190"/>
                <a:gd name="T55" fmla="*/ 223 h 1190"/>
                <a:gd name="T56" fmla="*/ 760 w 1190"/>
                <a:gd name="T57" fmla="*/ 253 h 1190"/>
                <a:gd name="T58" fmla="*/ 837 w 1190"/>
                <a:gd name="T59" fmla="*/ 302 h 1190"/>
                <a:gd name="T60" fmla="*/ 900 w 1190"/>
                <a:gd name="T61" fmla="*/ 368 h 1190"/>
                <a:gd name="T62" fmla="*/ 945 w 1190"/>
                <a:gd name="T63" fmla="*/ 447 h 1190"/>
                <a:gd name="T64" fmla="*/ 970 w 1190"/>
                <a:gd name="T65" fmla="*/ 538 h 1190"/>
                <a:gd name="T66" fmla="*/ 975 w 1190"/>
                <a:gd name="T67" fmla="*/ 614 h 1190"/>
                <a:gd name="T68" fmla="*/ 958 w 1190"/>
                <a:gd name="T69" fmla="*/ 708 h 1190"/>
                <a:gd name="T70" fmla="*/ 920 w 1190"/>
                <a:gd name="T71" fmla="*/ 792 h 1190"/>
                <a:gd name="T72" fmla="*/ 864 w 1190"/>
                <a:gd name="T73" fmla="*/ 863 h 1190"/>
                <a:gd name="T74" fmla="*/ 792 w 1190"/>
                <a:gd name="T75" fmla="*/ 919 h 1190"/>
                <a:gd name="T76" fmla="*/ 708 w 1190"/>
                <a:gd name="T77" fmla="*/ 957 h 1190"/>
                <a:gd name="T78" fmla="*/ 616 w 1190"/>
                <a:gd name="T79" fmla="*/ 973 h 1190"/>
                <a:gd name="T80" fmla="*/ 538 w 1190"/>
                <a:gd name="T81" fmla="*/ 970 h 1190"/>
                <a:gd name="T82" fmla="*/ 448 w 1190"/>
                <a:gd name="T83" fmla="*/ 944 h 1190"/>
                <a:gd name="T84" fmla="*/ 369 w 1190"/>
                <a:gd name="T85" fmla="*/ 899 h 1190"/>
                <a:gd name="T86" fmla="*/ 303 w 1190"/>
                <a:gd name="T87" fmla="*/ 836 h 1190"/>
                <a:gd name="T88" fmla="*/ 253 w 1190"/>
                <a:gd name="T89" fmla="*/ 760 h 1190"/>
                <a:gd name="T90" fmla="*/ 224 w 1190"/>
                <a:gd name="T91" fmla="*/ 671 h 1190"/>
                <a:gd name="T92" fmla="*/ 216 w 1190"/>
                <a:gd name="T93" fmla="*/ 595 h 1190"/>
                <a:gd name="T94" fmla="*/ 229 w 1190"/>
                <a:gd name="T95" fmla="*/ 500 h 1190"/>
                <a:gd name="T96" fmla="*/ 262 w 1190"/>
                <a:gd name="T97" fmla="*/ 414 h 1190"/>
                <a:gd name="T98" fmla="*/ 315 w 1190"/>
                <a:gd name="T99" fmla="*/ 340 h 1190"/>
                <a:gd name="T100" fmla="*/ 383 w 1190"/>
                <a:gd name="T101" fmla="*/ 280 h 1190"/>
                <a:gd name="T102" fmla="*/ 465 w 1190"/>
                <a:gd name="T103" fmla="*/ 239 h 1190"/>
                <a:gd name="T104" fmla="*/ 556 w 1190"/>
                <a:gd name="T105" fmla="*/ 218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90" h="1190">
                  <a:moveTo>
                    <a:pt x="596" y="1190"/>
                  </a:moveTo>
                  <a:lnTo>
                    <a:pt x="596" y="1190"/>
                  </a:lnTo>
                  <a:lnTo>
                    <a:pt x="626" y="1189"/>
                  </a:lnTo>
                  <a:lnTo>
                    <a:pt x="656" y="1187"/>
                  </a:lnTo>
                  <a:lnTo>
                    <a:pt x="686" y="1183"/>
                  </a:lnTo>
                  <a:lnTo>
                    <a:pt x="715" y="1178"/>
                  </a:lnTo>
                  <a:lnTo>
                    <a:pt x="744" y="1171"/>
                  </a:lnTo>
                  <a:lnTo>
                    <a:pt x="772" y="1163"/>
                  </a:lnTo>
                  <a:lnTo>
                    <a:pt x="800" y="1154"/>
                  </a:lnTo>
                  <a:lnTo>
                    <a:pt x="827" y="1143"/>
                  </a:lnTo>
                  <a:lnTo>
                    <a:pt x="853" y="1131"/>
                  </a:lnTo>
                  <a:lnTo>
                    <a:pt x="879" y="1117"/>
                  </a:lnTo>
                  <a:lnTo>
                    <a:pt x="904" y="1104"/>
                  </a:lnTo>
                  <a:lnTo>
                    <a:pt x="928" y="1088"/>
                  </a:lnTo>
                  <a:lnTo>
                    <a:pt x="952" y="1072"/>
                  </a:lnTo>
                  <a:lnTo>
                    <a:pt x="973" y="1054"/>
                  </a:lnTo>
                  <a:lnTo>
                    <a:pt x="995" y="1036"/>
                  </a:lnTo>
                  <a:lnTo>
                    <a:pt x="1016" y="1016"/>
                  </a:lnTo>
                  <a:lnTo>
                    <a:pt x="1036" y="995"/>
                  </a:lnTo>
                  <a:lnTo>
                    <a:pt x="1054" y="973"/>
                  </a:lnTo>
                  <a:lnTo>
                    <a:pt x="1072" y="950"/>
                  </a:lnTo>
                  <a:lnTo>
                    <a:pt x="1089" y="928"/>
                  </a:lnTo>
                  <a:lnTo>
                    <a:pt x="1104" y="903"/>
                  </a:lnTo>
                  <a:lnTo>
                    <a:pt x="1119" y="878"/>
                  </a:lnTo>
                  <a:lnTo>
                    <a:pt x="1131" y="853"/>
                  </a:lnTo>
                  <a:lnTo>
                    <a:pt x="1144" y="826"/>
                  </a:lnTo>
                  <a:lnTo>
                    <a:pt x="1154" y="799"/>
                  </a:lnTo>
                  <a:lnTo>
                    <a:pt x="1163" y="772"/>
                  </a:lnTo>
                  <a:lnTo>
                    <a:pt x="1172" y="743"/>
                  </a:lnTo>
                  <a:lnTo>
                    <a:pt x="1178" y="715"/>
                  </a:lnTo>
                  <a:lnTo>
                    <a:pt x="1183" y="686"/>
                  </a:lnTo>
                  <a:lnTo>
                    <a:pt x="1187" y="656"/>
                  </a:lnTo>
                  <a:lnTo>
                    <a:pt x="1189" y="626"/>
                  </a:lnTo>
                  <a:lnTo>
                    <a:pt x="1190" y="595"/>
                  </a:lnTo>
                  <a:lnTo>
                    <a:pt x="1190" y="595"/>
                  </a:lnTo>
                  <a:lnTo>
                    <a:pt x="1189" y="565"/>
                  </a:lnTo>
                  <a:lnTo>
                    <a:pt x="1187" y="534"/>
                  </a:lnTo>
                  <a:lnTo>
                    <a:pt x="1183" y="504"/>
                  </a:lnTo>
                  <a:lnTo>
                    <a:pt x="1178" y="475"/>
                  </a:lnTo>
                  <a:lnTo>
                    <a:pt x="1172" y="446"/>
                  </a:lnTo>
                  <a:lnTo>
                    <a:pt x="1163" y="418"/>
                  </a:lnTo>
                  <a:lnTo>
                    <a:pt x="1154" y="390"/>
                  </a:lnTo>
                  <a:lnTo>
                    <a:pt x="1144" y="363"/>
                  </a:lnTo>
                  <a:lnTo>
                    <a:pt x="1131" y="337"/>
                  </a:lnTo>
                  <a:lnTo>
                    <a:pt x="1119" y="311"/>
                  </a:lnTo>
                  <a:lnTo>
                    <a:pt x="1104" y="286"/>
                  </a:lnTo>
                  <a:lnTo>
                    <a:pt x="1089" y="263"/>
                  </a:lnTo>
                  <a:lnTo>
                    <a:pt x="1072" y="239"/>
                  </a:lnTo>
                  <a:lnTo>
                    <a:pt x="1054" y="217"/>
                  </a:lnTo>
                  <a:lnTo>
                    <a:pt x="1036" y="195"/>
                  </a:lnTo>
                  <a:lnTo>
                    <a:pt x="1016" y="174"/>
                  </a:lnTo>
                  <a:lnTo>
                    <a:pt x="995" y="155"/>
                  </a:lnTo>
                  <a:lnTo>
                    <a:pt x="973" y="136"/>
                  </a:lnTo>
                  <a:lnTo>
                    <a:pt x="952" y="118"/>
                  </a:lnTo>
                  <a:lnTo>
                    <a:pt x="928" y="102"/>
                  </a:lnTo>
                  <a:lnTo>
                    <a:pt x="904" y="86"/>
                  </a:lnTo>
                  <a:lnTo>
                    <a:pt x="879" y="72"/>
                  </a:lnTo>
                  <a:lnTo>
                    <a:pt x="853" y="59"/>
                  </a:lnTo>
                  <a:lnTo>
                    <a:pt x="827" y="47"/>
                  </a:lnTo>
                  <a:lnTo>
                    <a:pt x="800" y="36"/>
                  </a:lnTo>
                  <a:lnTo>
                    <a:pt x="772" y="27"/>
                  </a:lnTo>
                  <a:lnTo>
                    <a:pt x="744" y="19"/>
                  </a:lnTo>
                  <a:lnTo>
                    <a:pt x="715" y="13"/>
                  </a:lnTo>
                  <a:lnTo>
                    <a:pt x="686" y="7"/>
                  </a:lnTo>
                  <a:lnTo>
                    <a:pt x="656" y="3"/>
                  </a:lnTo>
                  <a:lnTo>
                    <a:pt x="626" y="1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565" y="1"/>
                  </a:lnTo>
                  <a:lnTo>
                    <a:pt x="535" y="3"/>
                  </a:lnTo>
                  <a:lnTo>
                    <a:pt x="506" y="7"/>
                  </a:lnTo>
                  <a:lnTo>
                    <a:pt x="475" y="13"/>
                  </a:lnTo>
                  <a:lnTo>
                    <a:pt x="447" y="19"/>
                  </a:lnTo>
                  <a:lnTo>
                    <a:pt x="418" y="27"/>
                  </a:lnTo>
                  <a:lnTo>
                    <a:pt x="391" y="36"/>
                  </a:lnTo>
                  <a:lnTo>
                    <a:pt x="364" y="47"/>
                  </a:lnTo>
                  <a:lnTo>
                    <a:pt x="337" y="59"/>
                  </a:lnTo>
                  <a:lnTo>
                    <a:pt x="313" y="72"/>
                  </a:lnTo>
                  <a:lnTo>
                    <a:pt x="288" y="86"/>
                  </a:lnTo>
                  <a:lnTo>
                    <a:pt x="263" y="102"/>
                  </a:lnTo>
                  <a:lnTo>
                    <a:pt x="240" y="118"/>
                  </a:lnTo>
                  <a:lnTo>
                    <a:pt x="217" y="136"/>
                  </a:lnTo>
                  <a:lnTo>
                    <a:pt x="195" y="155"/>
                  </a:lnTo>
                  <a:lnTo>
                    <a:pt x="175" y="174"/>
                  </a:lnTo>
                  <a:lnTo>
                    <a:pt x="155" y="195"/>
                  </a:lnTo>
                  <a:lnTo>
                    <a:pt x="136" y="217"/>
                  </a:lnTo>
                  <a:lnTo>
                    <a:pt x="119" y="239"/>
                  </a:lnTo>
                  <a:lnTo>
                    <a:pt x="102" y="263"/>
                  </a:lnTo>
                  <a:lnTo>
                    <a:pt x="86" y="286"/>
                  </a:lnTo>
                  <a:lnTo>
                    <a:pt x="73" y="311"/>
                  </a:lnTo>
                  <a:lnTo>
                    <a:pt x="59" y="337"/>
                  </a:lnTo>
                  <a:lnTo>
                    <a:pt x="47" y="363"/>
                  </a:lnTo>
                  <a:lnTo>
                    <a:pt x="37" y="390"/>
                  </a:lnTo>
                  <a:lnTo>
                    <a:pt x="27" y="418"/>
                  </a:lnTo>
                  <a:lnTo>
                    <a:pt x="19" y="446"/>
                  </a:lnTo>
                  <a:lnTo>
                    <a:pt x="13" y="475"/>
                  </a:lnTo>
                  <a:lnTo>
                    <a:pt x="8" y="504"/>
                  </a:lnTo>
                  <a:lnTo>
                    <a:pt x="3" y="534"/>
                  </a:lnTo>
                  <a:lnTo>
                    <a:pt x="1" y="565"/>
                  </a:lnTo>
                  <a:lnTo>
                    <a:pt x="0" y="595"/>
                  </a:lnTo>
                  <a:lnTo>
                    <a:pt x="0" y="595"/>
                  </a:lnTo>
                  <a:lnTo>
                    <a:pt x="1" y="626"/>
                  </a:lnTo>
                  <a:lnTo>
                    <a:pt x="3" y="656"/>
                  </a:lnTo>
                  <a:lnTo>
                    <a:pt x="8" y="686"/>
                  </a:lnTo>
                  <a:lnTo>
                    <a:pt x="13" y="715"/>
                  </a:lnTo>
                  <a:lnTo>
                    <a:pt x="19" y="743"/>
                  </a:lnTo>
                  <a:lnTo>
                    <a:pt x="27" y="772"/>
                  </a:lnTo>
                  <a:lnTo>
                    <a:pt x="37" y="799"/>
                  </a:lnTo>
                  <a:lnTo>
                    <a:pt x="47" y="826"/>
                  </a:lnTo>
                  <a:lnTo>
                    <a:pt x="59" y="853"/>
                  </a:lnTo>
                  <a:lnTo>
                    <a:pt x="73" y="878"/>
                  </a:lnTo>
                  <a:lnTo>
                    <a:pt x="86" y="903"/>
                  </a:lnTo>
                  <a:lnTo>
                    <a:pt x="102" y="928"/>
                  </a:lnTo>
                  <a:lnTo>
                    <a:pt x="119" y="950"/>
                  </a:lnTo>
                  <a:lnTo>
                    <a:pt x="136" y="973"/>
                  </a:lnTo>
                  <a:lnTo>
                    <a:pt x="155" y="995"/>
                  </a:lnTo>
                  <a:lnTo>
                    <a:pt x="175" y="1016"/>
                  </a:lnTo>
                  <a:lnTo>
                    <a:pt x="195" y="1036"/>
                  </a:lnTo>
                  <a:lnTo>
                    <a:pt x="217" y="1054"/>
                  </a:lnTo>
                  <a:lnTo>
                    <a:pt x="240" y="1072"/>
                  </a:lnTo>
                  <a:lnTo>
                    <a:pt x="263" y="1088"/>
                  </a:lnTo>
                  <a:lnTo>
                    <a:pt x="288" y="1104"/>
                  </a:lnTo>
                  <a:lnTo>
                    <a:pt x="313" y="1117"/>
                  </a:lnTo>
                  <a:lnTo>
                    <a:pt x="337" y="1131"/>
                  </a:lnTo>
                  <a:lnTo>
                    <a:pt x="364" y="1143"/>
                  </a:lnTo>
                  <a:lnTo>
                    <a:pt x="391" y="1154"/>
                  </a:lnTo>
                  <a:lnTo>
                    <a:pt x="418" y="1163"/>
                  </a:lnTo>
                  <a:lnTo>
                    <a:pt x="447" y="1171"/>
                  </a:lnTo>
                  <a:lnTo>
                    <a:pt x="475" y="1178"/>
                  </a:lnTo>
                  <a:lnTo>
                    <a:pt x="506" y="1183"/>
                  </a:lnTo>
                  <a:lnTo>
                    <a:pt x="535" y="1187"/>
                  </a:lnTo>
                  <a:lnTo>
                    <a:pt x="565" y="1189"/>
                  </a:lnTo>
                  <a:lnTo>
                    <a:pt x="596" y="1190"/>
                  </a:lnTo>
                  <a:lnTo>
                    <a:pt x="596" y="1190"/>
                  </a:lnTo>
                  <a:close/>
                  <a:moveTo>
                    <a:pt x="596" y="216"/>
                  </a:moveTo>
                  <a:lnTo>
                    <a:pt x="596" y="216"/>
                  </a:lnTo>
                  <a:lnTo>
                    <a:pt x="616" y="216"/>
                  </a:lnTo>
                  <a:lnTo>
                    <a:pt x="634" y="218"/>
                  </a:lnTo>
                  <a:lnTo>
                    <a:pt x="653" y="220"/>
                  </a:lnTo>
                  <a:lnTo>
                    <a:pt x="672" y="223"/>
                  </a:lnTo>
                  <a:lnTo>
                    <a:pt x="690" y="227"/>
                  </a:lnTo>
                  <a:lnTo>
                    <a:pt x="708" y="233"/>
                  </a:lnTo>
                  <a:lnTo>
                    <a:pt x="726" y="239"/>
                  </a:lnTo>
                  <a:lnTo>
                    <a:pt x="743" y="246"/>
                  </a:lnTo>
                  <a:lnTo>
                    <a:pt x="760" y="253"/>
                  </a:lnTo>
                  <a:lnTo>
                    <a:pt x="776" y="262"/>
                  </a:lnTo>
                  <a:lnTo>
                    <a:pt x="792" y="271"/>
                  </a:lnTo>
                  <a:lnTo>
                    <a:pt x="807" y="280"/>
                  </a:lnTo>
                  <a:lnTo>
                    <a:pt x="822" y="292"/>
                  </a:lnTo>
                  <a:lnTo>
                    <a:pt x="837" y="302"/>
                  </a:lnTo>
                  <a:lnTo>
                    <a:pt x="850" y="314"/>
                  </a:lnTo>
                  <a:lnTo>
                    <a:pt x="864" y="327"/>
                  </a:lnTo>
                  <a:lnTo>
                    <a:pt x="876" y="340"/>
                  </a:lnTo>
                  <a:lnTo>
                    <a:pt x="888" y="354"/>
                  </a:lnTo>
                  <a:lnTo>
                    <a:pt x="900" y="368"/>
                  </a:lnTo>
                  <a:lnTo>
                    <a:pt x="910" y="383"/>
                  </a:lnTo>
                  <a:lnTo>
                    <a:pt x="920" y="399"/>
                  </a:lnTo>
                  <a:lnTo>
                    <a:pt x="929" y="414"/>
                  </a:lnTo>
                  <a:lnTo>
                    <a:pt x="937" y="431"/>
                  </a:lnTo>
                  <a:lnTo>
                    <a:pt x="945" y="447"/>
                  </a:lnTo>
                  <a:lnTo>
                    <a:pt x="952" y="465"/>
                  </a:lnTo>
                  <a:lnTo>
                    <a:pt x="958" y="483"/>
                  </a:lnTo>
                  <a:lnTo>
                    <a:pt x="963" y="500"/>
                  </a:lnTo>
                  <a:lnTo>
                    <a:pt x="967" y="519"/>
                  </a:lnTo>
                  <a:lnTo>
                    <a:pt x="970" y="538"/>
                  </a:lnTo>
                  <a:lnTo>
                    <a:pt x="972" y="556"/>
                  </a:lnTo>
                  <a:lnTo>
                    <a:pt x="975" y="575"/>
                  </a:lnTo>
                  <a:lnTo>
                    <a:pt x="975" y="595"/>
                  </a:lnTo>
                  <a:lnTo>
                    <a:pt x="975" y="595"/>
                  </a:lnTo>
                  <a:lnTo>
                    <a:pt x="975" y="614"/>
                  </a:lnTo>
                  <a:lnTo>
                    <a:pt x="972" y="634"/>
                  </a:lnTo>
                  <a:lnTo>
                    <a:pt x="970" y="653"/>
                  </a:lnTo>
                  <a:lnTo>
                    <a:pt x="967" y="671"/>
                  </a:lnTo>
                  <a:lnTo>
                    <a:pt x="963" y="690"/>
                  </a:lnTo>
                  <a:lnTo>
                    <a:pt x="958" y="708"/>
                  </a:lnTo>
                  <a:lnTo>
                    <a:pt x="952" y="725"/>
                  </a:lnTo>
                  <a:lnTo>
                    <a:pt x="945" y="742"/>
                  </a:lnTo>
                  <a:lnTo>
                    <a:pt x="937" y="760"/>
                  </a:lnTo>
                  <a:lnTo>
                    <a:pt x="929" y="775"/>
                  </a:lnTo>
                  <a:lnTo>
                    <a:pt x="920" y="792"/>
                  </a:lnTo>
                  <a:lnTo>
                    <a:pt x="910" y="807"/>
                  </a:lnTo>
                  <a:lnTo>
                    <a:pt x="900" y="822"/>
                  </a:lnTo>
                  <a:lnTo>
                    <a:pt x="888" y="836"/>
                  </a:lnTo>
                  <a:lnTo>
                    <a:pt x="876" y="850"/>
                  </a:lnTo>
                  <a:lnTo>
                    <a:pt x="864" y="863"/>
                  </a:lnTo>
                  <a:lnTo>
                    <a:pt x="850" y="876"/>
                  </a:lnTo>
                  <a:lnTo>
                    <a:pt x="837" y="887"/>
                  </a:lnTo>
                  <a:lnTo>
                    <a:pt x="822" y="899"/>
                  </a:lnTo>
                  <a:lnTo>
                    <a:pt x="807" y="909"/>
                  </a:lnTo>
                  <a:lnTo>
                    <a:pt x="792" y="919"/>
                  </a:lnTo>
                  <a:lnTo>
                    <a:pt x="776" y="929"/>
                  </a:lnTo>
                  <a:lnTo>
                    <a:pt x="760" y="937"/>
                  </a:lnTo>
                  <a:lnTo>
                    <a:pt x="743" y="944"/>
                  </a:lnTo>
                  <a:lnTo>
                    <a:pt x="726" y="951"/>
                  </a:lnTo>
                  <a:lnTo>
                    <a:pt x="708" y="957"/>
                  </a:lnTo>
                  <a:lnTo>
                    <a:pt x="690" y="962"/>
                  </a:lnTo>
                  <a:lnTo>
                    <a:pt x="672" y="966"/>
                  </a:lnTo>
                  <a:lnTo>
                    <a:pt x="653" y="970"/>
                  </a:lnTo>
                  <a:lnTo>
                    <a:pt x="634" y="972"/>
                  </a:lnTo>
                  <a:lnTo>
                    <a:pt x="616" y="973"/>
                  </a:lnTo>
                  <a:lnTo>
                    <a:pt x="596" y="974"/>
                  </a:lnTo>
                  <a:lnTo>
                    <a:pt x="596" y="974"/>
                  </a:lnTo>
                  <a:lnTo>
                    <a:pt x="576" y="973"/>
                  </a:lnTo>
                  <a:lnTo>
                    <a:pt x="556" y="972"/>
                  </a:lnTo>
                  <a:lnTo>
                    <a:pt x="538" y="970"/>
                  </a:lnTo>
                  <a:lnTo>
                    <a:pt x="519" y="966"/>
                  </a:lnTo>
                  <a:lnTo>
                    <a:pt x="500" y="962"/>
                  </a:lnTo>
                  <a:lnTo>
                    <a:pt x="483" y="957"/>
                  </a:lnTo>
                  <a:lnTo>
                    <a:pt x="465" y="951"/>
                  </a:lnTo>
                  <a:lnTo>
                    <a:pt x="448" y="944"/>
                  </a:lnTo>
                  <a:lnTo>
                    <a:pt x="431" y="937"/>
                  </a:lnTo>
                  <a:lnTo>
                    <a:pt x="415" y="929"/>
                  </a:lnTo>
                  <a:lnTo>
                    <a:pt x="399" y="919"/>
                  </a:lnTo>
                  <a:lnTo>
                    <a:pt x="383" y="909"/>
                  </a:lnTo>
                  <a:lnTo>
                    <a:pt x="369" y="899"/>
                  </a:lnTo>
                  <a:lnTo>
                    <a:pt x="354" y="887"/>
                  </a:lnTo>
                  <a:lnTo>
                    <a:pt x="341" y="876"/>
                  </a:lnTo>
                  <a:lnTo>
                    <a:pt x="327" y="863"/>
                  </a:lnTo>
                  <a:lnTo>
                    <a:pt x="315" y="850"/>
                  </a:lnTo>
                  <a:lnTo>
                    <a:pt x="303" y="836"/>
                  </a:lnTo>
                  <a:lnTo>
                    <a:pt x="292" y="822"/>
                  </a:lnTo>
                  <a:lnTo>
                    <a:pt x="281" y="807"/>
                  </a:lnTo>
                  <a:lnTo>
                    <a:pt x="271" y="792"/>
                  </a:lnTo>
                  <a:lnTo>
                    <a:pt x="262" y="775"/>
                  </a:lnTo>
                  <a:lnTo>
                    <a:pt x="253" y="760"/>
                  </a:lnTo>
                  <a:lnTo>
                    <a:pt x="246" y="742"/>
                  </a:lnTo>
                  <a:lnTo>
                    <a:pt x="239" y="725"/>
                  </a:lnTo>
                  <a:lnTo>
                    <a:pt x="234" y="708"/>
                  </a:lnTo>
                  <a:lnTo>
                    <a:pt x="229" y="690"/>
                  </a:lnTo>
                  <a:lnTo>
                    <a:pt x="224" y="671"/>
                  </a:lnTo>
                  <a:lnTo>
                    <a:pt x="220" y="653"/>
                  </a:lnTo>
                  <a:lnTo>
                    <a:pt x="218" y="634"/>
                  </a:lnTo>
                  <a:lnTo>
                    <a:pt x="217" y="614"/>
                  </a:lnTo>
                  <a:lnTo>
                    <a:pt x="216" y="595"/>
                  </a:lnTo>
                  <a:lnTo>
                    <a:pt x="216" y="595"/>
                  </a:lnTo>
                  <a:lnTo>
                    <a:pt x="217" y="575"/>
                  </a:lnTo>
                  <a:lnTo>
                    <a:pt x="218" y="556"/>
                  </a:lnTo>
                  <a:lnTo>
                    <a:pt x="220" y="538"/>
                  </a:lnTo>
                  <a:lnTo>
                    <a:pt x="224" y="519"/>
                  </a:lnTo>
                  <a:lnTo>
                    <a:pt x="229" y="500"/>
                  </a:lnTo>
                  <a:lnTo>
                    <a:pt x="234" y="483"/>
                  </a:lnTo>
                  <a:lnTo>
                    <a:pt x="239" y="465"/>
                  </a:lnTo>
                  <a:lnTo>
                    <a:pt x="246" y="447"/>
                  </a:lnTo>
                  <a:lnTo>
                    <a:pt x="253" y="431"/>
                  </a:lnTo>
                  <a:lnTo>
                    <a:pt x="262" y="414"/>
                  </a:lnTo>
                  <a:lnTo>
                    <a:pt x="271" y="399"/>
                  </a:lnTo>
                  <a:lnTo>
                    <a:pt x="281" y="383"/>
                  </a:lnTo>
                  <a:lnTo>
                    <a:pt x="292" y="368"/>
                  </a:lnTo>
                  <a:lnTo>
                    <a:pt x="303" y="354"/>
                  </a:lnTo>
                  <a:lnTo>
                    <a:pt x="315" y="340"/>
                  </a:lnTo>
                  <a:lnTo>
                    <a:pt x="327" y="327"/>
                  </a:lnTo>
                  <a:lnTo>
                    <a:pt x="341" y="314"/>
                  </a:lnTo>
                  <a:lnTo>
                    <a:pt x="354" y="302"/>
                  </a:lnTo>
                  <a:lnTo>
                    <a:pt x="369" y="292"/>
                  </a:lnTo>
                  <a:lnTo>
                    <a:pt x="383" y="280"/>
                  </a:lnTo>
                  <a:lnTo>
                    <a:pt x="399" y="271"/>
                  </a:lnTo>
                  <a:lnTo>
                    <a:pt x="415" y="262"/>
                  </a:lnTo>
                  <a:lnTo>
                    <a:pt x="431" y="253"/>
                  </a:lnTo>
                  <a:lnTo>
                    <a:pt x="448" y="246"/>
                  </a:lnTo>
                  <a:lnTo>
                    <a:pt x="465" y="239"/>
                  </a:lnTo>
                  <a:lnTo>
                    <a:pt x="483" y="233"/>
                  </a:lnTo>
                  <a:lnTo>
                    <a:pt x="500" y="227"/>
                  </a:lnTo>
                  <a:lnTo>
                    <a:pt x="519" y="223"/>
                  </a:lnTo>
                  <a:lnTo>
                    <a:pt x="538" y="220"/>
                  </a:lnTo>
                  <a:lnTo>
                    <a:pt x="556" y="218"/>
                  </a:lnTo>
                  <a:lnTo>
                    <a:pt x="576" y="216"/>
                  </a:lnTo>
                  <a:lnTo>
                    <a:pt x="596" y="216"/>
                  </a:lnTo>
                  <a:lnTo>
                    <a:pt x="596" y="2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90" name="Freeform 34">
              <a:extLst>
                <a:ext uri="{FF2B5EF4-FFF2-40B4-BE49-F238E27FC236}">
                  <a16:creationId xmlns:a16="http://schemas.microsoft.com/office/drawing/2014/main" id="{6B3624D6-415A-46C5-8BBB-C3C8BEF8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1775" y="10714038"/>
              <a:ext cx="760413" cy="412750"/>
            </a:xfrm>
            <a:custGeom>
              <a:avLst/>
              <a:gdLst>
                <a:gd name="T0" fmla="*/ 2219 w 2397"/>
                <a:gd name="T1" fmla="*/ 1080 h 1298"/>
                <a:gd name="T2" fmla="*/ 230 w 2397"/>
                <a:gd name="T3" fmla="*/ 1082 h 1298"/>
                <a:gd name="T4" fmla="*/ 273 w 2397"/>
                <a:gd name="T5" fmla="*/ 921 h 1298"/>
                <a:gd name="T6" fmla="*/ 342 w 2397"/>
                <a:gd name="T7" fmla="*/ 766 h 1298"/>
                <a:gd name="T8" fmla="*/ 432 w 2397"/>
                <a:gd name="T9" fmla="*/ 619 h 1298"/>
                <a:gd name="T10" fmla="*/ 542 w 2397"/>
                <a:gd name="T11" fmla="*/ 488 h 1298"/>
                <a:gd name="T12" fmla="*/ 671 w 2397"/>
                <a:gd name="T13" fmla="*/ 377 h 1298"/>
                <a:gd name="T14" fmla="*/ 814 w 2397"/>
                <a:gd name="T15" fmla="*/ 291 h 1298"/>
                <a:gd name="T16" fmla="*/ 972 w 2397"/>
                <a:gd name="T17" fmla="*/ 236 h 1298"/>
                <a:gd name="T18" fmla="*/ 1097 w 2397"/>
                <a:gd name="T19" fmla="*/ 217 h 1298"/>
                <a:gd name="T20" fmla="*/ 1357 w 2397"/>
                <a:gd name="T21" fmla="*/ 216 h 1298"/>
                <a:gd name="T22" fmla="*/ 1482 w 2397"/>
                <a:gd name="T23" fmla="*/ 226 h 1298"/>
                <a:gd name="T24" fmla="*/ 1601 w 2397"/>
                <a:gd name="T25" fmla="*/ 257 h 1298"/>
                <a:gd name="T26" fmla="*/ 1714 w 2397"/>
                <a:gd name="T27" fmla="*/ 306 h 1298"/>
                <a:gd name="T28" fmla="*/ 1818 w 2397"/>
                <a:gd name="T29" fmla="*/ 370 h 1298"/>
                <a:gd name="T30" fmla="*/ 1915 w 2397"/>
                <a:gd name="T31" fmla="*/ 449 h 1298"/>
                <a:gd name="T32" fmla="*/ 2002 w 2397"/>
                <a:gd name="T33" fmla="*/ 540 h 1298"/>
                <a:gd name="T34" fmla="*/ 2079 w 2397"/>
                <a:gd name="T35" fmla="*/ 640 h 1298"/>
                <a:gd name="T36" fmla="*/ 2145 w 2397"/>
                <a:gd name="T37" fmla="*/ 748 h 1298"/>
                <a:gd name="T38" fmla="*/ 2213 w 2397"/>
                <a:gd name="T39" fmla="*/ 894 h 1298"/>
                <a:gd name="T40" fmla="*/ 2350 w 2397"/>
                <a:gd name="T41" fmla="*/ 835 h 1298"/>
                <a:gd name="T42" fmla="*/ 2384 w 2397"/>
                <a:gd name="T43" fmla="*/ 811 h 1298"/>
                <a:gd name="T44" fmla="*/ 2396 w 2397"/>
                <a:gd name="T45" fmla="*/ 786 h 1298"/>
                <a:gd name="T46" fmla="*/ 2395 w 2397"/>
                <a:gd name="T47" fmla="*/ 757 h 1298"/>
                <a:gd name="T48" fmla="*/ 2334 w 2397"/>
                <a:gd name="T49" fmla="*/ 631 h 1298"/>
                <a:gd name="T50" fmla="*/ 2235 w 2397"/>
                <a:gd name="T51" fmla="*/ 478 h 1298"/>
                <a:gd name="T52" fmla="*/ 2117 w 2397"/>
                <a:gd name="T53" fmla="*/ 343 h 1298"/>
                <a:gd name="T54" fmla="*/ 1987 w 2397"/>
                <a:gd name="T55" fmla="*/ 229 h 1298"/>
                <a:gd name="T56" fmla="*/ 1845 w 2397"/>
                <a:gd name="T57" fmla="*/ 137 h 1298"/>
                <a:gd name="T58" fmla="*/ 1697 w 2397"/>
                <a:gd name="T59" fmla="*/ 66 h 1298"/>
                <a:gd name="T60" fmla="*/ 1546 w 2397"/>
                <a:gd name="T61" fmla="*/ 21 h 1298"/>
                <a:gd name="T62" fmla="*/ 1394 w 2397"/>
                <a:gd name="T63" fmla="*/ 1 h 1298"/>
                <a:gd name="T64" fmla="*/ 1116 w 2397"/>
                <a:gd name="T65" fmla="*/ 0 h 1298"/>
                <a:gd name="T66" fmla="*/ 1020 w 2397"/>
                <a:gd name="T67" fmla="*/ 8 h 1298"/>
                <a:gd name="T68" fmla="*/ 923 w 2397"/>
                <a:gd name="T69" fmla="*/ 28 h 1298"/>
                <a:gd name="T70" fmla="*/ 754 w 2397"/>
                <a:gd name="T71" fmla="*/ 85 h 1298"/>
                <a:gd name="T72" fmla="*/ 568 w 2397"/>
                <a:gd name="T73" fmla="*/ 188 h 1298"/>
                <a:gd name="T74" fmla="*/ 398 w 2397"/>
                <a:gd name="T75" fmla="*/ 326 h 1298"/>
                <a:gd name="T76" fmla="*/ 283 w 2397"/>
                <a:gd name="T77" fmla="*/ 451 h 1298"/>
                <a:gd name="T78" fmla="*/ 215 w 2397"/>
                <a:gd name="T79" fmla="*/ 546 h 1298"/>
                <a:gd name="T80" fmla="*/ 154 w 2397"/>
                <a:gd name="T81" fmla="*/ 646 h 1298"/>
                <a:gd name="T82" fmla="*/ 102 w 2397"/>
                <a:gd name="T83" fmla="*/ 754 h 1298"/>
                <a:gd name="T84" fmla="*/ 60 w 2397"/>
                <a:gd name="T85" fmla="*/ 869 h 1298"/>
                <a:gd name="T86" fmla="*/ 28 w 2397"/>
                <a:gd name="T87" fmla="*/ 990 h 1298"/>
                <a:gd name="T88" fmla="*/ 6 w 2397"/>
                <a:gd name="T89" fmla="*/ 1117 h 1298"/>
                <a:gd name="T90" fmla="*/ 0 w 2397"/>
                <a:gd name="T91" fmla="*/ 1194 h 1298"/>
                <a:gd name="T92" fmla="*/ 10 w 2397"/>
                <a:gd name="T93" fmla="*/ 1237 h 1298"/>
                <a:gd name="T94" fmla="*/ 29 w 2397"/>
                <a:gd name="T95" fmla="*/ 1264 h 1298"/>
                <a:gd name="T96" fmla="*/ 64 w 2397"/>
                <a:gd name="T97" fmla="*/ 1290 h 1298"/>
                <a:gd name="T98" fmla="*/ 107 w 2397"/>
                <a:gd name="T99" fmla="*/ 1298 h 1298"/>
                <a:gd name="T100" fmla="*/ 2223 w 2397"/>
                <a:gd name="T101" fmla="*/ 1296 h 1298"/>
                <a:gd name="T102" fmla="*/ 2321 w 2397"/>
                <a:gd name="T103" fmla="*/ 1279 h 1298"/>
                <a:gd name="T104" fmla="*/ 2374 w 2397"/>
                <a:gd name="T105" fmla="*/ 1249 h 1298"/>
                <a:gd name="T106" fmla="*/ 2394 w 2397"/>
                <a:gd name="T107" fmla="*/ 1209 h 1298"/>
                <a:gd name="T108" fmla="*/ 2396 w 2397"/>
                <a:gd name="T109" fmla="*/ 1026 h 1298"/>
                <a:gd name="T110" fmla="*/ 2340 w 2397"/>
                <a:gd name="T111" fmla="*/ 1057 h 1298"/>
                <a:gd name="T112" fmla="*/ 2266 w 2397"/>
                <a:gd name="T113" fmla="*/ 1076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97" h="1298">
                  <a:moveTo>
                    <a:pt x="2266" y="1076"/>
                  </a:moveTo>
                  <a:lnTo>
                    <a:pt x="2266" y="1076"/>
                  </a:lnTo>
                  <a:lnTo>
                    <a:pt x="2244" y="1078"/>
                  </a:lnTo>
                  <a:lnTo>
                    <a:pt x="2219" y="1080"/>
                  </a:lnTo>
                  <a:lnTo>
                    <a:pt x="2192" y="1081"/>
                  </a:lnTo>
                  <a:lnTo>
                    <a:pt x="2163" y="1082"/>
                  </a:lnTo>
                  <a:lnTo>
                    <a:pt x="230" y="1082"/>
                  </a:lnTo>
                  <a:lnTo>
                    <a:pt x="230" y="1082"/>
                  </a:lnTo>
                  <a:lnTo>
                    <a:pt x="238" y="1042"/>
                  </a:lnTo>
                  <a:lnTo>
                    <a:pt x="249" y="1002"/>
                  </a:lnTo>
                  <a:lnTo>
                    <a:pt x="261" y="962"/>
                  </a:lnTo>
                  <a:lnTo>
                    <a:pt x="273" y="921"/>
                  </a:lnTo>
                  <a:lnTo>
                    <a:pt x="289" y="882"/>
                  </a:lnTo>
                  <a:lnTo>
                    <a:pt x="306" y="843"/>
                  </a:lnTo>
                  <a:lnTo>
                    <a:pt x="323" y="804"/>
                  </a:lnTo>
                  <a:lnTo>
                    <a:pt x="342" y="766"/>
                  </a:lnTo>
                  <a:lnTo>
                    <a:pt x="363" y="727"/>
                  </a:lnTo>
                  <a:lnTo>
                    <a:pt x="385" y="691"/>
                  </a:lnTo>
                  <a:lnTo>
                    <a:pt x="408" y="655"/>
                  </a:lnTo>
                  <a:lnTo>
                    <a:pt x="432" y="619"/>
                  </a:lnTo>
                  <a:lnTo>
                    <a:pt x="458" y="584"/>
                  </a:lnTo>
                  <a:lnTo>
                    <a:pt x="485" y="551"/>
                  </a:lnTo>
                  <a:lnTo>
                    <a:pt x="513" y="519"/>
                  </a:lnTo>
                  <a:lnTo>
                    <a:pt x="542" y="488"/>
                  </a:lnTo>
                  <a:lnTo>
                    <a:pt x="573" y="458"/>
                  </a:lnTo>
                  <a:lnTo>
                    <a:pt x="604" y="430"/>
                  </a:lnTo>
                  <a:lnTo>
                    <a:pt x="638" y="402"/>
                  </a:lnTo>
                  <a:lnTo>
                    <a:pt x="671" y="377"/>
                  </a:lnTo>
                  <a:lnTo>
                    <a:pt x="705" y="353"/>
                  </a:lnTo>
                  <a:lnTo>
                    <a:pt x="740" y="330"/>
                  </a:lnTo>
                  <a:lnTo>
                    <a:pt x="777" y="309"/>
                  </a:lnTo>
                  <a:lnTo>
                    <a:pt x="814" y="291"/>
                  </a:lnTo>
                  <a:lnTo>
                    <a:pt x="852" y="274"/>
                  </a:lnTo>
                  <a:lnTo>
                    <a:pt x="892" y="258"/>
                  </a:lnTo>
                  <a:lnTo>
                    <a:pt x="931" y="246"/>
                  </a:lnTo>
                  <a:lnTo>
                    <a:pt x="972" y="236"/>
                  </a:lnTo>
                  <a:lnTo>
                    <a:pt x="1013" y="227"/>
                  </a:lnTo>
                  <a:lnTo>
                    <a:pt x="1055" y="221"/>
                  </a:lnTo>
                  <a:lnTo>
                    <a:pt x="1076" y="219"/>
                  </a:lnTo>
                  <a:lnTo>
                    <a:pt x="1097" y="217"/>
                  </a:lnTo>
                  <a:lnTo>
                    <a:pt x="1119" y="216"/>
                  </a:lnTo>
                  <a:lnTo>
                    <a:pt x="1140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89" y="217"/>
                  </a:lnTo>
                  <a:lnTo>
                    <a:pt x="1420" y="218"/>
                  </a:lnTo>
                  <a:lnTo>
                    <a:pt x="1451" y="222"/>
                  </a:lnTo>
                  <a:lnTo>
                    <a:pt x="1482" y="226"/>
                  </a:lnTo>
                  <a:lnTo>
                    <a:pt x="1512" y="232"/>
                  </a:lnTo>
                  <a:lnTo>
                    <a:pt x="1542" y="240"/>
                  </a:lnTo>
                  <a:lnTo>
                    <a:pt x="1571" y="248"/>
                  </a:lnTo>
                  <a:lnTo>
                    <a:pt x="1601" y="257"/>
                  </a:lnTo>
                  <a:lnTo>
                    <a:pt x="1630" y="268"/>
                  </a:lnTo>
                  <a:lnTo>
                    <a:pt x="1658" y="279"/>
                  </a:lnTo>
                  <a:lnTo>
                    <a:pt x="1686" y="293"/>
                  </a:lnTo>
                  <a:lnTo>
                    <a:pt x="1714" y="306"/>
                  </a:lnTo>
                  <a:lnTo>
                    <a:pt x="1741" y="321"/>
                  </a:lnTo>
                  <a:lnTo>
                    <a:pt x="1767" y="336"/>
                  </a:lnTo>
                  <a:lnTo>
                    <a:pt x="1792" y="353"/>
                  </a:lnTo>
                  <a:lnTo>
                    <a:pt x="1818" y="370"/>
                  </a:lnTo>
                  <a:lnTo>
                    <a:pt x="1843" y="389"/>
                  </a:lnTo>
                  <a:lnTo>
                    <a:pt x="1867" y="409"/>
                  </a:lnTo>
                  <a:lnTo>
                    <a:pt x="1891" y="429"/>
                  </a:lnTo>
                  <a:lnTo>
                    <a:pt x="1915" y="449"/>
                  </a:lnTo>
                  <a:lnTo>
                    <a:pt x="1938" y="471"/>
                  </a:lnTo>
                  <a:lnTo>
                    <a:pt x="1960" y="494"/>
                  </a:lnTo>
                  <a:lnTo>
                    <a:pt x="1981" y="517"/>
                  </a:lnTo>
                  <a:lnTo>
                    <a:pt x="2002" y="540"/>
                  </a:lnTo>
                  <a:lnTo>
                    <a:pt x="2022" y="564"/>
                  </a:lnTo>
                  <a:lnTo>
                    <a:pt x="2042" y="589"/>
                  </a:lnTo>
                  <a:lnTo>
                    <a:pt x="2061" y="614"/>
                  </a:lnTo>
                  <a:lnTo>
                    <a:pt x="2079" y="640"/>
                  </a:lnTo>
                  <a:lnTo>
                    <a:pt x="2097" y="666"/>
                  </a:lnTo>
                  <a:lnTo>
                    <a:pt x="2113" y="693"/>
                  </a:lnTo>
                  <a:lnTo>
                    <a:pt x="2130" y="720"/>
                  </a:lnTo>
                  <a:lnTo>
                    <a:pt x="2145" y="748"/>
                  </a:lnTo>
                  <a:lnTo>
                    <a:pt x="2145" y="748"/>
                  </a:lnTo>
                  <a:lnTo>
                    <a:pt x="2176" y="817"/>
                  </a:lnTo>
                  <a:lnTo>
                    <a:pt x="2176" y="817"/>
                  </a:lnTo>
                  <a:lnTo>
                    <a:pt x="2213" y="894"/>
                  </a:lnTo>
                  <a:lnTo>
                    <a:pt x="2214" y="899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61" y="830"/>
                  </a:lnTo>
                  <a:lnTo>
                    <a:pt x="2370" y="824"/>
                  </a:lnTo>
                  <a:lnTo>
                    <a:pt x="2378" y="819"/>
                  </a:lnTo>
                  <a:lnTo>
                    <a:pt x="2384" y="811"/>
                  </a:lnTo>
                  <a:lnTo>
                    <a:pt x="2389" y="805"/>
                  </a:lnTo>
                  <a:lnTo>
                    <a:pt x="2392" y="799"/>
                  </a:lnTo>
                  <a:lnTo>
                    <a:pt x="2395" y="793"/>
                  </a:lnTo>
                  <a:lnTo>
                    <a:pt x="2396" y="786"/>
                  </a:lnTo>
                  <a:lnTo>
                    <a:pt x="2397" y="775"/>
                  </a:lnTo>
                  <a:lnTo>
                    <a:pt x="2397" y="766"/>
                  </a:lnTo>
                  <a:lnTo>
                    <a:pt x="2396" y="760"/>
                  </a:lnTo>
                  <a:lnTo>
                    <a:pt x="2395" y="757"/>
                  </a:lnTo>
                  <a:lnTo>
                    <a:pt x="2395" y="757"/>
                  </a:lnTo>
                  <a:lnTo>
                    <a:pt x="2377" y="714"/>
                  </a:lnTo>
                  <a:lnTo>
                    <a:pt x="2356" y="672"/>
                  </a:lnTo>
                  <a:lnTo>
                    <a:pt x="2334" y="631"/>
                  </a:lnTo>
                  <a:lnTo>
                    <a:pt x="2310" y="591"/>
                  </a:lnTo>
                  <a:lnTo>
                    <a:pt x="2286" y="552"/>
                  </a:lnTo>
                  <a:lnTo>
                    <a:pt x="2260" y="515"/>
                  </a:lnTo>
                  <a:lnTo>
                    <a:pt x="2235" y="478"/>
                  </a:lnTo>
                  <a:lnTo>
                    <a:pt x="2206" y="442"/>
                  </a:lnTo>
                  <a:lnTo>
                    <a:pt x="2177" y="408"/>
                  </a:lnTo>
                  <a:lnTo>
                    <a:pt x="2147" y="376"/>
                  </a:lnTo>
                  <a:lnTo>
                    <a:pt x="2117" y="343"/>
                  </a:lnTo>
                  <a:lnTo>
                    <a:pt x="2085" y="313"/>
                  </a:lnTo>
                  <a:lnTo>
                    <a:pt x="2053" y="283"/>
                  </a:lnTo>
                  <a:lnTo>
                    <a:pt x="2020" y="256"/>
                  </a:lnTo>
                  <a:lnTo>
                    <a:pt x="1987" y="229"/>
                  </a:lnTo>
                  <a:lnTo>
                    <a:pt x="1952" y="204"/>
                  </a:lnTo>
                  <a:lnTo>
                    <a:pt x="1917" y="181"/>
                  </a:lnTo>
                  <a:lnTo>
                    <a:pt x="1882" y="158"/>
                  </a:lnTo>
                  <a:lnTo>
                    <a:pt x="1845" y="137"/>
                  </a:lnTo>
                  <a:lnTo>
                    <a:pt x="1809" y="117"/>
                  </a:lnTo>
                  <a:lnTo>
                    <a:pt x="1772" y="99"/>
                  </a:lnTo>
                  <a:lnTo>
                    <a:pt x="1735" y="82"/>
                  </a:lnTo>
                  <a:lnTo>
                    <a:pt x="1697" y="66"/>
                  </a:lnTo>
                  <a:lnTo>
                    <a:pt x="1660" y="53"/>
                  </a:lnTo>
                  <a:lnTo>
                    <a:pt x="1622" y="41"/>
                  </a:lnTo>
                  <a:lnTo>
                    <a:pt x="1584" y="30"/>
                  </a:lnTo>
                  <a:lnTo>
                    <a:pt x="1546" y="21"/>
                  </a:lnTo>
                  <a:lnTo>
                    <a:pt x="1508" y="14"/>
                  </a:lnTo>
                  <a:lnTo>
                    <a:pt x="1470" y="7"/>
                  </a:lnTo>
                  <a:lnTo>
                    <a:pt x="1432" y="3"/>
                  </a:lnTo>
                  <a:lnTo>
                    <a:pt x="1394" y="1"/>
                  </a:lnTo>
                  <a:lnTo>
                    <a:pt x="1357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16" y="0"/>
                  </a:lnTo>
                  <a:lnTo>
                    <a:pt x="1092" y="1"/>
                  </a:lnTo>
                  <a:lnTo>
                    <a:pt x="1068" y="3"/>
                  </a:lnTo>
                  <a:lnTo>
                    <a:pt x="1044" y="5"/>
                  </a:lnTo>
                  <a:lnTo>
                    <a:pt x="1020" y="8"/>
                  </a:lnTo>
                  <a:lnTo>
                    <a:pt x="996" y="13"/>
                  </a:lnTo>
                  <a:lnTo>
                    <a:pt x="971" y="17"/>
                  </a:lnTo>
                  <a:lnTo>
                    <a:pt x="947" y="22"/>
                  </a:lnTo>
                  <a:lnTo>
                    <a:pt x="923" y="28"/>
                  </a:lnTo>
                  <a:lnTo>
                    <a:pt x="898" y="34"/>
                  </a:lnTo>
                  <a:lnTo>
                    <a:pt x="850" y="49"/>
                  </a:lnTo>
                  <a:lnTo>
                    <a:pt x="802" y="65"/>
                  </a:lnTo>
                  <a:lnTo>
                    <a:pt x="754" y="85"/>
                  </a:lnTo>
                  <a:lnTo>
                    <a:pt x="706" y="108"/>
                  </a:lnTo>
                  <a:lnTo>
                    <a:pt x="659" y="132"/>
                  </a:lnTo>
                  <a:lnTo>
                    <a:pt x="614" y="159"/>
                  </a:lnTo>
                  <a:lnTo>
                    <a:pt x="568" y="188"/>
                  </a:lnTo>
                  <a:lnTo>
                    <a:pt x="525" y="219"/>
                  </a:lnTo>
                  <a:lnTo>
                    <a:pt x="481" y="252"/>
                  </a:lnTo>
                  <a:lnTo>
                    <a:pt x="438" y="288"/>
                  </a:lnTo>
                  <a:lnTo>
                    <a:pt x="398" y="326"/>
                  </a:lnTo>
                  <a:lnTo>
                    <a:pt x="358" y="366"/>
                  </a:lnTo>
                  <a:lnTo>
                    <a:pt x="320" y="408"/>
                  </a:lnTo>
                  <a:lnTo>
                    <a:pt x="301" y="430"/>
                  </a:lnTo>
                  <a:lnTo>
                    <a:pt x="283" y="451"/>
                  </a:lnTo>
                  <a:lnTo>
                    <a:pt x="265" y="474"/>
                  </a:lnTo>
                  <a:lnTo>
                    <a:pt x="249" y="498"/>
                  </a:lnTo>
                  <a:lnTo>
                    <a:pt x="232" y="521"/>
                  </a:lnTo>
                  <a:lnTo>
                    <a:pt x="215" y="546"/>
                  </a:lnTo>
                  <a:lnTo>
                    <a:pt x="199" y="570"/>
                  </a:lnTo>
                  <a:lnTo>
                    <a:pt x="184" y="595"/>
                  </a:lnTo>
                  <a:lnTo>
                    <a:pt x="169" y="620"/>
                  </a:lnTo>
                  <a:lnTo>
                    <a:pt x="154" y="646"/>
                  </a:lnTo>
                  <a:lnTo>
                    <a:pt x="141" y="672"/>
                  </a:lnTo>
                  <a:lnTo>
                    <a:pt x="127" y="699"/>
                  </a:lnTo>
                  <a:lnTo>
                    <a:pt x="115" y="726"/>
                  </a:lnTo>
                  <a:lnTo>
                    <a:pt x="102" y="754"/>
                  </a:lnTo>
                  <a:lnTo>
                    <a:pt x="91" y="782"/>
                  </a:lnTo>
                  <a:lnTo>
                    <a:pt x="80" y="811"/>
                  </a:lnTo>
                  <a:lnTo>
                    <a:pt x="70" y="839"/>
                  </a:lnTo>
                  <a:lnTo>
                    <a:pt x="60" y="869"/>
                  </a:lnTo>
                  <a:lnTo>
                    <a:pt x="50" y="899"/>
                  </a:lnTo>
                  <a:lnTo>
                    <a:pt x="42" y="929"/>
                  </a:lnTo>
                  <a:lnTo>
                    <a:pt x="35" y="960"/>
                  </a:lnTo>
                  <a:lnTo>
                    <a:pt x="28" y="990"/>
                  </a:lnTo>
                  <a:lnTo>
                    <a:pt x="21" y="1021"/>
                  </a:lnTo>
                  <a:lnTo>
                    <a:pt x="15" y="1053"/>
                  </a:lnTo>
                  <a:lnTo>
                    <a:pt x="10" y="1085"/>
                  </a:lnTo>
                  <a:lnTo>
                    <a:pt x="6" y="1117"/>
                  </a:lnTo>
                  <a:lnTo>
                    <a:pt x="3" y="1150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0" y="1194"/>
                  </a:lnTo>
                  <a:lnTo>
                    <a:pt x="1" y="1205"/>
                  </a:lnTo>
                  <a:lnTo>
                    <a:pt x="3" y="1216"/>
                  </a:lnTo>
                  <a:lnTo>
                    <a:pt x="6" y="1226"/>
                  </a:lnTo>
                  <a:lnTo>
                    <a:pt x="10" y="1237"/>
                  </a:lnTo>
                  <a:lnTo>
                    <a:pt x="15" y="1246"/>
                  </a:lnTo>
                  <a:lnTo>
                    <a:pt x="21" y="1255"/>
                  </a:lnTo>
                  <a:lnTo>
                    <a:pt x="29" y="1264"/>
                  </a:lnTo>
                  <a:lnTo>
                    <a:pt x="29" y="1264"/>
                  </a:lnTo>
                  <a:lnTo>
                    <a:pt x="37" y="1272"/>
                  </a:lnTo>
                  <a:lnTo>
                    <a:pt x="45" y="1278"/>
                  </a:lnTo>
                  <a:lnTo>
                    <a:pt x="55" y="1284"/>
                  </a:lnTo>
                  <a:lnTo>
                    <a:pt x="64" y="1290"/>
                  </a:lnTo>
                  <a:lnTo>
                    <a:pt x="74" y="1293"/>
                  </a:lnTo>
                  <a:lnTo>
                    <a:pt x="86" y="1296"/>
                  </a:lnTo>
                  <a:lnTo>
                    <a:pt x="96" y="1298"/>
                  </a:lnTo>
                  <a:lnTo>
                    <a:pt x="107" y="1298"/>
                  </a:lnTo>
                  <a:lnTo>
                    <a:pt x="2153" y="1298"/>
                  </a:lnTo>
                  <a:lnTo>
                    <a:pt x="2153" y="1298"/>
                  </a:lnTo>
                  <a:lnTo>
                    <a:pt x="2190" y="1297"/>
                  </a:lnTo>
                  <a:lnTo>
                    <a:pt x="2223" y="1296"/>
                  </a:lnTo>
                  <a:lnTo>
                    <a:pt x="2252" y="1293"/>
                  </a:lnTo>
                  <a:lnTo>
                    <a:pt x="2278" y="1290"/>
                  </a:lnTo>
                  <a:lnTo>
                    <a:pt x="2301" y="1284"/>
                  </a:lnTo>
                  <a:lnTo>
                    <a:pt x="2321" y="1279"/>
                  </a:lnTo>
                  <a:lnTo>
                    <a:pt x="2337" y="1273"/>
                  </a:lnTo>
                  <a:lnTo>
                    <a:pt x="2352" y="1266"/>
                  </a:lnTo>
                  <a:lnTo>
                    <a:pt x="2364" y="1259"/>
                  </a:lnTo>
                  <a:lnTo>
                    <a:pt x="2374" y="1249"/>
                  </a:lnTo>
                  <a:lnTo>
                    <a:pt x="2382" y="1240"/>
                  </a:lnTo>
                  <a:lnTo>
                    <a:pt x="2387" y="1231"/>
                  </a:lnTo>
                  <a:lnTo>
                    <a:pt x="2392" y="1220"/>
                  </a:lnTo>
                  <a:lnTo>
                    <a:pt x="2394" y="1209"/>
                  </a:lnTo>
                  <a:lnTo>
                    <a:pt x="2396" y="1196"/>
                  </a:lnTo>
                  <a:lnTo>
                    <a:pt x="2396" y="1184"/>
                  </a:lnTo>
                  <a:lnTo>
                    <a:pt x="2396" y="1026"/>
                  </a:lnTo>
                  <a:lnTo>
                    <a:pt x="2396" y="1026"/>
                  </a:lnTo>
                  <a:lnTo>
                    <a:pt x="2383" y="1035"/>
                  </a:lnTo>
                  <a:lnTo>
                    <a:pt x="2369" y="1044"/>
                  </a:lnTo>
                  <a:lnTo>
                    <a:pt x="2356" y="1051"/>
                  </a:lnTo>
                  <a:lnTo>
                    <a:pt x="2340" y="1057"/>
                  </a:lnTo>
                  <a:lnTo>
                    <a:pt x="2324" y="1064"/>
                  </a:lnTo>
                  <a:lnTo>
                    <a:pt x="2306" y="1068"/>
                  </a:lnTo>
                  <a:lnTo>
                    <a:pt x="2286" y="1073"/>
                  </a:lnTo>
                  <a:lnTo>
                    <a:pt x="2266" y="1076"/>
                  </a:lnTo>
                  <a:lnTo>
                    <a:pt x="2266" y="10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91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6294312" y="2961803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2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7712767" y="2961803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044861" y="3339287"/>
            <a:ext cx="109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489524" y="3339286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993523" y="3685338"/>
            <a:ext cx="2603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05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자체 구축</a:t>
            </a:r>
            <a:r>
              <a:rPr lang="en-US" altLang="ko-KR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국내</a:t>
            </a:r>
            <a:r>
              <a:rPr lang="en-US" altLang="ko-KR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외 </a:t>
            </a:r>
            <a:r>
              <a:rPr lang="ko-KR" altLang="en-US" sz="105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선정</a:t>
            </a:r>
            <a:endParaRPr lang="en-US" altLang="ko-KR" sz="105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이기종 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인프라 구축 및 관리 </a:t>
            </a:r>
            <a:r>
              <a:rPr lang="ko-KR" altLang="en-US" sz="105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어려움</a:t>
            </a:r>
            <a:endParaRPr lang="ko-KR" altLang="en-US" sz="105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2701120" y="2916086"/>
            <a:ext cx="1096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요구 증가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7" name="직선 화살표 연결선 196"/>
          <p:cNvCxnSpPr/>
          <p:nvPr/>
        </p:nvCxnSpPr>
        <p:spPr>
          <a:xfrm flipH="1">
            <a:off x="6746026" y="2660949"/>
            <a:ext cx="384182" cy="342566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직선 화살표 연결선 197"/>
          <p:cNvCxnSpPr/>
          <p:nvPr/>
        </p:nvCxnSpPr>
        <p:spPr>
          <a:xfrm>
            <a:off x="7422998" y="2654979"/>
            <a:ext cx="366024" cy="353307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직선 화살표 연결선 198"/>
          <p:cNvCxnSpPr/>
          <p:nvPr/>
        </p:nvCxnSpPr>
        <p:spPr>
          <a:xfrm flipH="1">
            <a:off x="6660425" y="2583112"/>
            <a:ext cx="384182" cy="3425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직선 화살표 연결선 199"/>
          <p:cNvCxnSpPr/>
          <p:nvPr/>
        </p:nvCxnSpPr>
        <p:spPr>
          <a:xfrm>
            <a:off x="7507228" y="2583112"/>
            <a:ext cx="366024" cy="353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6500466" y="2494676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구축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7577434" y="2480872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신청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7065158" y="272447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사용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204" name="그룹 203">
            <a:extLst>
              <a:ext uri="{FF2B5EF4-FFF2-40B4-BE49-F238E27FC236}">
                <a16:creationId xmlns:a16="http://schemas.microsoft.com/office/drawing/2014/main" id="{E61116B2-C4F4-4031-9FC0-293B6C3FEDC2}"/>
              </a:ext>
            </a:extLst>
          </p:cNvPr>
          <p:cNvGrpSpPr>
            <a:grpSpLocks noChangeAspect="1"/>
          </p:cNvGrpSpPr>
          <p:nvPr/>
        </p:nvGrpSpPr>
        <p:grpSpPr>
          <a:xfrm>
            <a:off x="10020907" y="2164803"/>
            <a:ext cx="353723" cy="384000"/>
            <a:chOff x="-231775" y="10301288"/>
            <a:chExt cx="760413" cy="825500"/>
          </a:xfrm>
          <a:solidFill>
            <a:schemeClr val="bg1"/>
          </a:solidFill>
        </p:grpSpPr>
        <p:sp>
          <p:nvSpPr>
            <p:cNvPr id="205" name="Freeform 33">
              <a:extLst>
                <a:ext uri="{FF2B5EF4-FFF2-40B4-BE49-F238E27FC236}">
                  <a16:creationId xmlns:a16="http://schemas.microsoft.com/office/drawing/2014/main" id="{AB29467B-52F1-475F-9F6D-B4E51CCC3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813" y="10301288"/>
              <a:ext cx="377825" cy="377825"/>
            </a:xfrm>
            <a:custGeom>
              <a:avLst/>
              <a:gdLst>
                <a:gd name="T0" fmla="*/ 686 w 1190"/>
                <a:gd name="T1" fmla="*/ 1183 h 1190"/>
                <a:gd name="T2" fmla="*/ 827 w 1190"/>
                <a:gd name="T3" fmla="*/ 1143 h 1190"/>
                <a:gd name="T4" fmla="*/ 952 w 1190"/>
                <a:gd name="T5" fmla="*/ 1072 h 1190"/>
                <a:gd name="T6" fmla="*/ 1054 w 1190"/>
                <a:gd name="T7" fmla="*/ 973 h 1190"/>
                <a:gd name="T8" fmla="*/ 1131 w 1190"/>
                <a:gd name="T9" fmla="*/ 853 h 1190"/>
                <a:gd name="T10" fmla="*/ 1178 w 1190"/>
                <a:gd name="T11" fmla="*/ 715 h 1190"/>
                <a:gd name="T12" fmla="*/ 1190 w 1190"/>
                <a:gd name="T13" fmla="*/ 595 h 1190"/>
                <a:gd name="T14" fmla="*/ 1172 w 1190"/>
                <a:gd name="T15" fmla="*/ 446 h 1190"/>
                <a:gd name="T16" fmla="*/ 1119 w 1190"/>
                <a:gd name="T17" fmla="*/ 311 h 1190"/>
                <a:gd name="T18" fmla="*/ 1036 w 1190"/>
                <a:gd name="T19" fmla="*/ 195 h 1190"/>
                <a:gd name="T20" fmla="*/ 928 w 1190"/>
                <a:gd name="T21" fmla="*/ 102 h 1190"/>
                <a:gd name="T22" fmla="*/ 800 w 1190"/>
                <a:gd name="T23" fmla="*/ 36 h 1190"/>
                <a:gd name="T24" fmla="*/ 656 w 1190"/>
                <a:gd name="T25" fmla="*/ 3 h 1190"/>
                <a:gd name="T26" fmla="*/ 535 w 1190"/>
                <a:gd name="T27" fmla="*/ 3 h 1190"/>
                <a:gd name="T28" fmla="*/ 391 w 1190"/>
                <a:gd name="T29" fmla="*/ 36 h 1190"/>
                <a:gd name="T30" fmla="*/ 263 w 1190"/>
                <a:gd name="T31" fmla="*/ 102 h 1190"/>
                <a:gd name="T32" fmla="*/ 155 w 1190"/>
                <a:gd name="T33" fmla="*/ 195 h 1190"/>
                <a:gd name="T34" fmla="*/ 73 w 1190"/>
                <a:gd name="T35" fmla="*/ 311 h 1190"/>
                <a:gd name="T36" fmla="*/ 19 w 1190"/>
                <a:gd name="T37" fmla="*/ 446 h 1190"/>
                <a:gd name="T38" fmla="*/ 0 w 1190"/>
                <a:gd name="T39" fmla="*/ 595 h 1190"/>
                <a:gd name="T40" fmla="*/ 13 w 1190"/>
                <a:gd name="T41" fmla="*/ 715 h 1190"/>
                <a:gd name="T42" fmla="*/ 59 w 1190"/>
                <a:gd name="T43" fmla="*/ 853 h 1190"/>
                <a:gd name="T44" fmla="*/ 136 w 1190"/>
                <a:gd name="T45" fmla="*/ 973 h 1190"/>
                <a:gd name="T46" fmla="*/ 240 w 1190"/>
                <a:gd name="T47" fmla="*/ 1072 h 1190"/>
                <a:gd name="T48" fmla="*/ 364 w 1190"/>
                <a:gd name="T49" fmla="*/ 1143 h 1190"/>
                <a:gd name="T50" fmla="*/ 506 w 1190"/>
                <a:gd name="T51" fmla="*/ 1183 h 1190"/>
                <a:gd name="T52" fmla="*/ 596 w 1190"/>
                <a:gd name="T53" fmla="*/ 216 h 1190"/>
                <a:gd name="T54" fmla="*/ 672 w 1190"/>
                <a:gd name="T55" fmla="*/ 223 h 1190"/>
                <a:gd name="T56" fmla="*/ 760 w 1190"/>
                <a:gd name="T57" fmla="*/ 253 h 1190"/>
                <a:gd name="T58" fmla="*/ 837 w 1190"/>
                <a:gd name="T59" fmla="*/ 302 h 1190"/>
                <a:gd name="T60" fmla="*/ 900 w 1190"/>
                <a:gd name="T61" fmla="*/ 368 h 1190"/>
                <a:gd name="T62" fmla="*/ 945 w 1190"/>
                <a:gd name="T63" fmla="*/ 447 h 1190"/>
                <a:gd name="T64" fmla="*/ 970 w 1190"/>
                <a:gd name="T65" fmla="*/ 538 h 1190"/>
                <a:gd name="T66" fmla="*/ 975 w 1190"/>
                <a:gd name="T67" fmla="*/ 614 h 1190"/>
                <a:gd name="T68" fmla="*/ 958 w 1190"/>
                <a:gd name="T69" fmla="*/ 708 h 1190"/>
                <a:gd name="T70" fmla="*/ 920 w 1190"/>
                <a:gd name="T71" fmla="*/ 792 h 1190"/>
                <a:gd name="T72" fmla="*/ 864 w 1190"/>
                <a:gd name="T73" fmla="*/ 863 h 1190"/>
                <a:gd name="T74" fmla="*/ 792 w 1190"/>
                <a:gd name="T75" fmla="*/ 919 h 1190"/>
                <a:gd name="T76" fmla="*/ 708 w 1190"/>
                <a:gd name="T77" fmla="*/ 957 h 1190"/>
                <a:gd name="T78" fmla="*/ 616 w 1190"/>
                <a:gd name="T79" fmla="*/ 973 h 1190"/>
                <a:gd name="T80" fmla="*/ 538 w 1190"/>
                <a:gd name="T81" fmla="*/ 970 h 1190"/>
                <a:gd name="T82" fmla="*/ 448 w 1190"/>
                <a:gd name="T83" fmla="*/ 944 h 1190"/>
                <a:gd name="T84" fmla="*/ 369 w 1190"/>
                <a:gd name="T85" fmla="*/ 899 h 1190"/>
                <a:gd name="T86" fmla="*/ 303 w 1190"/>
                <a:gd name="T87" fmla="*/ 836 h 1190"/>
                <a:gd name="T88" fmla="*/ 253 w 1190"/>
                <a:gd name="T89" fmla="*/ 760 h 1190"/>
                <a:gd name="T90" fmla="*/ 224 w 1190"/>
                <a:gd name="T91" fmla="*/ 671 h 1190"/>
                <a:gd name="T92" fmla="*/ 216 w 1190"/>
                <a:gd name="T93" fmla="*/ 595 h 1190"/>
                <a:gd name="T94" fmla="*/ 229 w 1190"/>
                <a:gd name="T95" fmla="*/ 500 h 1190"/>
                <a:gd name="T96" fmla="*/ 262 w 1190"/>
                <a:gd name="T97" fmla="*/ 414 h 1190"/>
                <a:gd name="T98" fmla="*/ 315 w 1190"/>
                <a:gd name="T99" fmla="*/ 340 h 1190"/>
                <a:gd name="T100" fmla="*/ 383 w 1190"/>
                <a:gd name="T101" fmla="*/ 280 h 1190"/>
                <a:gd name="T102" fmla="*/ 465 w 1190"/>
                <a:gd name="T103" fmla="*/ 239 h 1190"/>
                <a:gd name="T104" fmla="*/ 556 w 1190"/>
                <a:gd name="T105" fmla="*/ 218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90" h="1190">
                  <a:moveTo>
                    <a:pt x="596" y="1190"/>
                  </a:moveTo>
                  <a:lnTo>
                    <a:pt x="596" y="1190"/>
                  </a:lnTo>
                  <a:lnTo>
                    <a:pt x="626" y="1189"/>
                  </a:lnTo>
                  <a:lnTo>
                    <a:pt x="656" y="1187"/>
                  </a:lnTo>
                  <a:lnTo>
                    <a:pt x="686" y="1183"/>
                  </a:lnTo>
                  <a:lnTo>
                    <a:pt x="715" y="1178"/>
                  </a:lnTo>
                  <a:lnTo>
                    <a:pt x="744" y="1171"/>
                  </a:lnTo>
                  <a:lnTo>
                    <a:pt x="772" y="1163"/>
                  </a:lnTo>
                  <a:lnTo>
                    <a:pt x="800" y="1154"/>
                  </a:lnTo>
                  <a:lnTo>
                    <a:pt x="827" y="1143"/>
                  </a:lnTo>
                  <a:lnTo>
                    <a:pt x="853" y="1131"/>
                  </a:lnTo>
                  <a:lnTo>
                    <a:pt x="879" y="1117"/>
                  </a:lnTo>
                  <a:lnTo>
                    <a:pt x="904" y="1104"/>
                  </a:lnTo>
                  <a:lnTo>
                    <a:pt x="928" y="1088"/>
                  </a:lnTo>
                  <a:lnTo>
                    <a:pt x="952" y="1072"/>
                  </a:lnTo>
                  <a:lnTo>
                    <a:pt x="973" y="1054"/>
                  </a:lnTo>
                  <a:lnTo>
                    <a:pt x="995" y="1036"/>
                  </a:lnTo>
                  <a:lnTo>
                    <a:pt x="1016" y="1016"/>
                  </a:lnTo>
                  <a:lnTo>
                    <a:pt x="1036" y="995"/>
                  </a:lnTo>
                  <a:lnTo>
                    <a:pt x="1054" y="973"/>
                  </a:lnTo>
                  <a:lnTo>
                    <a:pt x="1072" y="950"/>
                  </a:lnTo>
                  <a:lnTo>
                    <a:pt x="1089" y="928"/>
                  </a:lnTo>
                  <a:lnTo>
                    <a:pt x="1104" y="903"/>
                  </a:lnTo>
                  <a:lnTo>
                    <a:pt x="1119" y="878"/>
                  </a:lnTo>
                  <a:lnTo>
                    <a:pt x="1131" y="853"/>
                  </a:lnTo>
                  <a:lnTo>
                    <a:pt x="1144" y="826"/>
                  </a:lnTo>
                  <a:lnTo>
                    <a:pt x="1154" y="799"/>
                  </a:lnTo>
                  <a:lnTo>
                    <a:pt x="1163" y="772"/>
                  </a:lnTo>
                  <a:lnTo>
                    <a:pt x="1172" y="743"/>
                  </a:lnTo>
                  <a:lnTo>
                    <a:pt x="1178" y="715"/>
                  </a:lnTo>
                  <a:lnTo>
                    <a:pt x="1183" y="686"/>
                  </a:lnTo>
                  <a:lnTo>
                    <a:pt x="1187" y="656"/>
                  </a:lnTo>
                  <a:lnTo>
                    <a:pt x="1189" y="626"/>
                  </a:lnTo>
                  <a:lnTo>
                    <a:pt x="1190" y="595"/>
                  </a:lnTo>
                  <a:lnTo>
                    <a:pt x="1190" y="595"/>
                  </a:lnTo>
                  <a:lnTo>
                    <a:pt x="1189" y="565"/>
                  </a:lnTo>
                  <a:lnTo>
                    <a:pt x="1187" y="534"/>
                  </a:lnTo>
                  <a:lnTo>
                    <a:pt x="1183" y="504"/>
                  </a:lnTo>
                  <a:lnTo>
                    <a:pt x="1178" y="475"/>
                  </a:lnTo>
                  <a:lnTo>
                    <a:pt x="1172" y="446"/>
                  </a:lnTo>
                  <a:lnTo>
                    <a:pt x="1163" y="418"/>
                  </a:lnTo>
                  <a:lnTo>
                    <a:pt x="1154" y="390"/>
                  </a:lnTo>
                  <a:lnTo>
                    <a:pt x="1144" y="363"/>
                  </a:lnTo>
                  <a:lnTo>
                    <a:pt x="1131" y="337"/>
                  </a:lnTo>
                  <a:lnTo>
                    <a:pt x="1119" y="311"/>
                  </a:lnTo>
                  <a:lnTo>
                    <a:pt x="1104" y="286"/>
                  </a:lnTo>
                  <a:lnTo>
                    <a:pt x="1089" y="263"/>
                  </a:lnTo>
                  <a:lnTo>
                    <a:pt x="1072" y="239"/>
                  </a:lnTo>
                  <a:lnTo>
                    <a:pt x="1054" y="217"/>
                  </a:lnTo>
                  <a:lnTo>
                    <a:pt x="1036" y="195"/>
                  </a:lnTo>
                  <a:lnTo>
                    <a:pt x="1016" y="174"/>
                  </a:lnTo>
                  <a:lnTo>
                    <a:pt x="995" y="155"/>
                  </a:lnTo>
                  <a:lnTo>
                    <a:pt x="973" y="136"/>
                  </a:lnTo>
                  <a:lnTo>
                    <a:pt x="952" y="118"/>
                  </a:lnTo>
                  <a:lnTo>
                    <a:pt x="928" y="102"/>
                  </a:lnTo>
                  <a:lnTo>
                    <a:pt x="904" y="86"/>
                  </a:lnTo>
                  <a:lnTo>
                    <a:pt x="879" y="72"/>
                  </a:lnTo>
                  <a:lnTo>
                    <a:pt x="853" y="59"/>
                  </a:lnTo>
                  <a:lnTo>
                    <a:pt x="827" y="47"/>
                  </a:lnTo>
                  <a:lnTo>
                    <a:pt x="800" y="36"/>
                  </a:lnTo>
                  <a:lnTo>
                    <a:pt x="772" y="27"/>
                  </a:lnTo>
                  <a:lnTo>
                    <a:pt x="744" y="19"/>
                  </a:lnTo>
                  <a:lnTo>
                    <a:pt x="715" y="13"/>
                  </a:lnTo>
                  <a:lnTo>
                    <a:pt x="686" y="7"/>
                  </a:lnTo>
                  <a:lnTo>
                    <a:pt x="656" y="3"/>
                  </a:lnTo>
                  <a:lnTo>
                    <a:pt x="626" y="1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565" y="1"/>
                  </a:lnTo>
                  <a:lnTo>
                    <a:pt x="535" y="3"/>
                  </a:lnTo>
                  <a:lnTo>
                    <a:pt x="506" y="7"/>
                  </a:lnTo>
                  <a:lnTo>
                    <a:pt x="475" y="13"/>
                  </a:lnTo>
                  <a:lnTo>
                    <a:pt x="447" y="19"/>
                  </a:lnTo>
                  <a:lnTo>
                    <a:pt x="418" y="27"/>
                  </a:lnTo>
                  <a:lnTo>
                    <a:pt x="391" y="36"/>
                  </a:lnTo>
                  <a:lnTo>
                    <a:pt x="364" y="47"/>
                  </a:lnTo>
                  <a:lnTo>
                    <a:pt x="337" y="59"/>
                  </a:lnTo>
                  <a:lnTo>
                    <a:pt x="313" y="72"/>
                  </a:lnTo>
                  <a:lnTo>
                    <a:pt x="288" y="86"/>
                  </a:lnTo>
                  <a:lnTo>
                    <a:pt x="263" y="102"/>
                  </a:lnTo>
                  <a:lnTo>
                    <a:pt x="240" y="118"/>
                  </a:lnTo>
                  <a:lnTo>
                    <a:pt x="217" y="136"/>
                  </a:lnTo>
                  <a:lnTo>
                    <a:pt x="195" y="155"/>
                  </a:lnTo>
                  <a:lnTo>
                    <a:pt x="175" y="174"/>
                  </a:lnTo>
                  <a:lnTo>
                    <a:pt x="155" y="195"/>
                  </a:lnTo>
                  <a:lnTo>
                    <a:pt x="136" y="217"/>
                  </a:lnTo>
                  <a:lnTo>
                    <a:pt x="119" y="239"/>
                  </a:lnTo>
                  <a:lnTo>
                    <a:pt x="102" y="263"/>
                  </a:lnTo>
                  <a:lnTo>
                    <a:pt x="86" y="286"/>
                  </a:lnTo>
                  <a:lnTo>
                    <a:pt x="73" y="311"/>
                  </a:lnTo>
                  <a:lnTo>
                    <a:pt x="59" y="337"/>
                  </a:lnTo>
                  <a:lnTo>
                    <a:pt x="47" y="363"/>
                  </a:lnTo>
                  <a:lnTo>
                    <a:pt x="37" y="390"/>
                  </a:lnTo>
                  <a:lnTo>
                    <a:pt x="27" y="418"/>
                  </a:lnTo>
                  <a:lnTo>
                    <a:pt x="19" y="446"/>
                  </a:lnTo>
                  <a:lnTo>
                    <a:pt x="13" y="475"/>
                  </a:lnTo>
                  <a:lnTo>
                    <a:pt x="8" y="504"/>
                  </a:lnTo>
                  <a:lnTo>
                    <a:pt x="3" y="534"/>
                  </a:lnTo>
                  <a:lnTo>
                    <a:pt x="1" y="565"/>
                  </a:lnTo>
                  <a:lnTo>
                    <a:pt x="0" y="595"/>
                  </a:lnTo>
                  <a:lnTo>
                    <a:pt x="0" y="595"/>
                  </a:lnTo>
                  <a:lnTo>
                    <a:pt x="1" y="626"/>
                  </a:lnTo>
                  <a:lnTo>
                    <a:pt x="3" y="656"/>
                  </a:lnTo>
                  <a:lnTo>
                    <a:pt x="8" y="686"/>
                  </a:lnTo>
                  <a:lnTo>
                    <a:pt x="13" y="715"/>
                  </a:lnTo>
                  <a:lnTo>
                    <a:pt x="19" y="743"/>
                  </a:lnTo>
                  <a:lnTo>
                    <a:pt x="27" y="772"/>
                  </a:lnTo>
                  <a:lnTo>
                    <a:pt x="37" y="799"/>
                  </a:lnTo>
                  <a:lnTo>
                    <a:pt x="47" y="826"/>
                  </a:lnTo>
                  <a:lnTo>
                    <a:pt x="59" y="853"/>
                  </a:lnTo>
                  <a:lnTo>
                    <a:pt x="73" y="878"/>
                  </a:lnTo>
                  <a:lnTo>
                    <a:pt x="86" y="903"/>
                  </a:lnTo>
                  <a:lnTo>
                    <a:pt x="102" y="928"/>
                  </a:lnTo>
                  <a:lnTo>
                    <a:pt x="119" y="950"/>
                  </a:lnTo>
                  <a:lnTo>
                    <a:pt x="136" y="973"/>
                  </a:lnTo>
                  <a:lnTo>
                    <a:pt x="155" y="995"/>
                  </a:lnTo>
                  <a:lnTo>
                    <a:pt x="175" y="1016"/>
                  </a:lnTo>
                  <a:lnTo>
                    <a:pt x="195" y="1036"/>
                  </a:lnTo>
                  <a:lnTo>
                    <a:pt x="217" y="1054"/>
                  </a:lnTo>
                  <a:lnTo>
                    <a:pt x="240" y="1072"/>
                  </a:lnTo>
                  <a:lnTo>
                    <a:pt x="263" y="1088"/>
                  </a:lnTo>
                  <a:lnTo>
                    <a:pt x="288" y="1104"/>
                  </a:lnTo>
                  <a:lnTo>
                    <a:pt x="313" y="1117"/>
                  </a:lnTo>
                  <a:lnTo>
                    <a:pt x="337" y="1131"/>
                  </a:lnTo>
                  <a:lnTo>
                    <a:pt x="364" y="1143"/>
                  </a:lnTo>
                  <a:lnTo>
                    <a:pt x="391" y="1154"/>
                  </a:lnTo>
                  <a:lnTo>
                    <a:pt x="418" y="1163"/>
                  </a:lnTo>
                  <a:lnTo>
                    <a:pt x="447" y="1171"/>
                  </a:lnTo>
                  <a:lnTo>
                    <a:pt x="475" y="1178"/>
                  </a:lnTo>
                  <a:lnTo>
                    <a:pt x="506" y="1183"/>
                  </a:lnTo>
                  <a:lnTo>
                    <a:pt x="535" y="1187"/>
                  </a:lnTo>
                  <a:lnTo>
                    <a:pt x="565" y="1189"/>
                  </a:lnTo>
                  <a:lnTo>
                    <a:pt x="596" y="1190"/>
                  </a:lnTo>
                  <a:lnTo>
                    <a:pt x="596" y="1190"/>
                  </a:lnTo>
                  <a:close/>
                  <a:moveTo>
                    <a:pt x="596" y="216"/>
                  </a:moveTo>
                  <a:lnTo>
                    <a:pt x="596" y="216"/>
                  </a:lnTo>
                  <a:lnTo>
                    <a:pt x="616" y="216"/>
                  </a:lnTo>
                  <a:lnTo>
                    <a:pt x="634" y="218"/>
                  </a:lnTo>
                  <a:lnTo>
                    <a:pt x="653" y="220"/>
                  </a:lnTo>
                  <a:lnTo>
                    <a:pt x="672" y="223"/>
                  </a:lnTo>
                  <a:lnTo>
                    <a:pt x="690" y="227"/>
                  </a:lnTo>
                  <a:lnTo>
                    <a:pt x="708" y="233"/>
                  </a:lnTo>
                  <a:lnTo>
                    <a:pt x="726" y="239"/>
                  </a:lnTo>
                  <a:lnTo>
                    <a:pt x="743" y="246"/>
                  </a:lnTo>
                  <a:lnTo>
                    <a:pt x="760" y="253"/>
                  </a:lnTo>
                  <a:lnTo>
                    <a:pt x="776" y="262"/>
                  </a:lnTo>
                  <a:lnTo>
                    <a:pt x="792" y="271"/>
                  </a:lnTo>
                  <a:lnTo>
                    <a:pt x="807" y="280"/>
                  </a:lnTo>
                  <a:lnTo>
                    <a:pt x="822" y="292"/>
                  </a:lnTo>
                  <a:lnTo>
                    <a:pt x="837" y="302"/>
                  </a:lnTo>
                  <a:lnTo>
                    <a:pt x="850" y="314"/>
                  </a:lnTo>
                  <a:lnTo>
                    <a:pt x="864" y="327"/>
                  </a:lnTo>
                  <a:lnTo>
                    <a:pt x="876" y="340"/>
                  </a:lnTo>
                  <a:lnTo>
                    <a:pt x="888" y="354"/>
                  </a:lnTo>
                  <a:lnTo>
                    <a:pt x="900" y="368"/>
                  </a:lnTo>
                  <a:lnTo>
                    <a:pt x="910" y="383"/>
                  </a:lnTo>
                  <a:lnTo>
                    <a:pt x="920" y="399"/>
                  </a:lnTo>
                  <a:lnTo>
                    <a:pt x="929" y="414"/>
                  </a:lnTo>
                  <a:lnTo>
                    <a:pt x="937" y="431"/>
                  </a:lnTo>
                  <a:lnTo>
                    <a:pt x="945" y="447"/>
                  </a:lnTo>
                  <a:lnTo>
                    <a:pt x="952" y="465"/>
                  </a:lnTo>
                  <a:lnTo>
                    <a:pt x="958" y="483"/>
                  </a:lnTo>
                  <a:lnTo>
                    <a:pt x="963" y="500"/>
                  </a:lnTo>
                  <a:lnTo>
                    <a:pt x="967" y="519"/>
                  </a:lnTo>
                  <a:lnTo>
                    <a:pt x="970" y="538"/>
                  </a:lnTo>
                  <a:lnTo>
                    <a:pt x="972" y="556"/>
                  </a:lnTo>
                  <a:lnTo>
                    <a:pt x="975" y="575"/>
                  </a:lnTo>
                  <a:lnTo>
                    <a:pt x="975" y="595"/>
                  </a:lnTo>
                  <a:lnTo>
                    <a:pt x="975" y="595"/>
                  </a:lnTo>
                  <a:lnTo>
                    <a:pt x="975" y="614"/>
                  </a:lnTo>
                  <a:lnTo>
                    <a:pt x="972" y="634"/>
                  </a:lnTo>
                  <a:lnTo>
                    <a:pt x="970" y="653"/>
                  </a:lnTo>
                  <a:lnTo>
                    <a:pt x="967" y="671"/>
                  </a:lnTo>
                  <a:lnTo>
                    <a:pt x="963" y="690"/>
                  </a:lnTo>
                  <a:lnTo>
                    <a:pt x="958" y="708"/>
                  </a:lnTo>
                  <a:lnTo>
                    <a:pt x="952" y="725"/>
                  </a:lnTo>
                  <a:lnTo>
                    <a:pt x="945" y="742"/>
                  </a:lnTo>
                  <a:lnTo>
                    <a:pt x="937" y="760"/>
                  </a:lnTo>
                  <a:lnTo>
                    <a:pt x="929" y="775"/>
                  </a:lnTo>
                  <a:lnTo>
                    <a:pt x="920" y="792"/>
                  </a:lnTo>
                  <a:lnTo>
                    <a:pt x="910" y="807"/>
                  </a:lnTo>
                  <a:lnTo>
                    <a:pt x="900" y="822"/>
                  </a:lnTo>
                  <a:lnTo>
                    <a:pt x="888" y="836"/>
                  </a:lnTo>
                  <a:lnTo>
                    <a:pt x="876" y="850"/>
                  </a:lnTo>
                  <a:lnTo>
                    <a:pt x="864" y="863"/>
                  </a:lnTo>
                  <a:lnTo>
                    <a:pt x="850" y="876"/>
                  </a:lnTo>
                  <a:lnTo>
                    <a:pt x="837" y="887"/>
                  </a:lnTo>
                  <a:lnTo>
                    <a:pt x="822" y="899"/>
                  </a:lnTo>
                  <a:lnTo>
                    <a:pt x="807" y="909"/>
                  </a:lnTo>
                  <a:lnTo>
                    <a:pt x="792" y="919"/>
                  </a:lnTo>
                  <a:lnTo>
                    <a:pt x="776" y="929"/>
                  </a:lnTo>
                  <a:lnTo>
                    <a:pt x="760" y="937"/>
                  </a:lnTo>
                  <a:lnTo>
                    <a:pt x="743" y="944"/>
                  </a:lnTo>
                  <a:lnTo>
                    <a:pt x="726" y="951"/>
                  </a:lnTo>
                  <a:lnTo>
                    <a:pt x="708" y="957"/>
                  </a:lnTo>
                  <a:lnTo>
                    <a:pt x="690" y="962"/>
                  </a:lnTo>
                  <a:lnTo>
                    <a:pt x="672" y="966"/>
                  </a:lnTo>
                  <a:lnTo>
                    <a:pt x="653" y="970"/>
                  </a:lnTo>
                  <a:lnTo>
                    <a:pt x="634" y="972"/>
                  </a:lnTo>
                  <a:lnTo>
                    <a:pt x="616" y="973"/>
                  </a:lnTo>
                  <a:lnTo>
                    <a:pt x="596" y="974"/>
                  </a:lnTo>
                  <a:lnTo>
                    <a:pt x="596" y="974"/>
                  </a:lnTo>
                  <a:lnTo>
                    <a:pt x="576" y="973"/>
                  </a:lnTo>
                  <a:lnTo>
                    <a:pt x="556" y="972"/>
                  </a:lnTo>
                  <a:lnTo>
                    <a:pt x="538" y="970"/>
                  </a:lnTo>
                  <a:lnTo>
                    <a:pt x="519" y="966"/>
                  </a:lnTo>
                  <a:lnTo>
                    <a:pt x="500" y="962"/>
                  </a:lnTo>
                  <a:lnTo>
                    <a:pt x="483" y="957"/>
                  </a:lnTo>
                  <a:lnTo>
                    <a:pt x="465" y="951"/>
                  </a:lnTo>
                  <a:lnTo>
                    <a:pt x="448" y="944"/>
                  </a:lnTo>
                  <a:lnTo>
                    <a:pt x="431" y="937"/>
                  </a:lnTo>
                  <a:lnTo>
                    <a:pt x="415" y="929"/>
                  </a:lnTo>
                  <a:lnTo>
                    <a:pt x="399" y="919"/>
                  </a:lnTo>
                  <a:lnTo>
                    <a:pt x="383" y="909"/>
                  </a:lnTo>
                  <a:lnTo>
                    <a:pt x="369" y="899"/>
                  </a:lnTo>
                  <a:lnTo>
                    <a:pt x="354" y="887"/>
                  </a:lnTo>
                  <a:lnTo>
                    <a:pt x="341" y="876"/>
                  </a:lnTo>
                  <a:lnTo>
                    <a:pt x="327" y="863"/>
                  </a:lnTo>
                  <a:lnTo>
                    <a:pt x="315" y="850"/>
                  </a:lnTo>
                  <a:lnTo>
                    <a:pt x="303" y="836"/>
                  </a:lnTo>
                  <a:lnTo>
                    <a:pt x="292" y="822"/>
                  </a:lnTo>
                  <a:lnTo>
                    <a:pt x="281" y="807"/>
                  </a:lnTo>
                  <a:lnTo>
                    <a:pt x="271" y="792"/>
                  </a:lnTo>
                  <a:lnTo>
                    <a:pt x="262" y="775"/>
                  </a:lnTo>
                  <a:lnTo>
                    <a:pt x="253" y="760"/>
                  </a:lnTo>
                  <a:lnTo>
                    <a:pt x="246" y="742"/>
                  </a:lnTo>
                  <a:lnTo>
                    <a:pt x="239" y="725"/>
                  </a:lnTo>
                  <a:lnTo>
                    <a:pt x="234" y="708"/>
                  </a:lnTo>
                  <a:lnTo>
                    <a:pt x="229" y="690"/>
                  </a:lnTo>
                  <a:lnTo>
                    <a:pt x="224" y="671"/>
                  </a:lnTo>
                  <a:lnTo>
                    <a:pt x="220" y="653"/>
                  </a:lnTo>
                  <a:lnTo>
                    <a:pt x="218" y="634"/>
                  </a:lnTo>
                  <a:lnTo>
                    <a:pt x="217" y="614"/>
                  </a:lnTo>
                  <a:lnTo>
                    <a:pt x="216" y="595"/>
                  </a:lnTo>
                  <a:lnTo>
                    <a:pt x="216" y="595"/>
                  </a:lnTo>
                  <a:lnTo>
                    <a:pt x="217" y="575"/>
                  </a:lnTo>
                  <a:lnTo>
                    <a:pt x="218" y="556"/>
                  </a:lnTo>
                  <a:lnTo>
                    <a:pt x="220" y="538"/>
                  </a:lnTo>
                  <a:lnTo>
                    <a:pt x="224" y="519"/>
                  </a:lnTo>
                  <a:lnTo>
                    <a:pt x="229" y="500"/>
                  </a:lnTo>
                  <a:lnTo>
                    <a:pt x="234" y="483"/>
                  </a:lnTo>
                  <a:lnTo>
                    <a:pt x="239" y="465"/>
                  </a:lnTo>
                  <a:lnTo>
                    <a:pt x="246" y="447"/>
                  </a:lnTo>
                  <a:lnTo>
                    <a:pt x="253" y="431"/>
                  </a:lnTo>
                  <a:lnTo>
                    <a:pt x="262" y="414"/>
                  </a:lnTo>
                  <a:lnTo>
                    <a:pt x="271" y="399"/>
                  </a:lnTo>
                  <a:lnTo>
                    <a:pt x="281" y="383"/>
                  </a:lnTo>
                  <a:lnTo>
                    <a:pt x="292" y="368"/>
                  </a:lnTo>
                  <a:lnTo>
                    <a:pt x="303" y="354"/>
                  </a:lnTo>
                  <a:lnTo>
                    <a:pt x="315" y="340"/>
                  </a:lnTo>
                  <a:lnTo>
                    <a:pt x="327" y="327"/>
                  </a:lnTo>
                  <a:lnTo>
                    <a:pt x="341" y="314"/>
                  </a:lnTo>
                  <a:lnTo>
                    <a:pt x="354" y="302"/>
                  </a:lnTo>
                  <a:lnTo>
                    <a:pt x="369" y="292"/>
                  </a:lnTo>
                  <a:lnTo>
                    <a:pt x="383" y="280"/>
                  </a:lnTo>
                  <a:lnTo>
                    <a:pt x="399" y="271"/>
                  </a:lnTo>
                  <a:lnTo>
                    <a:pt x="415" y="262"/>
                  </a:lnTo>
                  <a:lnTo>
                    <a:pt x="431" y="253"/>
                  </a:lnTo>
                  <a:lnTo>
                    <a:pt x="448" y="246"/>
                  </a:lnTo>
                  <a:lnTo>
                    <a:pt x="465" y="239"/>
                  </a:lnTo>
                  <a:lnTo>
                    <a:pt x="483" y="233"/>
                  </a:lnTo>
                  <a:lnTo>
                    <a:pt x="500" y="227"/>
                  </a:lnTo>
                  <a:lnTo>
                    <a:pt x="519" y="223"/>
                  </a:lnTo>
                  <a:lnTo>
                    <a:pt x="538" y="220"/>
                  </a:lnTo>
                  <a:lnTo>
                    <a:pt x="556" y="218"/>
                  </a:lnTo>
                  <a:lnTo>
                    <a:pt x="576" y="216"/>
                  </a:lnTo>
                  <a:lnTo>
                    <a:pt x="596" y="216"/>
                  </a:lnTo>
                  <a:lnTo>
                    <a:pt x="596" y="2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06" name="Freeform 34">
              <a:extLst>
                <a:ext uri="{FF2B5EF4-FFF2-40B4-BE49-F238E27FC236}">
                  <a16:creationId xmlns:a16="http://schemas.microsoft.com/office/drawing/2014/main" id="{6B3624D6-415A-46C5-8BBB-C3C8BEF8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1775" y="10714038"/>
              <a:ext cx="760413" cy="412750"/>
            </a:xfrm>
            <a:custGeom>
              <a:avLst/>
              <a:gdLst>
                <a:gd name="T0" fmla="*/ 2219 w 2397"/>
                <a:gd name="T1" fmla="*/ 1080 h 1298"/>
                <a:gd name="T2" fmla="*/ 230 w 2397"/>
                <a:gd name="T3" fmla="*/ 1082 h 1298"/>
                <a:gd name="T4" fmla="*/ 273 w 2397"/>
                <a:gd name="T5" fmla="*/ 921 h 1298"/>
                <a:gd name="T6" fmla="*/ 342 w 2397"/>
                <a:gd name="T7" fmla="*/ 766 h 1298"/>
                <a:gd name="T8" fmla="*/ 432 w 2397"/>
                <a:gd name="T9" fmla="*/ 619 h 1298"/>
                <a:gd name="T10" fmla="*/ 542 w 2397"/>
                <a:gd name="T11" fmla="*/ 488 h 1298"/>
                <a:gd name="T12" fmla="*/ 671 w 2397"/>
                <a:gd name="T13" fmla="*/ 377 h 1298"/>
                <a:gd name="T14" fmla="*/ 814 w 2397"/>
                <a:gd name="T15" fmla="*/ 291 h 1298"/>
                <a:gd name="T16" fmla="*/ 972 w 2397"/>
                <a:gd name="T17" fmla="*/ 236 h 1298"/>
                <a:gd name="T18" fmla="*/ 1097 w 2397"/>
                <a:gd name="T19" fmla="*/ 217 h 1298"/>
                <a:gd name="T20" fmla="*/ 1357 w 2397"/>
                <a:gd name="T21" fmla="*/ 216 h 1298"/>
                <a:gd name="T22" fmla="*/ 1482 w 2397"/>
                <a:gd name="T23" fmla="*/ 226 h 1298"/>
                <a:gd name="T24" fmla="*/ 1601 w 2397"/>
                <a:gd name="T25" fmla="*/ 257 h 1298"/>
                <a:gd name="T26" fmla="*/ 1714 w 2397"/>
                <a:gd name="T27" fmla="*/ 306 h 1298"/>
                <a:gd name="T28" fmla="*/ 1818 w 2397"/>
                <a:gd name="T29" fmla="*/ 370 h 1298"/>
                <a:gd name="T30" fmla="*/ 1915 w 2397"/>
                <a:gd name="T31" fmla="*/ 449 h 1298"/>
                <a:gd name="T32" fmla="*/ 2002 w 2397"/>
                <a:gd name="T33" fmla="*/ 540 h 1298"/>
                <a:gd name="T34" fmla="*/ 2079 w 2397"/>
                <a:gd name="T35" fmla="*/ 640 h 1298"/>
                <a:gd name="T36" fmla="*/ 2145 w 2397"/>
                <a:gd name="T37" fmla="*/ 748 h 1298"/>
                <a:gd name="T38" fmla="*/ 2213 w 2397"/>
                <a:gd name="T39" fmla="*/ 894 h 1298"/>
                <a:gd name="T40" fmla="*/ 2350 w 2397"/>
                <a:gd name="T41" fmla="*/ 835 h 1298"/>
                <a:gd name="T42" fmla="*/ 2384 w 2397"/>
                <a:gd name="T43" fmla="*/ 811 h 1298"/>
                <a:gd name="T44" fmla="*/ 2396 w 2397"/>
                <a:gd name="T45" fmla="*/ 786 h 1298"/>
                <a:gd name="T46" fmla="*/ 2395 w 2397"/>
                <a:gd name="T47" fmla="*/ 757 h 1298"/>
                <a:gd name="T48" fmla="*/ 2334 w 2397"/>
                <a:gd name="T49" fmla="*/ 631 h 1298"/>
                <a:gd name="T50" fmla="*/ 2235 w 2397"/>
                <a:gd name="T51" fmla="*/ 478 h 1298"/>
                <a:gd name="T52" fmla="*/ 2117 w 2397"/>
                <a:gd name="T53" fmla="*/ 343 h 1298"/>
                <a:gd name="T54" fmla="*/ 1987 w 2397"/>
                <a:gd name="T55" fmla="*/ 229 h 1298"/>
                <a:gd name="T56" fmla="*/ 1845 w 2397"/>
                <a:gd name="T57" fmla="*/ 137 h 1298"/>
                <a:gd name="T58" fmla="*/ 1697 w 2397"/>
                <a:gd name="T59" fmla="*/ 66 h 1298"/>
                <a:gd name="T60" fmla="*/ 1546 w 2397"/>
                <a:gd name="T61" fmla="*/ 21 h 1298"/>
                <a:gd name="T62" fmla="*/ 1394 w 2397"/>
                <a:gd name="T63" fmla="*/ 1 h 1298"/>
                <a:gd name="T64" fmla="*/ 1116 w 2397"/>
                <a:gd name="T65" fmla="*/ 0 h 1298"/>
                <a:gd name="T66" fmla="*/ 1020 w 2397"/>
                <a:gd name="T67" fmla="*/ 8 h 1298"/>
                <a:gd name="T68" fmla="*/ 923 w 2397"/>
                <a:gd name="T69" fmla="*/ 28 h 1298"/>
                <a:gd name="T70" fmla="*/ 754 w 2397"/>
                <a:gd name="T71" fmla="*/ 85 h 1298"/>
                <a:gd name="T72" fmla="*/ 568 w 2397"/>
                <a:gd name="T73" fmla="*/ 188 h 1298"/>
                <a:gd name="T74" fmla="*/ 398 w 2397"/>
                <a:gd name="T75" fmla="*/ 326 h 1298"/>
                <a:gd name="T76" fmla="*/ 283 w 2397"/>
                <a:gd name="T77" fmla="*/ 451 h 1298"/>
                <a:gd name="T78" fmla="*/ 215 w 2397"/>
                <a:gd name="T79" fmla="*/ 546 h 1298"/>
                <a:gd name="T80" fmla="*/ 154 w 2397"/>
                <a:gd name="T81" fmla="*/ 646 h 1298"/>
                <a:gd name="T82" fmla="*/ 102 w 2397"/>
                <a:gd name="T83" fmla="*/ 754 h 1298"/>
                <a:gd name="T84" fmla="*/ 60 w 2397"/>
                <a:gd name="T85" fmla="*/ 869 h 1298"/>
                <a:gd name="T86" fmla="*/ 28 w 2397"/>
                <a:gd name="T87" fmla="*/ 990 h 1298"/>
                <a:gd name="T88" fmla="*/ 6 w 2397"/>
                <a:gd name="T89" fmla="*/ 1117 h 1298"/>
                <a:gd name="T90" fmla="*/ 0 w 2397"/>
                <a:gd name="T91" fmla="*/ 1194 h 1298"/>
                <a:gd name="T92" fmla="*/ 10 w 2397"/>
                <a:gd name="T93" fmla="*/ 1237 h 1298"/>
                <a:gd name="T94" fmla="*/ 29 w 2397"/>
                <a:gd name="T95" fmla="*/ 1264 h 1298"/>
                <a:gd name="T96" fmla="*/ 64 w 2397"/>
                <a:gd name="T97" fmla="*/ 1290 h 1298"/>
                <a:gd name="T98" fmla="*/ 107 w 2397"/>
                <a:gd name="T99" fmla="*/ 1298 h 1298"/>
                <a:gd name="T100" fmla="*/ 2223 w 2397"/>
                <a:gd name="T101" fmla="*/ 1296 h 1298"/>
                <a:gd name="T102" fmla="*/ 2321 w 2397"/>
                <a:gd name="T103" fmla="*/ 1279 h 1298"/>
                <a:gd name="T104" fmla="*/ 2374 w 2397"/>
                <a:gd name="T105" fmla="*/ 1249 h 1298"/>
                <a:gd name="T106" fmla="*/ 2394 w 2397"/>
                <a:gd name="T107" fmla="*/ 1209 h 1298"/>
                <a:gd name="T108" fmla="*/ 2396 w 2397"/>
                <a:gd name="T109" fmla="*/ 1026 h 1298"/>
                <a:gd name="T110" fmla="*/ 2340 w 2397"/>
                <a:gd name="T111" fmla="*/ 1057 h 1298"/>
                <a:gd name="T112" fmla="*/ 2266 w 2397"/>
                <a:gd name="T113" fmla="*/ 1076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97" h="1298">
                  <a:moveTo>
                    <a:pt x="2266" y="1076"/>
                  </a:moveTo>
                  <a:lnTo>
                    <a:pt x="2266" y="1076"/>
                  </a:lnTo>
                  <a:lnTo>
                    <a:pt x="2244" y="1078"/>
                  </a:lnTo>
                  <a:lnTo>
                    <a:pt x="2219" y="1080"/>
                  </a:lnTo>
                  <a:lnTo>
                    <a:pt x="2192" y="1081"/>
                  </a:lnTo>
                  <a:lnTo>
                    <a:pt x="2163" y="1082"/>
                  </a:lnTo>
                  <a:lnTo>
                    <a:pt x="230" y="1082"/>
                  </a:lnTo>
                  <a:lnTo>
                    <a:pt x="230" y="1082"/>
                  </a:lnTo>
                  <a:lnTo>
                    <a:pt x="238" y="1042"/>
                  </a:lnTo>
                  <a:lnTo>
                    <a:pt x="249" y="1002"/>
                  </a:lnTo>
                  <a:lnTo>
                    <a:pt x="261" y="962"/>
                  </a:lnTo>
                  <a:lnTo>
                    <a:pt x="273" y="921"/>
                  </a:lnTo>
                  <a:lnTo>
                    <a:pt x="289" y="882"/>
                  </a:lnTo>
                  <a:lnTo>
                    <a:pt x="306" y="843"/>
                  </a:lnTo>
                  <a:lnTo>
                    <a:pt x="323" y="804"/>
                  </a:lnTo>
                  <a:lnTo>
                    <a:pt x="342" y="766"/>
                  </a:lnTo>
                  <a:lnTo>
                    <a:pt x="363" y="727"/>
                  </a:lnTo>
                  <a:lnTo>
                    <a:pt x="385" y="691"/>
                  </a:lnTo>
                  <a:lnTo>
                    <a:pt x="408" y="655"/>
                  </a:lnTo>
                  <a:lnTo>
                    <a:pt x="432" y="619"/>
                  </a:lnTo>
                  <a:lnTo>
                    <a:pt x="458" y="584"/>
                  </a:lnTo>
                  <a:lnTo>
                    <a:pt x="485" y="551"/>
                  </a:lnTo>
                  <a:lnTo>
                    <a:pt x="513" y="519"/>
                  </a:lnTo>
                  <a:lnTo>
                    <a:pt x="542" y="488"/>
                  </a:lnTo>
                  <a:lnTo>
                    <a:pt x="573" y="458"/>
                  </a:lnTo>
                  <a:lnTo>
                    <a:pt x="604" y="430"/>
                  </a:lnTo>
                  <a:lnTo>
                    <a:pt x="638" y="402"/>
                  </a:lnTo>
                  <a:lnTo>
                    <a:pt x="671" y="377"/>
                  </a:lnTo>
                  <a:lnTo>
                    <a:pt x="705" y="353"/>
                  </a:lnTo>
                  <a:lnTo>
                    <a:pt x="740" y="330"/>
                  </a:lnTo>
                  <a:lnTo>
                    <a:pt x="777" y="309"/>
                  </a:lnTo>
                  <a:lnTo>
                    <a:pt x="814" y="291"/>
                  </a:lnTo>
                  <a:lnTo>
                    <a:pt x="852" y="274"/>
                  </a:lnTo>
                  <a:lnTo>
                    <a:pt x="892" y="258"/>
                  </a:lnTo>
                  <a:lnTo>
                    <a:pt x="931" y="246"/>
                  </a:lnTo>
                  <a:lnTo>
                    <a:pt x="972" y="236"/>
                  </a:lnTo>
                  <a:lnTo>
                    <a:pt x="1013" y="227"/>
                  </a:lnTo>
                  <a:lnTo>
                    <a:pt x="1055" y="221"/>
                  </a:lnTo>
                  <a:lnTo>
                    <a:pt x="1076" y="219"/>
                  </a:lnTo>
                  <a:lnTo>
                    <a:pt x="1097" y="217"/>
                  </a:lnTo>
                  <a:lnTo>
                    <a:pt x="1119" y="216"/>
                  </a:lnTo>
                  <a:lnTo>
                    <a:pt x="1140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89" y="217"/>
                  </a:lnTo>
                  <a:lnTo>
                    <a:pt x="1420" y="218"/>
                  </a:lnTo>
                  <a:lnTo>
                    <a:pt x="1451" y="222"/>
                  </a:lnTo>
                  <a:lnTo>
                    <a:pt x="1482" y="226"/>
                  </a:lnTo>
                  <a:lnTo>
                    <a:pt x="1512" y="232"/>
                  </a:lnTo>
                  <a:lnTo>
                    <a:pt x="1542" y="240"/>
                  </a:lnTo>
                  <a:lnTo>
                    <a:pt x="1571" y="248"/>
                  </a:lnTo>
                  <a:lnTo>
                    <a:pt x="1601" y="257"/>
                  </a:lnTo>
                  <a:lnTo>
                    <a:pt x="1630" y="268"/>
                  </a:lnTo>
                  <a:lnTo>
                    <a:pt x="1658" y="279"/>
                  </a:lnTo>
                  <a:lnTo>
                    <a:pt x="1686" y="293"/>
                  </a:lnTo>
                  <a:lnTo>
                    <a:pt x="1714" y="306"/>
                  </a:lnTo>
                  <a:lnTo>
                    <a:pt x="1741" y="321"/>
                  </a:lnTo>
                  <a:lnTo>
                    <a:pt x="1767" y="336"/>
                  </a:lnTo>
                  <a:lnTo>
                    <a:pt x="1792" y="353"/>
                  </a:lnTo>
                  <a:lnTo>
                    <a:pt x="1818" y="370"/>
                  </a:lnTo>
                  <a:lnTo>
                    <a:pt x="1843" y="389"/>
                  </a:lnTo>
                  <a:lnTo>
                    <a:pt x="1867" y="409"/>
                  </a:lnTo>
                  <a:lnTo>
                    <a:pt x="1891" y="429"/>
                  </a:lnTo>
                  <a:lnTo>
                    <a:pt x="1915" y="449"/>
                  </a:lnTo>
                  <a:lnTo>
                    <a:pt x="1938" y="471"/>
                  </a:lnTo>
                  <a:lnTo>
                    <a:pt x="1960" y="494"/>
                  </a:lnTo>
                  <a:lnTo>
                    <a:pt x="1981" y="517"/>
                  </a:lnTo>
                  <a:lnTo>
                    <a:pt x="2002" y="540"/>
                  </a:lnTo>
                  <a:lnTo>
                    <a:pt x="2022" y="564"/>
                  </a:lnTo>
                  <a:lnTo>
                    <a:pt x="2042" y="589"/>
                  </a:lnTo>
                  <a:lnTo>
                    <a:pt x="2061" y="614"/>
                  </a:lnTo>
                  <a:lnTo>
                    <a:pt x="2079" y="640"/>
                  </a:lnTo>
                  <a:lnTo>
                    <a:pt x="2097" y="666"/>
                  </a:lnTo>
                  <a:lnTo>
                    <a:pt x="2113" y="693"/>
                  </a:lnTo>
                  <a:lnTo>
                    <a:pt x="2130" y="720"/>
                  </a:lnTo>
                  <a:lnTo>
                    <a:pt x="2145" y="748"/>
                  </a:lnTo>
                  <a:lnTo>
                    <a:pt x="2145" y="748"/>
                  </a:lnTo>
                  <a:lnTo>
                    <a:pt x="2176" y="817"/>
                  </a:lnTo>
                  <a:lnTo>
                    <a:pt x="2176" y="817"/>
                  </a:lnTo>
                  <a:lnTo>
                    <a:pt x="2213" y="894"/>
                  </a:lnTo>
                  <a:lnTo>
                    <a:pt x="2214" y="899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61" y="830"/>
                  </a:lnTo>
                  <a:lnTo>
                    <a:pt x="2370" y="824"/>
                  </a:lnTo>
                  <a:lnTo>
                    <a:pt x="2378" y="819"/>
                  </a:lnTo>
                  <a:lnTo>
                    <a:pt x="2384" y="811"/>
                  </a:lnTo>
                  <a:lnTo>
                    <a:pt x="2389" y="805"/>
                  </a:lnTo>
                  <a:lnTo>
                    <a:pt x="2392" y="799"/>
                  </a:lnTo>
                  <a:lnTo>
                    <a:pt x="2395" y="793"/>
                  </a:lnTo>
                  <a:lnTo>
                    <a:pt x="2396" y="786"/>
                  </a:lnTo>
                  <a:lnTo>
                    <a:pt x="2397" y="775"/>
                  </a:lnTo>
                  <a:lnTo>
                    <a:pt x="2397" y="766"/>
                  </a:lnTo>
                  <a:lnTo>
                    <a:pt x="2396" y="760"/>
                  </a:lnTo>
                  <a:lnTo>
                    <a:pt x="2395" y="757"/>
                  </a:lnTo>
                  <a:lnTo>
                    <a:pt x="2395" y="757"/>
                  </a:lnTo>
                  <a:lnTo>
                    <a:pt x="2377" y="714"/>
                  </a:lnTo>
                  <a:lnTo>
                    <a:pt x="2356" y="672"/>
                  </a:lnTo>
                  <a:lnTo>
                    <a:pt x="2334" y="631"/>
                  </a:lnTo>
                  <a:lnTo>
                    <a:pt x="2310" y="591"/>
                  </a:lnTo>
                  <a:lnTo>
                    <a:pt x="2286" y="552"/>
                  </a:lnTo>
                  <a:lnTo>
                    <a:pt x="2260" y="515"/>
                  </a:lnTo>
                  <a:lnTo>
                    <a:pt x="2235" y="478"/>
                  </a:lnTo>
                  <a:lnTo>
                    <a:pt x="2206" y="442"/>
                  </a:lnTo>
                  <a:lnTo>
                    <a:pt x="2177" y="408"/>
                  </a:lnTo>
                  <a:lnTo>
                    <a:pt x="2147" y="376"/>
                  </a:lnTo>
                  <a:lnTo>
                    <a:pt x="2117" y="343"/>
                  </a:lnTo>
                  <a:lnTo>
                    <a:pt x="2085" y="313"/>
                  </a:lnTo>
                  <a:lnTo>
                    <a:pt x="2053" y="283"/>
                  </a:lnTo>
                  <a:lnTo>
                    <a:pt x="2020" y="256"/>
                  </a:lnTo>
                  <a:lnTo>
                    <a:pt x="1987" y="229"/>
                  </a:lnTo>
                  <a:lnTo>
                    <a:pt x="1952" y="204"/>
                  </a:lnTo>
                  <a:lnTo>
                    <a:pt x="1917" y="181"/>
                  </a:lnTo>
                  <a:lnTo>
                    <a:pt x="1882" y="158"/>
                  </a:lnTo>
                  <a:lnTo>
                    <a:pt x="1845" y="137"/>
                  </a:lnTo>
                  <a:lnTo>
                    <a:pt x="1809" y="117"/>
                  </a:lnTo>
                  <a:lnTo>
                    <a:pt x="1772" y="99"/>
                  </a:lnTo>
                  <a:lnTo>
                    <a:pt x="1735" y="82"/>
                  </a:lnTo>
                  <a:lnTo>
                    <a:pt x="1697" y="66"/>
                  </a:lnTo>
                  <a:lnTo>
                    <a:pt x="1660" y="53"/>
                  </a:lnTo>
                  <a:lnTo>
                    <a:pt x="1622" y="41"/>
                  </a:lnTo>
                  <a:lnTo>
                    <a:pt x="1584" y="30"/>
                  </a:lnTo>
                  <a:lnTo>
                    <a:pt x="1546" y="21"/>
                  </a:lnTo>
                  <a:lnTo>
                    <a:pt x="1508" y="14"/>
                  </a:lnTo>
                  <a:lnTo>
                    <a:pt x="1470" y="7"/>
                  </a:lnTo>
                  <a:lnTo>
                    <a:pt x="1432" y="3"/>
                  </a:lnTo>
                  <a:lnTo>
                    <a:pt x="1394" y="1"/>
                  </a:lnTo>
                  <a:lnTo>
                    <a:pt x="1357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16" y="0"/>
                  </a:lnTo>
                  <a:lnTo>
                    <a:pt x="1092" y="1"/>
                  </a:lnTo>
                  <a:lnTo>
                    <a:pt x="1068" y="3"/>
                  </a:lnTo>
                  <a:lnTo>
                    <a:pt x="1044" y="5"/>
                  </a:lnTo>
                  <a:lnTo>
                    <a:pt x="1020" y="8"/>
                  </a:lnTo>
                  <a:lnTo>
                    <a:pt x="996" y="13"/>
                  </a:lnTo>
                  <a:lnTo>
                    <a:pt x="971" y="17"/>
                  </a:lnTo>
                  <a:lnTo>
                    <a:pt x="947" y="22"/>
                  </a:lnTo>
                  <a:lnTo>
                    <a:pt x="923" y="28"/>
                  </a:lnTo>
                  <a:lnTo>
                    <a:pt x="898" y="34"/>
                  </a:lnTo>
                  <a:lnTo>
                    <a:pt x="850" y="49"/>
                  </a:lnTo>
                  <a:lnTo>
                    <a:pt x="802" y="65"/>
                  </a:lnTo>
                  <a:lnTo>
                    <a:pt x="754" y="85"/>
                  </a:lnTo>
                  <a:lnTo>
                    <a:pt x="706" y="108"/>
                  </a:lnTo>
                  <a:lnTo>
                    <a:pt x="659" y="132"/>
                  </a:lnTo>
                  <a:lnTo>
                    <a:pt x="614" y="159"/>
                  </a:lnTo>
                  <a:lnTo>
                    <a:pt x="568" y="188"/>
                  </a:lnTo>
                  <a:lnTo>
                    <a:pt x="525" y="219"/>
                  </a:lnTo>
                  <a:lnTo>
                    <a:pt x="481" y="252"/>
                  </a:lnTo>
                  <a:lnTo>
                    <a:pt x="438" y="288"/>
                  </a:lnTo>
                  <a:lnTo>
                    <a:pt x="398" y="326"/>
                  </a:lnTo>
                  <a:lnTo>
                    <a:pt x="358" y="366"/>
                  </a:lnTo>
                  <a:lnTo>
                    <a:pt x="320" y="408"/>
                  </a:lnTo>
                  <a:lnTo>
                    <a:pt x="301" y="430"/>
                  </a:lnTo>
                  <a:lnTo>
                    <a:pt x="283" y="451"/>
                  </a:lnTo>
                  <a:lnTo>
                    <a:pt x="265" y="474"/>
                  </a:lnTo>
                  <a:lnTo>
                    <a:pt x="249" y="498"/>
                  </a:lnTo>
                  <a:lnTo>
                    <a:pt x="232" y="521"/>
                  </a:lnTo>
                  <a:lnTo>
                    <a:pt x="215" y="546"/>
                  </a:lnTo>
                  <a:lnTo>
                    <a:pt x="199" y="570"/>
                  </a:lnTo>
                  <a:lnTo>
                    <a:pt x="184" y="595"/>
                  </a:lnTo>
                  <a:lnTo>
                    <a:pt x="169" y="620"/>
                  </a:lnTo>
                  <a:lnTo>
                    <a:pt x="154" y="646"/>
                  </a:lnTo>
                  <a:lnTo>
                    <a:pt x="141" y="672"/>
                  </a:lnTo>
                  <a:lnTo>
                    <a:pt x="127" y="699"/>
                  </a:lnTo>
                  <a:lnTo>
                    <a:pt x="115" y="726"/>
                  </a:lnTo>
                  <a:lnTo>
                    <a:pt x="102" y="754"/>
                  </a:lnTo>
                  <a:lnTo>
                    <a:pt x="91" y="782"/>
                  </a:lnTo>
                  <a:lnTo>
                    <a:pt x="80" y="811"/>
                  </a:lnTo>
                  <a:lnTo>
                    <a:pt x="70" y="839"/>
                  </a:lnTo>
                  <a:lnTo>
                    <a:pt x="60" y="869"/>
                  </a:lnTo>
                  <a:lnTo>
                    <a:pt x="50" y="899"/>
                  </a:lnTo>
                  <a:lnTo>
                    <a:pt x="42" y="929"/>
                  </a:lnTo>
                  <a:lnTo>
                    <a:pt x="35" y="960"/>
                  </a:lnTo>
                  <a:lnTo>
                    <a:pt x="28" y="990"/>
                  </a:lnTo>
                  <a:lnTo>
                    <a:pt x="21" y="1021"/>
                  </a:lnTo>
                  <a:lnTo>
                    <a:pt x="15" y="1053"/>
                  </a:lnTo>
                  <a:lnTo>
                    <a:pt x="10" y="1085"/>
                  </a:lnTo>
                  <a:lnTo>
                    <a:pt x="6" y="1117"/>
                  </a:lnTo>
                  <a:lnTo>
                    <a:pt x="3" y="1150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0" y="1194"/>
                  </a:lnTo>
                  <a:lnTo>
                    <a:pt x="1" y="1205"/>
                  </a:lnTo>
                  <a:lnTo>
                    <a:pt x="3" y="1216"/>
                  </a:lnTo>
                  <a:lnTo>
                    <a:pt x="6" y="1226"/>
                  </a:lnTo>
                  <a:lnTo>
                    <a:pt x="10" y="1237"/>
                  </a:lnTo>
                  <a:lnTo>
                    <a:pt x="15" y="1246"/>
                  </a:lnTo>
                  <a:lnTo>
                    <a:pt x="21" y="1255"/>
                  </a:lnTo>
                  <a:lnTo>
                    <a:pt x="29" y="1264"/>
                  </a:lnTo>
                  <a:lnTo>
                    <a:pt x="29" y="1264"/>
                  </a:lnTo>
                  <a:lnTo>
                    <a:pt x="37" y="1272"/>
                  </a:lnTo>
                  <a:lnTo>
                    <a:pt x="45" y="1278"/>
                  </a:lnTo>
                  <a:lnTo>
                    <a:pt x="55" y="1284"/>
                  </a:lnTo>
                  <a:lnTo>
                    <a:pt x="64" y="1290"/>
                  </a:lnTo>
                  <a:lnTo>
                    <a:pt x="74" y="1293"/>
                  </a:lnTo>
                  <a:lnTo>
                    <a:pt x="86" y="1296"/>
                  </a:lnTo>
                  <a:lnTo>
                    <a:pt x="96" y="1298"/>
                  </a:lnTo>
                  <a:lnTo>
                    <a:pt x="107" y="1298"/>
                  </a:lnTo>
                  <a:lnTo>
                    <a:pt x="2153" y="1298"/>
                  </a:lnTo>
                  <a:lnTo>
                    <a:pt x="2153" y="1298"/>
                  </a:lnTo>
                  <a:lnTo>
                    <a:pt x="2190" y="1297"/>
                  </a:lnTo>
                  <a:lnTo>
                    <a:pt x="2223" y="1296"/>
                  </a:lnTo>
                  <a:lnTo>
                    <a:pt x="2252" y="1293"/>
                  </a:lnTo>
                  <a:lnTo>
                    <a:pt x="2278" y="1290"/>
                  </a:lnTo>
                  <a:lnTo>
                    <a:pt x="2301" y="1284"/>
                  </a:lnTo>
                  <a:lnTo>
                    <a:pt x="2321" y="1279"/>
                  </a:lnTo>
                  <a:lnTo>
                    <a:pt x="2337" y="1273"/>
                  </a:lnTo>
                  <a:lnTo>
                    <a:pt x="2352" y="1266"/>
                  </a:lnTo>
                  <a:lnTo>
                    <a:pt x="2364" y="1259"/>
                  </a:lnTo>
                  <a:lnTo>
                    <a:pt x="2374" y="1249"/>
                  </a:lnTo>
                  <a:lnTo>
                    <a:pt x="2382" y="1240"/>
                  </a:lnTo>
                  <a:lnTo>
                    <a:pt x="2387" y="1231"/>
                  </a:lnTo>
                  <a:lnTo>
                    <a:pt x="2392" y="1220"/>
                  </a:lnTo>
                  <a:lnTo>
                    <a:pt x="2394" y="1209"/>
                  </a:lnTo>
                  <a:lnTo>
                    <a:pt x="2396" y="1196"/>
                  </a:lnTo>
                  <a:lnTo>
                    <a:pt x="2396" y="1184"/>
                  </a:lnTo>
                  <a:lnTo>
                    <a:pt x="2396" y="1026"/>
                  </a:lnTo>
                  <a:lnTo>
                    <a:pt x="2396" y="1026"/>
                  </a:lnTo>
                  <a:lnTo>
                    <a:pt x="2383" y="1035"/>
                  </a:lnTo>
                  <a:lnTo>
                    <a:pt x="2369" y="1044"/>
                  </a:lnTo>
                  <a:lnTo>
                    <a:pt x="2356" y="1051"/>
                  </a:lnTo>
                  <a:lnTo>
                    <a:pt x="2340" y="1057"/>
                  </a:lnTo>
                  <a:lnTo>
                    <a:pt x="2324" y="1064"/>
                  </a:lnTo>
                  <a:lnTo>
                    <a:pt x="2306" y="1068"/>
                  </a:lnTo>
                  <a:lnTo>
                    <a:pt x="2286" y="1073"/>
                  </a:lnTo>
                  <a:lnTo>
                    <a:pt x="2266" y="1076"/>
                  </a:lnTo>
                  <a:lnTo>
                    <a:pt x="2266" y="10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207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9217594" y="2957258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8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10636049" y="2957258"/>
            <a:ext cx="538080" cy="377484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968143" y="3334742"/>
            <a:ext cx="1096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412806" y="3334741"/>
            <a:ext cx="1037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 Cloud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792878" y="3685338"/>
            <a:ext cx="2836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05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퍼블릭과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동일한 인프라를 프라이빗으로 제공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동일 경험</a:t>
            </a:r>
            <a:r>
              <a:rPr lang="en-US" altLang="ko-KR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완전 </a:t>
            </a:r>
            <a:r>
              <a:rPr lang="ko-KR" altLang="en-US" sz="105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관리형</a:t>
            </a:r>
            <a:r>
              <a:rPr lang="ko-KR" altLang="en-US" sz="105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서비스 제공</a:t>
            </a:r>
          </a:p>
        </p:txBody>
      </p:sp>
      <p:cxnSp>
        <p:nvCxnSpPr>
          <p:cNvPr id="212" name="직선 화살표 연결선 211"/>
          <p:cNvCxnSpPr/>
          <p:nvPr/>
        </p:nvCxnSpPr>
        <p:spPr>
          <a:xfrm flipH="1">
            <a:off x="9669308" y="2778116"/>
            <a:ext cx="544514" cy="220854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화살표 연결선 212"/>
          <p:cNvCxnSpPr/>
          <p:nvPr/>
        </p:nvCxnSpPr>
        <p:spPr>
          <a:xfrm>
            <a:off x="10213822" y="2778116"/>
            <a:ext cx="498482" cy="225625"/>
          </a:xfrm>
          <a:prstGeom prst="straightConnector1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직선 화살표 연결선 213"/>
          <p:cNvCxnSpPr/>
          <p:nvPr/>
        </p:nvCxnSpPr>
        <p:spPr>
          <a:xfrm>
            <a:off x="10430510" y="2578567"/>
            <a:ext cx="366024" cy="353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/>
          <p:cNvSpPr txBox="1"/>
          <p:nvPr/>
        </p:nvSpPr>
        <p:spPr>
          <a:xfrm>
            <a:off x="10500716" y="245138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신청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16" name="직선 화살표 연결선 215"/>
          <p:cNvCxnSpPr/>
          <p:nvPr/>
        </p:nvCxnSpPr>
        <p:spPr>
          <a:xfrm flipH="1">
            <a:off x="9824635" y="3155330"/>
            <a:ext cx="733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/>
          <p:cNvSpPr txBox="1"/>
          <p:nvPr/>
        </p:nvSpPr>
        <p:spPr>
          <a:xfrm>
            <a:off x="9727955" y="2586275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사용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18" name="직선 연결선 217"/>
          <p:cNvCxnSpPr/>
          <p:nvPr/>
        </p:nvCxnSpPr>
        <p:spPr>
          <a:xfrm flipV="1">
            <a:off x="10213835" y="2586275"/>
            <a:ext cx="0" cy="20395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10002602" y="2913072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구축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1" name="오른쪽 화살표 220"/>
          <p:cNvSpPr/>
          <p:nvPr/>
        </p:nvSpPr>
        <p:spPr>
          <a:xfrm>
            <a:off x="8109095" y="2653721"/>
            <a:ext cx="1453946" cy="18988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8107252" y="2161234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자체 구축에서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CSP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중심으로 변화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3634341" y="2364927"/>
            <a:ext cx="89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전환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4" name="AutoShape 3"/>
          <p:cNvSpPr>
            <a:spLocks noChangeAspect="1" noChangeArrowheads="1" noTextEdit="1"/>
          </p:cNvSpPr>
          <p:nvPr/>
        </p:nvSpPr>
        <p:spPr bwMode="auto">
          <a:xfrm>
            <a:off x="3653674" y="2588547"/>
            <a:ext cx="1741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25" name="Freeform 5"/>
          <p:cNvSpPr>
            <a:spLocks/>
          </p:cNvSpPr>
          <p:nvPr/>
        </p:nvSpPr>
        <p:spPr bwMode="auto">
          <a:xfrm>
            <a:off x="3675899" y="2683797"/>
            <a:ext cx="1698625" cy="1093788"/>
          </a:xfrm>
          <a:custGeom>
            <a:avLst/>
            <a:gdLst>
              <a:gd name="T0" fmla="*/ 1605 w 1889"/>
              <a:gd name="T1" fmla="*/ 505 h 1248"/>
              <a:gd name="T2" fmla="*/ 1073 w 1889"/>
              <a:gd name="T3" fmla="*/ 0 h 1248"/>
              <a:gd name="T4" fmla="*/ 634 w 1889"/>
              <a:gd name="T5" fmla="*/ 218 h 1248"/>
              <a:gd name="T6" fmla="*/ 504 w 1889"/>
              <a:gd name="T7" fmla="*/ 187 h 1248"/>
              <a:gd name="T8" fmla="*/ 220 w 1889"/>
              <a:gd name="T9" fmla="*/ 467 h 1248"/>
              <a:gd name="T10" fmla="*/ 221 w 1889"/>
              <a:gd name="T11" fmla="*/ 479 h 1248"/>
              <a:gd name="T12" fmla="*/ 221 w 1889"/>
              <a:gd name="T13" fmla="*/ 479 h 1248"/>
              <a:gd name="T14" fmla="*/ 0 w 1889"/>
              <a:gd name="T15" fmla="*/ 846 h 1248"/>
              <a:gd name="T16" fmla="*/ 404 w 1889"/>
              <a:gd name="T17" fmla="*/ 1247 h 1248"/>
              <a:gd name="T18" fmla="*/ 1511 w 1889"/>
              <a:gd name="T19" fmla="*/ 1247 h 1248"/>
              <a:gd name="T20" fmla="*/ 1889 w 1889"/>
              <a:gd name="T21" fmla="*/ 872 h 1248"/>
              <a:gd name="T22" fmla="*/ 1605 w 1889"/>
              <a:gd name="T23" fmla="*/ 505 h 1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89" h="1248">
                <a:moveTo>
                  <a:pt x="1605" y="505"/>
                </a:moveTo>
                <a:cubicBezTo>
                  <a:pt x="1588" y="223"/>
                  <a:pt x="1356" y="2"/>
                  <a:pt x="1073" y="0"/>
                </a:cubicBezTo>
                <a:cubicBezTo>
                  <a:pt x="901" y="1"/>
                  <a:pt x="739" y="81"/>
                  <a:pt x="634" y="218"/>
                </a:cubicBezTo>
                <a:cubicBezTo>
                  <a:pt x="632" y="217"/>
                  <a:pt x="600" y="187"/>
                  <a:pt x="504" y="187"/>
                </a:cubicBezTo>
                <a:cubicBezTo>
                  <a:pt x="348" y="186"/>
                  <a:pt x="221" y="312"/>
                  <a:pt x="220" y="467"/>
                </a:cubicBezTo>
                <a:cubicBezTo>
                  <a:pt x="220" y="471"/>
                  <a:pt x="220" y="475"/>
                  <a:pt x="221" y="479"/>
                </a:cubicBezTo>
                <a:lnTo>
                  <a:pt x="221" y="479"/>
                </a:lnTo>
                <a:cubicBezTo>
                  <a:pt x="87" y="554"/>
                  <a:pt x="3" y="693"/>
                  <a:pt x="0" y="846"/>
                </a:cubicBezTo>
                <a:cubicBezTo>
                  <a:pt x="1" y="1069"/>
                  <a:pt x="182" y="1248"/>
                  <a:pt x="404" y="1247"/>
                </a:cubicBezTo>
                <a:lnTo>
                  <a:pt x="1511" y="1247"/>
                </a:lnTo>
                <a:cubicBezTo>
                  <a:pt x="1719" y="1248"/>
                  <a:pt x="1888" y="1080"/>
                  <a:pt x="1889" y="872"/>
                </a:cubicBezTo>
                <a:cubicBezTo>
                  <a:pt x="1888" y="700"/>
                  <a:pt x="1771" y="550"/>
                  <a:pt x="1605" y="505"/>
                </a:cubicBezTo>
                <a:close/>
              </a:path>
            </a:pathLst>
          </a:custGeom>
          <a:noFill/>
          <a:ln w="30163" cap="rnd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08" name="타원 307"/>
          <p:cNvSpPr/>
          <p:nvPr/>
        </p:nvSpPr>
        <p:spPr>
          <a:xfrm>
            <a:off x="1096051" y="4781368"/>
            <a:ext cx="1138673" cy="113867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09" name="이등변 삼각형 308"/>
          <p:cNvSpPr/>
          <p:nvPr/>
        </p:nvSpPr>
        <p:spPr>
          <a:xfrm rot="5400000">
            <a:off x="1583424" y="4716203"/>
            <a:ext cx="163924" cy="141314"/>
          </a:xfrm>
          <a:prstGeom prst="triangle">
            <a:avLst/>
          </a:prstGeom>
          <a:solidFill>
            <a:srgbClr val="FF0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0" name="이등변 삼각형 309"/>
          <p:cNvSpPr/>
          <p:nvPr/>
        </p:nvSpPr>
        <p:spPr>
          <a:xfrm>
            <a:off x="1022079" y="5280047"/>
            <a:ext cx="163924" cy="141314"/>
          </a:xfrm>
          <a:prstGeom prst="triangle">
            <a:avLst/>
          </a:prstGeom>
          <a:solidFill>
            <a:srgbClr val="FF0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1" name="이등변 삼각형 310"/>
          <p:cNvSpPr/>
          <p:nvPr/>
        </p:nvSpPr>
        <p:spPr>
          <a:xfrm rot="16200000">
            <a:off x="1547467" y="5841392"/>
            <a:ext cx="163924" cy="141314"/>
          </a:xfrm>
          <a:prstGeom prst="triangle">
            <a:avLst/>
          </a:prstGeom>
          <a:solidFill>
            <a:srgbClr val="FF0000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2" name="오각형 311"/>
          <p:cNvSpPr/>
          <p:nvPr/>
        </p:nvSpPr>
        <p:spPr>
          <a:xfrm>
            <a:off x="1968527" y="4908774"/>
            <a:ext cx="2118774" cy="235725"/>
          </a:xfrm>
          <a:prstGeom prst="homePlate">
            <a:avLst/>
          </a:prstGeom>
          <a:solidFill>
            <a:srgbClr val="00206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latinLnBrk="0"/>
            <a:r>
              <a:rPr lang="en-US" altLang="ko-KR" sz="1100" kern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On-site Public Cloud</a:t>
            </a:r>
            <a:endParaRPr lang="ko-KR" altLang="en-US" sz="1100" kern="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3" name="오각형 312"/>
          <p:cNvSpPr/>
          <p:nvPr/>
        </p:nvSpPr>
        <p:spPr>
          <a:xfrm>
            <a:off x="1968527" y="5232842"/>
            <a:ext cx="2118774" cy="235725"/>
          </a:xfrm>
          <a:prstGeom prst="homePlate">
            <a:avLst/>
          </a:prstGeom>
          <a:solidFill>
            <a:srgbClr val="00206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5G / Network Edge Cloud</a:t>
            </a:r>
            <a:endParaRPr kumimoji="0" lang="ko-KR" altLang="en-US" sz="11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4" name="오각형 313"/>
          <p:cNvSpPr/>
          <p:nvPr/>
        </p:nvSpPr>
        <p:spPr>
          <a:xfrm>
            <a:off x="1968527" y="5556910"/>
            <a:ext cx="2118774" cy="235725"/>
          </a:xfrm>
          <a:prstGeom prst="homePlate">
            <a:avLst/>
          </a:prstGeom>
          <a:solidFill>
            <a:srgbClr val="00206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 Edge Cloud</a:t>
            </a:r>
            <a:endParaRPr kumimoji="0" lang="ko-KR" altLang="en-US" sz="11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5" name="직사각형 314"/>
          <p:cNvSpPr/>
          <p:nvPr/>
        </p:nvSpPr>
        <p:spPr>
          <a:xfrm>
            <a:off x="4139567" y="4908774"/>
            <a:ext cx="1803188" cy="235725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latinLnBrk="0"/>
            <a:r>
              <a:rPr lang="en-US" altLang="ko-KR" sz="1100" kern="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Customer Data Center</a:t>
            </a:r>
            <a:endParaRPr lang="ko-KR" altLang="en-US" sz="1100" ker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6" name="직사각형 315"/>
          <p:cNvSpPr/>
          <p:nvPr/>
        </p:nvSpPr>
        <p:spPr>
          <a:xfrm>
            <a:off x="4139567" y="5232842"/>
            <a:ext cx="1803188" cy="235725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Carrier Network / </a:t>
            </a:r>
            <a:r>
              <a:rPr kumimoji="0" lang="en-US" altLang="ko-KR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PoP</a:t>
            </a:r>
            <a:endParaRPr kumimoji="0" lang="ko-KR" altLang="en-US" sz="11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7" name="직사각형 316"/>
          <p:cNvSpPr/>
          <p:nvPr/>
        </p:nvSpPr>
        <p:spPr>
          <a:xfrm>
            <a:off x="4139567" y="5556910"/>
            <a:ext cx="1803188" cy="235725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Edge Devices</a:t>
            </a:r>
            <a:endParaRPr kumimoji="0" lang="ko-KR" alt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2757023" y="4585920"/>
            <a:ext cx="583320" cy="17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-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Style of Distribution</a:t>
            </a:r>
            <a:endParaRPr kumimoji="0" lang="ko-KR" altLang="en-US" sz="1400" b="0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800355" y="4585920"/>
            <a:ext cx="583320" cy="1762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-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Use Case</a:t>
            </a:r>
            <a:endParaRPr kumimoji="0" lang="ko-KR" altLang="en-US" sz="1400" b="0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323342" y="4606117"/>
            <a:ext cx="239720" cy="1453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IaaS</a:t>
            </a:r>
            <a:endParaRPr kumimoji="0" lang="ko-KR" altLang="en-US" sz="800" b="0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1762047" y="5911776"/>
            <a:ext cx="239720" cy="145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-6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PaaS</a:t>
            </a:r>
            <a:endParaRPr kumimoji="0" lang="ko-KR" altLang="en-US" sz="800" b="0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858664" y="5421361"/>
            <a:ext cx="239720" cy="1453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0" cap="none" spc="-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SaaS</a:t>
            </a:r>
            <a:endParaRPr kumimoji="0" lang="ko-KR" altLang="en-US" sz="800" b="0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1435808" y="5265297"/>
            <a:ext cx="409524" cy="145329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-6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</a:t>
            </a:r>
            <a:endParaRPr kumimoji="0" lang="ko-KR" altLang="en-US" sz="1400" b="1" i="0" u="none" strike="noStrike" kern="0" cap="none" spc="-6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4181217" y="5836070"/>
            <a:ext cx="16850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* </a:t>
            </a:r>
            <a:r>
              <a:rPr lang="ko-KR" altLang="en-US" sz="8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가트너</a:t>
            </a:r>
            <a:r>
              <a:rPr lang="ko-KR" altLang="en-US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APAC </a:t>
            </a:r>
            <a:r>
              <a:rPr lang="ko-KR" altLang="en-US" sz="8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심포지움</a:t>
            </a:r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2020.10</a:t>
            </a:r>
            <a:endParaRPr lang="en-US" altLang="ko-KR" sz="8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6395862" y="4590401"/>
            <a:ext cx="4730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Distributed Cloud (</a:t>
            </a:r>
            <a:r>
              <a:rPr lang="ko-KR" altLang="en-US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분산 </a:t>
            </a:r>
            <a:r>
              <a:rPr lang="ko-KR" altLang="en-US" sz="1600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en-US" altLang="ko-KR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) </a:t>
            </a:r>
            <a:r>
              <a:rPr lang="ko-KR" altLang="en-US" sz="160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환경으로의 진화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6170195" y="5017604"/>
            <a:ext cx="507863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Public Cloud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는 물리적 위치가 다른 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On-site, Edge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환경으로 분산되지만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</a:t>
            </a:r>
            <a:b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</a:b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사업자 중심의 서비스 진화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거버넌스에 대한 역할 증대 예상</a:t>
            </a:r>
          </a:p>
          <a:p>
            <a:pPr marL="171450" indent="-1714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새로운 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Hybrid Cloud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로 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Packaging Hybrid Cloud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제시</a:t>
            </a:r>
          </a:p>
          <a:p>
            <a:pPr marL="171450" indent="-171450">
              <a:lnSpc>
                <a:spcPts val="16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고객의 보안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강화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서비스 확대 등으로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On-Premise 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 </a:t>
            </a:r>
            <a:r>
              <a:rPr lang="ko-KR" altLang="en-US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수요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증가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928" y="6208318"/>
            <a:ext cx="7590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※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자체 구축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HCI, PPP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도입 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|  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벤더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: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가상화 솔루션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온보딩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 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  CSP :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Distributed 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sym typeface="Wingdings" panose="05000000000000000000" pitchFamily="2" charset="2"/>
              </a:rPr>
              <a:t>상품 출시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49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104272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ko-KR" altLang="en-US" dirty="0"/>
              <a:t>분산 </a:t>
            </a:r>
            <a:r>
              <a:rPr lang="ko-KR" altLang="en-US" dirty="0" err="1" smtClean="0"/>
              <a:t>클라우드</a:t>
            </a:r>
            <a:r>
              <a:rPr lang="ko-KR" altLang="en-US" dirty="0" smtClean="0"/>
              <a:t> 구성 요소</a:t>
            </a:r>
            <a:endParaRPr lang="en-US" altLang="ko-KR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워크로드 이동 등 진정한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Hybrid Cloud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를 위해서는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IaaS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관점의 분산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기술과 통합 콘솔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네트워크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보안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 중요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1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9869850" y="3007097"/>
            <a:ext cx="803386" cy="563607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7D4BDE67-9F37-4EB1-A0A7-FA5301532769}"/>
              </a:ext>
            </a:extLst>
          </p:cNvPr>
          <p:cNvSpPr>
            <a:spLocks noEditPoints="1"/>
          </p:cNvSpPr>
          <p:nvPr/>
        </p:nvSpPr>
        <p:spPr bwMode="auto">
          <a:xfrm>
            <a:off x="7317170" y="3168026"/>
            <a:ext cx="415612" cy="469967"/>
          </a:xfrm>
          <a:custGeom>
            <a:avLst/>
            <a:gdLst>
              <a:gd name="T0" fmla="*/ 2205 w 2488"/>
              <a:gd name="T1" fmla="*/ 1016 h 2814"/>
              <a:gd name="T2" fmla="*/ 2423 w 2488"/>
              <a:gd name="T3" fmla="*/ 798 h 2814"/>
              <a:gd name="T4" fmla="*/ 2488 w 2488"/>
              <a:gd name="T5" fmla="*/ 512 h 2814"/>
              <a:gd name="T6" fmla="*/ 2381 w 2488"/>
              <a:gd name="T7" fmla="*/ 217 h 2814"/>
              <a:gd name="T8" fmla="*/ 2134 w 2488"/>
              <a:gd name="T9" fmla="*/ 32 h 2814"/>
              <a:gd name="T10" fmla="*/ 1839 w 2488"/>
              <a:gd name="T11" fmla="*/ 10 h 2814"/>
              <a:gd name="T12" fmla="*/ 1566 w 2488"/>
              <a:gd name="T13" fmla="*/ 158 h 2814"/>
              <a:gd name="T14" fmla="*/ 1418 w 2488"/>
              <a:gd name="T15" fmla="*/ 431 h 2814"/>
              <a:gd name="T16" fmla="*/ 1428 w 2488"/>
              <a:gd name="T17" fmla="*/ 687 h 2814"/>
              <a:gd name="T18" fmla="*/ 705 w 2488"/>
              <a:gd name="T19" fmla="*/ 891 h 2814"/>
              <a:gd name="T20" fmla="*/ 406 w 2488"/>
              <a:gd name="T21" fmla="*/ 883 h 2814"/>
              <a:gd name="T22" fmla="*/ 140 w 2488"/>
              <a:gd name="T23" fmla="*/ 1043 h 2814"/>
              <a:gd name="T24" fmla="*/ 6 w 2488"/>
              <a:gd name="T25" fmla="*/ 1324 h 2814"/>
              <a:gd name="T26" fmla="*/ 28 w 2488"/>
              <a:gd name="T27" fmla="*/ 1582 h 2814"/>
              <a:gd name="T28" fmla="*/ 165 w 2488"/>
              <a:gd name="T29" fmla="*/ 1797 h 2814"/>
              <a:gd name="T30" fmla="*/ 396 w 2488"/>
              <a:gd name="T31" fmla="*/ 1927 h 2814"/>
              <a:gd name="T32" fmla="*/ 583 w 2488"/>
              <a:gd name="T33" fmla="*/ 1927 h 2814"/>
              <a:gd name="T34" fmla="*/ 647 w 2488"/>
              <a:gd name="T35" fmla="*/ 1848 h 2814"/>
              <a:gd name="T36" fmla="*/ 490 w 2488"/>
              <a:gd name="T37" fmla="*/ 1721 h 2814"/>
              <a:gd name="T38" fmla="*/ 276 w 2488"/>
              <a:gd name="T39" fmla="*/ 1596 h 2814"/>
              <a:gd name="T40" fmla="*/ 219 w 2488"/>
              <a:gd name="T41" fmla="*/ 1357 h 2814"/>
              <a:gd name="T42" fmla="*/ 300 w 2488"/>
              <a:gd name="T43" fmla="*/ 1188 h 2814"/>
              <a:gd name="T44" fmla="*/ 460 w 2488"/>
              <a:gd name="T45" fmla="*/ 1091 h 2814"/>
              <a:gd name="T46" fmla="*/ 633 w 2488"/>
              <a:gd name="T47" fmla="*/ 1095 h 2814"/>
              <a:gd name="T48" fmla="*/ 783 w 2488"/>
              <a:gd name="T49" fmla="*/ 1190 h 2814"/>
              <a:gd name="T50" fmla="*/ 860 w 2488"/>
              <a:gd name="T51" fmla="*/ 1352 h 2814"/>
              <a:gd name="T52" fmla="*/ 888 w 2488"/>
              <a:gd name="T53" fmla="*/ 1739 h 2814"/>
              <a:gd name="T54" fmla="*/ 1407 w 2488"/>
              <a:gd name="T55" fmla="*/ 2254 h 2814"/>
              <a:gd name="T56" fmla="*/ 1473 w 2488"/>
              <a:gd name="T57" fmla="*/ 2531 h 2814"/>
              <a:gd name="T58" fmla="*/ 1690 w 2488"/>
              <a:gd name="T59" fmla="*/ 2749 h 2814"/>
              <a:gd name="T60" fmla="*/ 1976 w 2488"/>
              <a:gd name="T61" fmla="*/ 2813 h 2814"/>
              <a:gd name="T62" fmla="*/ 2272 w 2488"/>
              <a:gd name="T63" fmla="*/ 2706 h 2814"/>
              <a:gd name="T64" fmla="*/ 2456 w 2488"/>
              <a:gd name="T65" fmla="*/ 2458 h 2814"/>
              <a:gd name="T66" fmla="*/ 2478 w 2488"/>
              <a:gd name="T67" fmla="*/ 2164 h 2814"/>
              <a:gd name="T68" fmla="*/ 2330 w 2488"/>
              <a:gd name="T69" fmla="*/ 1891 h 2814"/>
              <a:gd name="T70" fmla="*/ 2057 w 2488"/>
              <a:gd name="T71" fmla="*/ 1743 h 2814"/>
              <a:gd name="T72" fmla="*/ 1738 w 2488"/>
              <a:gd name="T73" fmla="*/ 1774 h 2814"/>
              <a:gd name="T74" fmla="*/ 1081 w 2488"/>
              <a:gd name="T75" fmla="*/ 1407 h 2814"/>
              <a:gd name="T76" fmla="*/ 1546 w 2488"/>
              <a:gd name="T77" fmla="*/ 903 h 2814"/>
              <a:gd name="T78" fmla="*/ 1854 w 2488"/>
              <a:gd name="T79" fmla="*/ 1073 h 2814"/>
              <a:gd name="T80" fmla="*/ 2044 w 2488"/>
              <a:gd name="T81" fmla="*/ 230 h 2814"/>
              <a:gd name="T82" fmla="*/ 2199 w 2488"/>
              <a:gd name="T83" fmla="*/ 334 h 2814"/>
              <a:gd name="T84" fmla="*/ 2272 w 2488"/>
              <a:gd name="T85" fmla="*/ 507 h 2814"/>
              <a:gd name="T86" fmla="*/ 2241 w 2488"/>
              <a:gd name="T87" fmla="*/ 682 h 2814"/>
              <a:gd name="T88" fmla="*/ 2116 w 2488"/>
              <a:gd name="T89" fmla="*/ 819 h 2814"/>
              <a:gd name="T90" fmla="*/ 1948 w 2488"/>
              <a:gd name="T91" fmla="*/ 865 h 2814"/>
              <a:gd name="T92" fmla="*/ 1766 w 2488"/>
              <a:gd name="T93" fmla="*/ 810 h 2814"/>
              <a:gd name="T94" fmla="*/ 1648 w 2488"/>
              <a:gd name="T95" fmla="*/ 667 h 2814"/>
              <a:gd name="T96" fmla="*/ 1626 w 2488"/>
              <a:gd name="T97" fmla="*/ 491 h 2814"/>
              <a:gd name="T98" fmla="*/ 1707 w 2488"/>
              <a:gd name="T99" fmla="*/ 321 h 2814"/>
              <a:gd name="T100" fmla="*/ 1867 w 2488"/>
              <a:gd name="T101" fmla="*/ 226 h 2814"/>
              <a:gd name="T102" fmla="*/ 2013 w 2488"/>
              <a:gd name="T103" fmla="*/ 1954 h 2814"/>
              <a:gd name="T104" fmla="*/ 2178 w 2488"/>
              <a:gd name="T105" fmla="*/ 2043 h 2814"/>
              <a:gd name="T106" fmla="*/ 2266 w 2488"/>
              <a:gd name="T107" fmla="*/ 2207 h 2814"/>
              <a:gd name="T108" fmla="*/ 2253 w 2488"/>
              <a:gd name="T109" fmla="*/ 2385 h 2814"/>
              <a:gd name="T110" fmla="*/ 2142 w 2488"/>
              <a:gd name="T111" fmla="*/ 2533 h 2814"/>
              <a:gd name="T112" fmla="*/ 1964 w 2488"/>
              <a:gd name="T113" fmla="*/ 2597 h 2814"/>
              <a:gd name="T114" fmla="*/ 1793 w 2488"/>
              <a:gd name="T115" fmla="*/ 2559 h 2814"/>
              <a:gd name="T116" fmla="*/ 1662 w 2488"/>
              <a:gd name="T117" fmla="*/ 2428 h 2814"/>
              <a:gd name="T118" fmla="*/ 1623 w 2488"/>
              <a:gd name="T119" fmla="*/ 2256 h 2814"/>
              <a:gd name="T120" fmla="*/ 1687 w 2488"/>
              <a:gd name="T121" fmla="*/ 2078 h 2814"/>
              <a:gd name="T122" fmla="*/ 1836 w 2488"/>
              <a:gd name="T123" fmla="*/ 1967 h 2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88" h="2814">
                <a:moveTo>
                  <a:pt x="1948" y="1081"/>
                </a:moveTo>
                <a:lnTo>
                  <a:pt x="1948" y="1081"/>
                </a:lnTo>
                <a:lnTo>
                  <a:pt x="1976" y="1081"/>
                </a:lnTo>
                <a:lnTo>
                  <a:pt x="2003" y="1079"/>
                </a:lnTo>
                <a:lnTo>
                  <a:pt x="2030" y="1075"/>
                </a:lnTo>
                <a:lnTo>
                  <a:pt x="2057" y="1071"/>
                </a:lnTo>
                <a:lnTo>
                  <a:pt x="2083" y="1065"/>
                </a:lnTo>
                <a:lnTo>
                  <a:pt x="2109" y="1057"/>
                </a:lnTo>
                <a:lnTo>
                  <a:pt x="2134" y="1049"/>
                </a:lnTo>
                <a:lnTo>
                  <a:pt x="2158" y="1039"/>
                </a:lnTo>
                <a:lnTo>
                  <a:pt x="2182" y="1028"/>
                </a:lnTo>
                <a:lnTo>
                  <a:pt x="2205" y="1016"/>
                </a:lnTo>
                <a:lnTo>
                  <a:pt x="2228" y="1003"/>
                </a:lnTo>
                <a:lnTo>
                  <a:pt x="2250" y="989"/>
                </a:lnTo>
                <a:lnTo>
                  <a:pt x="2272" y="974"/>
                </a:lnTo>
                <a:lnTo>
                  <a:pt x="2291" y="958"/>
                </a:lnTo>
                <a:lnTo>
                  <a:pt x="2311" y="941"/>
                </a:lnTo>
                <a:lnTo>
                  <a:pt x="2330" y="922"/>
                </a:lnTo>
                <a:lnTo>
                  <a:pt x="2348" y="904"/>
                </a:lnTo>
                <a:lnTo>
                  <a:pt x="2365" y="884"/>
                </a:lnTo>
                <a:lnTo>
                  <a:pt x="2381" y="864"/>
                </a:lnTo>
                <a:lnTo>
                  <a:pt x="2396" y="842"/>
                </a:lnTo>
                <a:lnTo>
                  <a:pt x="2411" y="821"/>
                </a:lnTo>
                <a:lnTo>
                  <a:pt x="2423" y="798"/>
                </a:lnTo>
                <a:lnTo>
                  <a:pt x="2435" y="775"/>
                </a:lnTo>
                <a:lnTo>
                  <a:pt x="2446" y="751"/>
                </a:lnTo>
                <a:lnTo>
                  <a:pt x="2456" y="726"/>
                </a:lnTo>
                <a:lnTo>
                  <a:pt x="2465" y="701"/>
                </a:lnTo>
                <a:lnTo>
                  <a:pt x="2472" y="675"/>
                </a:lnTo>
                <a:lnTo>
                  <a:pt x="2478" y="649"/>
                </a:lnTo>
                <a:lnTo>
                  <a:pt x="2482" y="622"/>
                </a:lnTo>
                <a:lnTo>
                  <a:pt x="2486" y="595"/>
                </a:lnTo>
                <a:lnTo>
                  <a:pt x="2488" y="568"/>
                </a:lnTo>
                <a:lnTo>
                  <a:pt x="2488" y="540"/>
                </a:lnTo>
                <a:lnTo>
                  <a:pt x="2488" y="540"/>
                </a:lnTo>
                <a:lnTo>
                  <a:pt x="2488" y="512"/>
                </a:lnTo>
                <a:lnTo>
                  <a:pt x="2486" y="485"/>
                </a:lnTo>
                <a:lnTo>
                  <a:pt x="2482" y="458"/>
                </a:lnTo>
                <a:lnTo>
                  <a:pt x="2478" y="431"/>
                </a:lnTo>
                <a:lnTo>
                  <a:pt x="2472" y="405"/>
                </a:lnTo>
                <a:lnTo>
                  <a:pt x="2465" y="380"/>
                </a:lnTo>
                <a:lnTo>
                  <a:pt x="2456" y="355"/>
                </a:lnTo>
                <a:lnTo>
                  <a:pt x="2446" y="330"/>
                </a:lnTo>
                <a:lnTo>
                  <a:pt x="2435" y="306"/>
                </a:lnTo>
                <a:lnTo>
                  <a:pt x="2423" y="283"/>
                </a:lnTo>
                <a:lnTo>
                  <a:pt x="2411" y="260"/>
                </a:lnTo>
                <a:lnTo>
                  <a:pt x="2396" y="238"/>
                </a:lnTo>
                <a:lnTo>
                  <a:pt x="2381" y="217"/>
                </a:lnTo>
                <a:lnTo>
                  <a:pt x="2365" y="197"/>
                </a:lnTo>
                <a:lnTo>
                  <a:pt x="2348" y="177"/>
                </a:lnTo>
                <a:lnTo>
                  <a:pt x="2330" y="158"/>
                </a:lnTo>
                <a:lnTo>
                  <a:pt x="2311" y="140"/>
                </a:lnTo>
                <a:lnTo>
                  <a:pt x="2291" y="123"/>
                </a:lnTo>
                <a:lnTo>
                  <a:pt x="2272" y="107"/>
                </a:lnTo>
                <a:lnTo>
                  <a:pt x="2250" y="92"/>
                </a:lnTo>
                <a:lnTo>
                  <a:pt x="2228" y="78"/>
                </a:lnTo>
                <a:lnTo>
                  <a:pt x="2205" y="65"/>
                </a:lnTo>
                <a:lnTo>
                  <a:pt x="2182" y="53"/>
                </a:lnTo>
                <a:lnTo>
                  <a:pt x="2158" y="42"/>
                </a:lnTo>
                <a:lnTo>
                  <a:pt x="2134" y="32"/>
                </a:lnTo>
                <a:lnTo>
                  <a:pt x="2109" y="24"/>
                </a:lnTo>
                <a:lnTo>
                  <a:pt x="2083" y="16"/>
                </a:lnTo>
                <a:lnTo>
                  <a:pt x="2057" y="10"/>
                </a:lnTo>
                <a:lnTo>
                  <a:pt x="2030" y="6"/>
                </a:lnTo>
                <a:lnTo>
                  <a:pt x="2003" y="2"/>
                </a:lnTo>
                <a:lnTo>
                  <a:pt x="1976" y="0"/>
                </a:lnTo>
                <a:lnTo>
                  <a:pt x="1948" y="0"/>
                </a:lnTo>
                <a:lnTo>
                  <a:pt x="1948" y="0"/>
                </a:lnTo>
                <a:lnTo>
                  <a:pt x="1920" y="0"/>
                </a:lnTo>
                <a:lnTo>
                  <a:pt x="1893" y="2"/>
                </a:lnTo>
                <a:lnTo>
                  <a:pt x="1866" y="6"/>
                </a:lnTo>
                <a:lnTo>
                  <a:pt x="1839" y="10"/>
                </a:lnTo>
                <a:lnTo>
                  <a:pt x="1813" y="16"/>
                </a:lnTo>
                <a:lnTo>
                  <a:pt x="1787" y="24"/>
                </a:lnTo>
                <a:lnTo>
                  <a:pt x="1762" y="32"/>
                </a:lnTo>
                <a:lnTo>
                  <a:pt x="1737" y="42"/>
                </a:lnTo>
                <a:lnTo>
                  <a:pt x="1713" y="53"/>
                </a:lnTo>
                <a:lnTo>
                  <a:pt x="1690" y="65"/>
                </a:lnTo>
                <a:lnTo>
                  <a:pt x="1668" y="78"/>
                </a:lnTo>
                <a:lnTo>
                  <a:pt x="1646" y="92"/>
                </a:lnTo>
                <a:lnTo>
                  <a:pt x="1624" y="107"/>
                </a:lnTo>
                <a:lnTo>
                  <a:pt x="1604" y="123"/>
                </a:lnTo>
                <a:lnTo>
                  <a:pt x="1585" y="140"/>
                </a:lnTo>
                <a:lnTo>
                  <a:pt x="1566" y="158"/>
                </a:lnTo>
                <a:lnTo>
                  <a:pt x="1547" y="177"/>
                </a:lnTo>
                <a:lnTo>
                  <a:pt x="1531" y="197"/>
                </a:lnTo>
                <a:lnTo>
                  <a:pt x="1515" y="217"/>
                </a:lnTo>
                <a:lnTo>
                  <a:pt x="1500" y="238"/>
                </a:lnTo>
                <a:lnTo>
                  <a:pt x="1485" y="260"/>
                </a:lnTo>
                <a:lnTo>
                  <a:pt x="1473" y="283"/>
                </a:lnTo>
                <a:lnTo>
                  <a:pt x="1460" y="306"/>
                </a:lnTo>
                <a:lnTo>
                  <a:pt x="1450" y="330"/>
                </a:lnTo>
                <a:lnTo>
                  <a:pt x="1440" y="355"/>
                </a:lnTo>
                <a:lnTo>
                  <a:pt x="1431" y="380"/>
                </a:lnTo>
                <a:lnTo>
                  <a:pt x="1424" y="405"/>
                </a:lnTo>
                <a:lnTo>
                  <a:pt x="1418" y="431"/>
                </a:lnTo>
                <a:lnTo>
                  <a:pt x="1413" y="458"/>
                </a:lnTo>
                <a:lnTo>
                  <a:pt x="1410" y="485"/>
                </a:lnTo>
                <a:lnTo>
                  <a:pt x="1408" y="512"/>
                </a:lnTo>
                <a:lnTo>
                  <a:pt x="1407" y="540"/>
                </a:lnTo>
                <a:lnTo>
                  <a:pt x="1407" y="540"/>
                </a:lnTo>
                <a:lnTo>
                  <a:pt x="1407" y="559"/>
                </a:lnTo>
                <a:lnTo>
                  <a:pt x="1408" y="578"/>
                </a:lnTo>
                <a:lnTo>
                  <a:pt x="1410" y="596"/>
                </a:lnTo>
                <a:lnTo>
                  <a:pt x="1412" y="615"/>
                </a:lnTo>
                <a:lnTo>
                  <a:pt x="1416" y="634"/>
                </a:lnTo>
                <a:lnTo>
                  <a:pt x="1419" y="651"/>
                </a:lnTo>
                <a:lnTo>
                  <a:pt x="1428" y="687"/>
                </a:lnTo>
                <a:lnTo>
                  <a:pt x="929" y="1031"/>
                </a:lnTo>
                <a:lnTo>
                  <a:pt x="929" y="1031"/>
                </a:lnTo>
                <a:lnTo>
                  <a:pt x="910" y="1013"/>
                </a:lnTo>
                <a:lnTo>
                  <a:pt x="891" y="995"/>
                </a:lnTo>
                <a:lnTo>
                  <a:pt x="870" y="978"/>
                </a:lnTo>
                <a:lnTo>
                  <a:pt x="848" y="963"/>
                </a:lnTo>
                <a:lnTo>
                  <a:pt x="826" y="947"/>
                </a:lnTo>
                <a:lnTo>
                  <a:pt x="803" y="934"/>
                </a:lnTo>
                <a:lnTo>
                  <a:pt x="779" y="921"/>
                </a:lnTo>
                <a:lnTo>
                  <a:pt x="756" y="910"/>
                </a:lnTo>
                <a:lnTo>
                  <a:pt x="730" y="901"/>
                </a:lnTo>
                <a:lnTo>
                  <a:pt x="705" y="891"/>
                </a:lnTo>
                <a:lnTo>
                  <a:pt x="679" y="884"/>
                </a:lnTo>
                <a:lnTo>
                  <a:pt x="652" y="878"/>
                </a:lnTo>
                <a:lnTo>
                  <a:pt x="625" y="873"/>
                </a:lnTo>
                <a:lnTo>
                  <a:pt x="597" y="868"/>
                </a:lnTo>
                <a:lnTo>
                  <a:pt x="569" y="866"/>
                </a:lnTo>
                <a:lnTo>
                  <a:pt x="541" y="865"/>
                </a:lnTo>
                <a:lnTo>
                  <a:pt x="541" y="865"/>
                </a:lnTo>
                <a:lnTo>
                  <a:pt x="513" y="866"/>
                </a:lnTo>
                <a:lnTo>
                  <a:pt x="486" y="868"/>
                </a:lnTo>
                <a:lnTo>
                  <a:pt x="458" y="871"/>
                </a:lnTo>
                <a:lnTo>
                  <a:pt x="432" y="877"/>
                </a:lnTo>
                <a:lnTo>
                  <a:pt x="406" y="883"/>
                </a:lnTo>
                <a:lnTo>
                  <a:pt x="380" y="890"/>
                </a:lnTo>
                <a:lnTo>
                  <a:pt x="355" y="898"/>
                </a:lnTo>
                <a:lnTo>
                  <a:pt x="330" y="908"/>
                </a:lnTo>
                <a:lnTo>
                  <a:pt x="306" y="919"/>
                </a:lnTo>
                <a:lnTo>
                  <a:pt x="282" y="931"/>
                </a:lnTo>
                <a:lnTo>
                  <a:pt x="261" y="944"/>
                </a:lnTo>
                <a:lnTo>
                  <a:pt x="239" y="959"/>
                </a:lnTo>
                <a:lnTo>
                  <a:pt x="217" y="973"/>
                </a:lnTo>
                <a:lnTo>
                  <a:pt x="196" y="990"/>
                </a:lnTo>
                <a:lnTo>
                  <a:pt x="177" y="1006"/>
                </a:lnTo>
                <a:lnTo>
                  <a:pt x="158" y="1024"/>
                </a:lnTo>
                <a:lnTo>
                  <a:pt x="140" y="1043"/>
                </a:lnTo>
                <a:lnTo>
                  <a:pt x="124" y="1062"/>
                </a:lnTo>
                <a:lnTo>
                  <a:pt x="107" y="1083"/>
                </a:lnTo>
                <a:lnTo>
                  <a:pt x="93" y="1104"/>
                </a:lnTo>
                <a:lnTo>
                  <a:pt x="78" y="1127"/>
                </a:lnTo>
                <a:lnTo>
                  <a:pt x="66" y="1149"/>
                </a:lnTo>
                <a:lnTo>
                  <a:pt x="53" y="1172"/>
                </a:lnTo>
                <a:lnTo>
                  <a:pt x="43" y="1196"/>
                </a:lnTo>
                <a:lnTo>
                  <a:pt x="32" y="1221"/>
                </a:lnTo>
                <a:lnTo>
                  <a:pt x="24" y="1246"/>
                </a:lnTo>
                <a:lnTo>
                  <a:pt x="17" y="1272"/>
                </a:lnTo>
                <a:lnTo>
                  <a:pt x="11" y="1298"/>
                </a:lnTo>
                <a:lnTo>
                  <a:pt x="6" y="1324"/>
                </a:lnTo>
                <a:lnTo>
                  <a:pt x="2" y="1351"/>
                </a:lnTo>
                <a:lnTo>
                  <a:pt x="0" y="1379"/>
                </a:lnTo>
                <a:lnTo>
                  <a:pt x="0" y="1407"/>
                </a:lnTo>
                <a:lnTo>
                  <a:pt x="0" y="1407"/>
                </a:lnTo>
                <a:lnTo>
                  <a:pt x="0" y="1430"/>
                </a:lnTo>
                <a:lnTo>
                  <a:pt x="1" y="1453"/>
                </a:lnTo>
                <a:lnTo>
                  <a:pt x="3" y="1476"/>
                </a:lnTo>
                <a:lnTo>
                  <a:pt x="6" y="1497"/>
                </a:lnTo>
                <a:lnTo>
                  <a:pt x="11" y="1519"/>
                </a:lnTo>
                <a:lnTo>
                  <a:pt x="16" y="1541"/>
                </a:lnTo>
                <a:lnTo>
                  <a:pt x="21" y="1562"/>
                </a:lnTo>
                <a:lnTo>
                  <a:pt x="28" y="1582"/>
                </a:lnTo>
                <a:lnTo>
                  <a:pt x="36" y="1603"/>
                </a:lnTo>
                <a:lnTo>
                  <a:pt x="43" y="1623"/>
                </a:lnTo>
                <a:lnTo>
                  <a:pt x="52" y="1643"/>
                </a:lnTo>
                <a:lnTo>
                  <a:pt x="61" y="1662"/>
                </a:lnTo>
                <a:lnTo>
                  <a:pt x="72" y="1681"/>
                </a:lnTo>
                <a:lnTo>
                  <a:pt x="83" y="1699"/>
                </a:lnTo>
                <a:lnTo>
                  <a:pt x="95" y="1716"/>
                </a:lnTo>
                <a:lnTo>
                  <a:pt x="107" y="1734"/>
                </a:lnTo>
                <a:lnTo>
                  <a:pt x="121" y="1751"/>
                </a:lnTo>
                <a:lnTo>
                  <a:pt x="135" y="1766"/>
                </a:lnTo>
                <a:lnTo>
                  <a:pt x="150" y="1783"/>
                </a:lnTo>
                <a:lnTo>
                  <a:pt x="165" y="1797"/>
                </a:lnTo>
                <a:lnTo>
                  <a:pt x="181" y="1812"/>
                </a:lnTo>
                <a:lnTo>
                  <a:pt x="197" y="1825"/>
                </a:lnTo>
                <a:lnTo>
                  <a:pt x="215" y="1839"/>
                </a:lnTo>
                <a:lnTo>
                  <a:pt x="233" y="1851"/>
                </a:lnTo>
                <a:lnTo>
                  <a:pt x="250" y="1864"/>
                </a:lnTo>
                <a:lnTo>
                  <a:pt x="270" y="1874"/>
                </a:lnTo>
                <a:lnTo>
                  <a:pt x="290" y="1885"/>
                </a:lnTo>
                <a:lnTo>
                  <a:pt x="309" y="1895"/>
                </a:lnTo>
                <a:lnTo>
                  <a:pt x="330" y="1904"/>
                </a:lnTo>
                <a:lnTo>
                  <a:pt x="351" y="1912"/>
                </a:lnTo>
                <a:lnTo>
                  <a:pt x="373" y="1921"/>
                </a:lnTo>
                <a:lnTo>
                  <a:pt x="396" y="1927"/>
                </a:lnTo>
                <a:lnTo>
                  <a:pt x="396" y="1927"/>
                </a:lnTo>
                <a:lnTo>
                  <a:pt x="410" y="1931"/>
                </a:lnTo>
                <a:lnTo>
                  <a:pt x="426" y="1934"/>
                </a:lnTo>
                <a:lnTo>
                  <a:pt x="441" y="1936"/>
                </a:lnTo>
                <a:lnTo>
                  <a:pt x="457" y="1937"/>
                </a:lnTo>
                <a:lnTo>
                  <a:pt x="486" y="1938"/>
                </a:lnTo>
                <a:lnTo>
                  <a:pt x="512" y="1938"/>
                </a:lnTo>
                <a:lnTo>
                  <a:pt x="535" y="1936"/>
                </a:lnTo>
                <a:lnTo>
                  <a:pt x="553" y="1934"/>
                </a:lnTo>
                <a:lnTo>
                  <a:pt x="569" y="1931"/>
                </a:lnTo>
                <a:lnTo>
                  <a:pt x="569" y="1931"/>
                </a:lnTo>
                <a:lnTo>
                  <a:pt x="583" y="1927"/>
                </a:lnTo>
                <a:lnTo>
                  <a:pt x="596" y="1922"/>
                </a:lnTo>
                <a:lnTo>
                  <a:pt x="607" y="1916"/>
                </a:lnTo>
                <a:lnTo>
                  <a:pt x="617" y="1909"/>
                </a:lnTo>
                <a:lnTo>
                  <a:pt x="624" y="1902"/>
                </a:lnTo>
                <a:lnTo>
                  <a:pt x="630" y="1895"/>
                </a:lnTo>
                <a:lnTo>
                  <a:pt x="635" y="1889"/>
                </a:lnTo>
                <a:lnTo>
                  <a:pt x="639" y="1881"/>
                </a:lnTo>
                <a:lnTo>
                  <a:pt x="643" y="1875"/>
                </a:lnTo>
                <a:lnTo>
                  <a:pt x="645" y="1869"/>
                </a:lnTo>
                <a:lnTo>
                  <a:pt x="647" y="1857"/>
                </a:lnTo>
                <a:lnTo>
                  <a:pt x="647" y="1850"/>
                </a:lnTo>
                <a:lnTo>
                  <a:pt x="647" y="1848"/>
                </a:lnTo>
                <a:lnTo>
                  <a:pt x="647" y="1687"/>
                </a:lnTo>
                <a:lnTo>
                  <a:pt x="647" y="1687"/>
                </a:lnTo>
                <a:lnTo>
                  <a:pt x="638" y="1690"/>
                </a:lnTo>
                <a:lnTo>
                  <a:pt x="619" y="1699"/>
                </a:lnTo>
                <a:lnTo>
                  <a:pt x="603" y="1704"/>
                </a:lnTo>
                <a:lnTo>
                  <a:pt x="586" y="1710"/>
                </a:lnTo>
                <a:lnTo>
                  <a:pt x="567" y="1715"/>
                </a:lnTo>
                <a:lnTo>
                  <a:pt x="545" y="1719"/>
                </a:lnTo>
                <a:lnTo>
                  <a:pt x="545" y="1719"/>
                </a:lnTo>
                <a:lnTo>
                  <a:pt x="528" y="1723"/>
                </a:lnTo>
                <a:lnTo>
                  <a:pt x="509" y="1723"/>
                </a:lnTo>
                <a:lnTo>
                  <a:pt x="490" y="1721"/>
                </a:lnTo>
                <a:lnTo>
                  <a:pt x="472" y="1719"/>
                </a:lnTo>
                <a:lnTo>
                  <a:pt x="443" y="1715"/>
                </a:lnTo>
                <a:lnTo>
                  <a:pt x="432" y="1713"/>
                </a:lnTo>
                <a:lnTo>
                  <a:pt x="432" y="1713"/>
                </a:lnTo>
                <a:lnTo>
                  <a:pt x="409" y="1704"/>
                </a:lnTo>
                <a:lnTo>
                  <a:pt x="386" y="1692"/>
                </a:lnTo>
                <a:lnTo>
                  <a:pt x="365" y="1680"/>
                </a:lnTo>
                <a:lnTo>
                  <a:pt x="345" y="1666"/>
                </a:lnTo>
                <a:lnTo>
                  <a:pt x="326" y="1651"/>
                </a:lnTo>
                <a:lnTo>
                  <a:pt x="308" y="1633"/>
                </a:lnTo>
                <a:lnTo>
                  <a:pt x="292" y="1616"/>
                </a:lnTo>
                <a:lnTo>
                  <a:pt x="276" y="1596"/>
                </a:lnTo>
                <a:lnTo>
                  <a:pt x="263" y="1575"/>
                </a:lnTo>
                <a:lnTo>
                  <a:pt x="250" y="1554"/>
                </a:lnTo>
                <a:lnTo>
                  <a:pt x="240" y="1532"/>
                </a:lnTo>
                <a:lnTo>
                  <a:pt x="232" y="1508"/>
                </a:lnTo>
                <a:lnTo>
                  <a:pt x="224" y="1484"/>
                </a:lnTo>
                <a:lnTo>
                  <a:pt x="219" y="1459"/>
                </a:lnTo>
                <a:lnTo>
                  <a:pt x="216" y="1433"/>
                </a:lnTo>
                <a:lnTo>
                  <a:pt x="215" y="1407"/>
                </a:lnTo>
                <a:lnTo>
                  <a:pt x="215" y="1407"/>
                </a:lnTo>
                <a:lnTo>
                  <a:pt x="216" y="1390"/>
                </a:lnTo>
                <a:lnTo>
                  <a:pt x="217" y="1374"/>
                </a:lnTo>
                <a:lnTo>
                  <a:pt x="219" y="1357"/>
                </a:lnTo>
                <a:lnTo>
                  <a:pt x="222" y="1342"/>
                </a:lnTo>
                <a:lnTo>
                  <a:pt x="225" y="1325"/>
                </a:lnTo>
                <a:lnTo>
                  <a:pt x="230" y="1310"/>
                </a:lnTo>
                <a:lnTo>
                  <a:pt x="235" y="1295"/>
                </a:lnTo>
                <a:lnTo>
                  <a:pt x="241" y="1280"/>
                </a:lnTo>
                <a:lnTo>
                  <a:pt x="247" y="1266"/>
                </a:lnTo>
                <a:lnTo>
                  <a:pt x="254" y="1251"/>
                </a:lnTo>
                <a:lnTo>
                  <a:pt x="263" y="1238"/>
                </a:lnTo>
                <a:lnTo>
                  <a:pt x="271" y="1225"/>
                </a:lnTo>
                <a:lnTo>
                  <a:pt x="280" y="1212"/>
                </a:lnTo>
                <a:lnTo>
                  <a:pt x="290" y="1199"/>
                </a:lnTo>
                <a:lnTo>
                  <a:pt x="300" y="1188"/>
                </a:lnTo>
                <a:lnTo>
                  <a:pt x="310" y="1177"/>
                </a:lnTo>
                <a:lnTo>
                  <a:pt x="322" y="1166"/>
                </a:lnTo>
                <a:lnTo>
                  <a:pt x="334" y="1156"/>
                </a:lnTo>
                <a:lnTo>
                  <a:pt x="346" y="1147"/>
                </a:lnTo>
                <a:lnTo>
                  <a:pt x="359" y="1137"/>
                </a:lnTo>
                <a:lnTo>
                  <a:pt x="372" y="1129"/>
                </a:lnTo>
                <a:lnTo>
                  <a:pt x="385" y="1121"/>
                </a:lnTo>
                <a:lnTo>
                  <a:pt x="400" y="1113"/>
                </a:lnTo>
                <a:lnTo>
                  <a:pt x="414" y="1107"/>
                </a:lnTo>
                <a:lnTo>
                  <a:pt x="429" y="1101"/>
                </a:lnTo>
                <a:lnTo>
                  <a:pt x="444" y="1096"/>
                </a:lnTo>
                <a:lnTo>
                  <a:pt x="460" y="1091"/>
                </a:lnTo>
                <a:lnTo>
                  <a:pt x="475" y="1088"/>
                </a:lnTo>
                <a:lnTo>
                  <a:pt x="491" y="1085"/>
                </a:lnTo>
                <a:lnTo>
                  <a:pt x="508" y="1083"/>
                </a:lnTo>
                <a:lnTo>
                  <a:pt x="524" y="1082"/>
                </a:lnTo>
                <a:lnTo>
                  <a:pt x="541" y="1081"/>
                </a:lnTo>
                <a:lnTo>
                  <a:pt x="541" y="1081"/>
                </a:lnTo>
                <a:lnTo>
                  <a:pt x="556" y="1082"/>
                </a:lnTo>
                <a:lnTo>
                  <a:pt x="572" y="1083"/>
                </a:lnTo>
                <a:lnTo>
                  <a:pt x="588" y="1085"/>
                </a:lnTo>
                <a:lnTo>
                  <a:pt x="603" y="1087"/>
                </a:lnTo>
                <a:lnTo>
                  <a:pt x="619" y="1090"/>
                </a:lnTo>
                <a:lnTo>
                  <a:pt x="633" y="1095"/>
                </a:lnTo>
                <a:lnTo>
                  <a:pt x="648" y="1100"/>
                </a:lnTo>
                <a:lnTo>
                  <a:pt x="662" y="1105"/>
                </a:lnTo>
                <a:lnTo>
                  <a:pt x="676" y="1111"/>
                </a:lnTo>
                <a:lnTo>
                  <a:pt x="689" y="1117"/>
                </a:lnTo>
                <a:lnTo>
                  <a:pt x="703" y="1125"/>
                </a:lnTo>
                <a:lnTo>
                  <a:pt x="715" y="1132"/>
                </a:lnTo>
                <a:lnTo>
                  <a:pt x="728" y="1141"/>
                </a:lnTo>
                <a:lnTo>
                  <a:pt x="740" y="1150"/>
                </a:lnTo>
                <a:lnTo>
                  <a:pt x="751" y="1159"/>
                </a:lnTo>
                <a:lnTo>
                  <a:pt x="762" y="1169"/>
                </a:lnTo>
                <a:lnTo>
                  <a:pt x="773" y="1180"/>
                </a:lnTo>
                <a:lnTo>
                  <a:pt x="783" y="1190"/>
                </a:lnTo>
                <a:lnTo>
                  <a:pt x="793" y="1202"/>
                </a:lnTo>
                <a:lnTo>
                  <a:pt x="802" y="1214"/>
                </a:lnTo>
                <a:lnTo>
                  <a:pt x="811" y="1225"/>
                </a:lnTo>
                <a:lnTo>
                  <a:pt x="819" y="1239"/>
                </a:lnTo>
                <a:lnTo>
                  <a:pt x="826" y="1251"/>
                </a:lnTo>
                <a:lnTo>
                  <a:pt x="832" y="1265"/>
                </a:lnTo>
                <a:lnTo>
                  <a:pt x="839" y="1278"/>
                </a:lnTo>
                <a:lnTo>
                  <a:pt x="845" y="1293"/>
                </a:lnTo>
                <a:lnTo>
                  <a:pt x="850" y="1307"/>
                </a:lnTo>
                <a:lnTo>
                  <a:pt x="854" y="1322"/>
                </a:lnTo>
                <a:lnTo>
                  <a:pt x="857" y="1336"/>
                </a:lnTo>
                <a:lnTo>
                  <a:pt x="860" y="1352"/>
                </a:lnTo>
                <a:lnTo>
                  <a:pt x="862" y="1368"/>
                </a:lnTo>
                <a:lnTo>
                  <a:pt x="865" y="1383"/>
                </a:lnTo>
                <a:lnTo>
                  <a:pt x="866" y="1383"/>
                </a:lnTo>
                <a:lnTo>
                  <a:pt x="866" y="1670"/>
                </a:lnTo>
                <a:lnTo>
                  <a:pt x="866" y="1670"/>
                </a:lnTo>
                <a:lnTo>
                  <a:pt x="867" y="1680"/>
                </a:lnTo>
                <a:lnTo>
                  <a:pt x="869" y="1692"/>
                </a:lnTo>
                <a:lnTo>
                  <a:pt x="869" y="1692"/>
                </a:lnTo>
                <a:lnTo>
                  <a:pt x="872" y="1705"/>
                </a:lnTo>
                <a:lnTo>
                  <a:pt x="877" y="1716"/>
                </a:lnTo>
                <a:lnTo>
                  <a:pt x="882" y="1729"/>
                </a:lnTo>
                <a:lnTo>
                  <a:pt x="888" y="1739"/>
                </a:lnTo>
                <a:lnTo>
                  <a:pt x="896" y="1751"/>
                </a:lnTo>
                <a:lnTo>
                  <a:pt x="904" y="1760"/>
                </a:lnTo>
                <a:lnTo>
                  <a:pt x="912" y="1768"/>
                </a:lnTo>
                <a:lnTo>
                  <a:pt x="921" y="1775"/>
                </a:lnTo>
                <a:lnTo>
                  <a:pt x="1428" y="2126"/>
                </a:lnTo>
                <a:lnTo>
                  <a:pt x="1428" y="2126"/>
                </a:lnTo>
                <a:lnTo>
                  <a:pt x="1419" y="2162"/>
                </a:lnTo>
                <a:lnTo>
                  <a:pt x="1416" y="2180"/>
                </a:lnTo>
                <a:lnTo>
                  <a:pt x="1412" y="2198"/>
                </a:lnTo>
                <a:lnTo>
                  <a:pt x="1410" y="2217"/>
                </a:lnTo>
                <a:lnTo>
                  <a:pt x="1408" y="2235"/>
                </a:lnTo>
                <a:lnTo>
                  <a:pt x="1407" y="2254"/>
                </a:lnTo>
                <a:lnTo>
                  <a:pt x="1407" y="2273"/>
                </a:lnTo>
                <a:lnTo>
                  <a:pt x="1407" y="2273"/>
                </a:lnTo>
                <a:lnTo>
                  <a:pt x="1408" y="2301"/>
                </a:lnTo>
                <a:lnTo>
                  <a:pt x="1410" y="2329"/>
                </a:lnTo>
                <a:lnTo>
                  <a:pt x="1413" y="2356"/>
                </a:lnTo>
                <a:lnTo>
                  <a:pt x="1418" y="2382"/>
                </a:lnTo>
                <a:lnTo>
                  <a:pt x="1424" y="2407"/>
                </a:lnTo>
                <a:lnTo>
                  <a:pt x="1431" y="2433"/>
                </a:lnTo>
                <a:lnTo>
                  <a:pt x="1440" y="2458"/>
                </a:lnTo>
                <a:lnTo>
                  <a:pt x="1450" y="2483"/>
                </a:lnTo>
                <a:lnTo>
                  <a:pt x="1460" y="2507"/>
                </a:lnTo>
                <a:lnTo>
                  <a:pt x="1473" y="2531"/>
                </a:lnTo>
                <a:lnTo>
                  <a:pt x="1485" y="2553"/>
                </a:lnTo>
                <a:lnTo>
                  <a:pt x="1500" y="2576"/>
                </a:lnTo>
                <a:lnTo>
                  <a:pt x="1515" y="2596"/>
                </a:lnTo>
                <a:lnTo>
                  <a:pt x="1531" y="2617"/>
                </a:lnTo>
                <a:lnTo>
                  <a:pt x="1547" y="2637"/>
                </a:lnTo>
                <a:lnTo>
                  <a:pt x="1566" y="2656"/>
                </a:lnTo>
                <a:lnTo>
                  <a:pt x="1585" y="2673"/>
                </a:lnTo>
                <a:lnTo>
                  <a:pt x="1604" y="2690"/>
                </a:lnTo>
                <a:lnTo>
                  <a:pt x="1624" y="2706"/>
                </a:lnTo>
                <a:lnTo>
                  <a:pt x="1646" y="2721"/>
                </a:lnTo>
                <a:lnTo>
                  <a:pt x="1668" y="2735"/>
                </a:lnTo>
                <a:lnTo>
                  <a:pt x="1690" y="2749"/>
                </a:lnTo>
                <a:lnTo>
                  <a:pt x="1713" y="2760"/>
                </a:lnTo>
                <a:lnTo>
                  <a:pt x="1737" y="2772"/>
                </a:lnTo>
                <a:lnTo>
                  <a:pt x="1762" y="2781"/>
                </a:lnTo>
                <a:lnTo>
                  <a:pt x="1787" y="2789"/>
                </a:lnTo>
                <a:lnTo>
                  <a:pt x="1813" y="2797"/>
                </a:lnTo>
                <a:lnTo>
                  <a:pt x="1839" y="2803"/>
                </a:lnTo>
                <a:lnTo>
                  <a:pt x="1866" y="2808"/>
                </a:lnTo>
                <a:lnTo>
                  <a:pt x="1893" y="2811"/>
                </a:lnTo>
                <a:lnTo>
                  <a:pt x="1920" y="2813"/>
                </a:lnTo>
                <a:lnTo>
                  <a:pt x="1948" y="2814"/>
                </a:lnTo>
                <a:lnTo>
                  <a:pt x="1948" y="2814"/>
                </a:lnTo>
                <a:lnTo>
                  <a:pt x="1976" y="2813"/>
                </a:lnTo>
                <a:lnTo>
                  <a:pt x="2003" y="2811"/>
                </a:lnTo>
                <a:lnTo>
                  <a:pt x="2030" y="2808"/>
                </a:lnTo>
                <a:lnTo>
                  <a:pt x="2057" y="2803"/>
                </a:lnTo>
                <a:lnTo>
                  <a:pt x="2083" y="2797"/>
                </a:lnTo>
                <a:lnTo>
                  <a:pt x="2109" y="2789"/>
                </a:lnTo>
                <a:lnTo>
                  <a:pt x="2134" y="2781"/>
                </a:lnTo>
                <a:lnTo>
                  <a:pt x="2158" y="2772"/>
                </a:lnTo>
                <a:lnTo>
                  <a:pt x="2182" y="2760"/>
                </a:lnTo>
                <a:lnTo>
                  <a:pt x="2205" y="2749"/>
                </a:lnTo>
                <a:lnTo>
                  <a:pt x="2228" y="2735"/>
                </a:lnTo>
                <a:lnTo>
                  <a:pt x="2250" y="2721"/>
                </a:lnTo>
                <a:lnTo>
                  <a:pt x="2272" y="2706"/>
                </a:lnTo>
                <a:lnTo>
                  <a:pt x="2291" y="2690"/>
                </a:lnTo>
                <a:lnTo>
                  <a:pt x="2311" y="2673"/>
                </a:lnTo>
                <a:lnTo>
                  <a:pt x="2330" y="2656"/>
                </a:lnTo>
                <a:lnTo>
                  <a:pt x="2348" y="2637"/>
                </a:lnTo>
                <a:lnTo>
                  <a:pt x="2365" y="2617"/>
                </a:lnTo>
                <a:lnTo>
                  <a:pt x="2381" y="2596"/>
                </a:lnTo>
                <a:lnTo>
                  <a:pt x="2396" y="2576"/>
                </a:lnTo>
                <a:lnTo>
                  <a:pt x="2411" y="2553"/>
                </a:lnTo>
                <a:lnTo>
                  <a:pt x="2423" y="2531"/>
                </a:lnTo>
                <a:lnTo>
                  <a:pt x="2435" y="2507"/>
                </a:lnTo>
                <a:lnTo>
                  <a:pt x="2446" y="2483"/>
                </a:lnTo>
                <a:lnTo>
                  <a:pt x="2456" y="2458"/>
                </a:lnTo>
                <a:lnTo>
                  <a:pt x="2465" y="2433"/>
                </a:lnTo>
                <a:lnTo>
                  <a:pt x="2472" y="2407"/>
                </a:lnTo>
                <a:lnTo>
                  <a:pt x="2478" y="2382"/>
                </a:lnTo>
                <a:lnTo>
                  <a:pt x="2482" y="2356"/>
                </a:lnTo>
                <a:lnTo>
                  <a:pt x="2486" y="2329"/>
                </a:lnTo>
                <a:lnTo>
                  <a:pt x="2488" y="2301"/>
                </a:lnTo>
                <a:lnTo>
                  <a:pt x="2488" y="2273"/>
                </a:lnTo>
                <a:lnTo>
                  <a:pt x="2488" y="2273"/>
                </a:lnTo>
                <a:lnTo>
                  <a:pt x="2488" y="2246"/>
                </a:lnTo>
                <a:lnTo>
                  <a:pt x="2486" y="2218"/>
                </a:lnTo>
                <a:lnTo>
                  <a:pt x="2482" y="2191"/>
                </a:lnTo>
                <a:lnTo>
                  <a:pt x="2478" y="2164"/>
                </a:lnTo>
                <a:lnTo>
                  <a:pt x="2472" y="2138"/>
                </a:lnTo>
                <a:lnTo>
                  <a:pt x="2465" y="2112"/>
                </a:lnTo>
                <a:lnTo>
                  <a:pt x="2456" y="2087"/>
                </a:lnTo>
                <a:lnTo>
                  <a:pt x="2446" y="2063"/>
                </a:lnTo>
                <a:lnTo>
                  <a:pt x="2435" y="2039"/>
                </a:lnTo>
                <a:lnTo>
                  <a:pt x="2423" y="2015"/>
                </a:lnTo>
                <a:lnTo>
                  <a:pt x="2411" y="1992"/>
                </a:lnTo>
                <a:lnTo>
                  <a:pt x="2396" y="1971"/>
                </a:lnTo>
                <a:lnTo>
                  <a:pt x="2381" y="1950"/>
                </a:lnTo>
                <a:lnTo>
                  <a:pt x="2365" y="1929"/>
                </a:lnTo>
                <a:lnTo>
                  <a:pt x="2348" y="1909"/>
                </a:lnTo>
                <a:lnTo>
                  <a:pt x="2330" y="1891"/>
                </a:lnTo>
                <a:lnTo>
                  <a:pt x="2311" y="1873"/>
                </a:lnTo>
                <a:lnTo>
                  <a:pt x="2291" y="1855"/>
                </a:lnTo>
                <a:lnTo>
                  <a:pt x="2272" y="1840"/>
                </a:lnTo>
                <a:lnTo>
                  <a:pt x="2250" y="1824"/>
                </a:lnTo>
                <a:lnTo>
                  <a:pt x="2228" y="1811"/>
                </a:lnTo>
                <a:lnTo>
                  <a:pt x="2205" y="1797"/>
                </a:lnTo>
                <a:lnTo>
                  <a:pt x="2182" y="1786"/>
                </a:lnTo>
                <a:lnTo>
                  <a:pt x="2158" y="1774"/>
                </a:lnTo>
                <a:lnTo>
                  <a:pt x="2134" y="1765"/>
                </a:lnTo>
                <a:lnTo>
                  <a:pt x="2109" y="1757"/>
                </a:lnTo>
                <a:lnTo>
                  <a:pt x="2083" y="1749"/>
                </a:lnTo>
                <a:lnTo>
                  <a:pt x="2057" y="1743"/>
                </a:lnTo>
                <a:lnTo>
                  <a:pt x="2030" y="1738"/>
                </a:lnTo>
                <a:lnTo>
                  <a:pt x="2003" y="1735"/>
                </a:lnTo>
                <a:lnTo>
                  <a:pt x="1976" y="1733"/>
                </a:lnTo>
                <a:lnTo>
                  <a:pt x="1948" y="1732"/>
                </a:lnTo>
                <a:lnTo>
                  <a:pt x="1948" y="1732"/>
                </a:lnTo>
                <a:lnTo>
                  <a:pt x="1917" y="1733"/>
                </a:lnTo>
                <a:lnTo>
                  <a:pt x="1886" y="1736"/>
                </a:lnTo>
                <a:lnTo>
                  <a:pt x="1854" y="1740"/>
                </a:lnTo>
                <a:lnTo>
                  <a:pt x="1824" y="1746"/>
                </a:lnTo>
                <a:lnTo>
                  <a:pt x="1795" y="1754"/>
                </a:lnTo>
                <a:lnTo>
                  <a:pt x="1766" y="1763"/>
                </a:lnTo>
                <a:lnTo>
                  <a:pt x="1738" y="1774"/>
                </a:lnTo>
                <a:lnTo>
                  <a:pt x="1711" y="1787"/>
                </a:lnTo>
                <a:lnTo>
                  <a:pt x="1685" y="1800"/>
                </a:lnTo>
                <a:lnTo>
                  <a:pt x="1659" y="1816"/>
                </a:lnTo>
                <a:lnTo>
                  <a:pt x="1634" y="1833"/>
                </a:lnTo>
                <a:lnTo>
                  <a:pt x="1612" y="1850"/>
                </a:lnTo>
                <a:lnTo>
                  <a:pt x="1589" y="1869"/>
                </a:lnTo>
                <a:lnTo>
                  <a:pt x="1567" y="1890"/>
                </a:lnTo>
                <a:lnTo>
                  <a:pt x="1546" y="1910"/>
                </a:lnTo>
                <a:lnTo>
                  <a:pt x="1528" y="1933"/>
                </a:lnTo>
                <a:lnTo>
                  <a:pt x="1081" y="1625"/>
                </a:lnTo>
                <a:lnTo>
                  <a:pt x="1081" y="1625"/>
                </a:lnTo>
                <a:lnTo>
                  <a:pt x="1081" y="1407"/>
                </a:lnTo>
                <a:lnTo>
                  <a:pt x="1081" y="1407"/>
                </a:lnTo>
                <a:lnTo>
                  <a:pt x="1080" y="1381"/>
                </a:lnTo>
                <a:lnTo>
                  <a:pt x="1079" y="1356"/>
                </a:lnTo>
                <a:lnTo>
                  <a:pt x="1076" y="1331"/>
                </a:lnTo>
                <a:lnTo>
                  <a:pt x="1072" y="1307"/>
                </a:lnTo>
                <a:lnTo>
                  <a:pt x="1067" y="1283"/>
                </a:lnTo>
                <a:lnTo>
                  <a:pt x="1061" y="1260"/>
                </a:lnTo>
                <a:lnTo>
                  <a:pt x="1053" y="1236"/>
                </a:lnTo>
                <a:lnTo>
                  <a:pt x="1045" y="1213"/>
                </a:lnTo>
                <a:lnTo>
                  <a:pt x="1528" y="880"/>
                </a:lnTo>
                <a:lnTo>
                  <a:pt x="1528" y="880"/>
                </a:lnTo>
                <a:lnTo>
                  <a:pt x="1546" y="903"/>
                </a:lnTo>
                <a:lnTo>
                  <a:pt x="1567" y="923"/>
                </a:lnTo>
                <a:lnTo>
                  <a:pt x="1589" y="944"/>
                </a:lnTo>
                <a:lnTo>
                  <a:pt x="1612" y="963"/>
                </a:lnTo>
                <a:lnTo>
                  <a:pt x="1634" y="981"/>
                </a:lnTo>
                <a:lnTo>
                  <a:pt x="1659" y="997"/>
                </a:lnTo>
                <a:lnTo>
                  <a:pt x="1685" y="1013"/>
                </a:lnTo>
                <a:lnTo>
                  <a:pt x="1711" y="1027"/>
                </a:lnTo>
                <a:lnTo>
                  <a:pt x="1738" y="1039"/>
                </a:lnTo>
                <a:lnTo>
                  <a:pt x="1766" y="1050"/>
                </a:lnTo>
                <a:lnTo>
                  <a:pt x="1795" y="1059"/>
                </a:lnTo>
                <a:lnTo>
                  <a:pt x="1824" y="1068"/>
                </a:lnTo>
                <a:lnTo>
                  <a:pt x="1854" y="1073"/>
                </a:lnTo>
                <a:lnTo>
                  <a:pt x="1886" y="1078"/>
                </a:lnTo>
                <a:lnTo>
                  <a:pt x="1917" y="1080"/>
                </a:lnTo>
                <a:lnTo>
                  <a:pt x="1948" y="1081"/>
                </a:lnTo>
                <a:lnTo>
                  <a:pt x="1948" y="1081"/>
                </a:lnTo>
                <a:close/>
                <a:moveTo>
                  <a:pt x="1948" y="216"/>
                </a:moveTo>
                <a:lnTo>
                  <a:pt x="1948" y="216"/>
                </a:lnTo>
                <a:lnTo>
                  <a:pt x="1964" y="216"/>
                </a:lnTo>
                <a:lnTo>
                  <a:pt x="1981" y="217"/>
                </a:lnTo>
                <a:lnTo>
                  <a:pt x="1998" y="219"/>
                </a:lnTo>
                <a:lnTo>
                  <a:pt x="2013" y="222"/>
                </a:lnTo>
                <a:lnTo>
                  <a:pt x="2029" y="226"/>
                </a:lnTo>
                <a:lnTo>
                  <a:pt x="2044" y="230"/>
                </a:lnTo>
                <a:lnTo>
                  <a:pt x="2060" y="235"/>
                </a:lnTo>
                <a:lnTo>
                  <a:pt x="2074" y="240"/>
                </a:lnTo>
                <a:lnTo>
                  <a:pt x="2089" y="248"/>
                </a:lnTo>
                <a:lnTo>
                  <a:pt x="2102" y="255"/>
                </a:lnTo>
                <a:lnTo>
                  <a:pt x="2116" y="262"/>
                </a:lnTo>
                <a:lnTo>
                  <a:pt x="2129" y="271"/>
                </a:lnTo>
                <a:lnTo>
                  <a:pt x="2142" y="280"/>
                </a:lnTo>
                <a:lnTo>
                  <a:pt x="2154" y="289"/>
                </a:lnTo>
                <a:lnTo>
                  <a:pt x="2167" y="300"/>
                </a:lnTo>
                <a:lnTo>
                  <a:pt x="2178" y="311"/>
                </a:lnTo>
                <a:lnTo>
                  <a:pt x="2189" y="321"/>
                </a:lnTo>
                <a:lnTo>
                  <a:pt x="2199" y="334"/>
                </a:lnTo>
                <a:lnTo>
                  <a:pt x="2208" y="346"/>
                </a:lnTo>
                <a:lnTo>
                  <a:pt x="2218" y="359"/>
                </a:lnTo>
                <a:lnTo>
                  <a:pt x="2226" y="372"/>
                </a:lnTo>
                <a:lnTo>
                  <a:pt x="2234" y="386"/>
                </a:lnTo>
                <a:lnTo>
                  <a:pt x="2241" y="399"/>
                </a:lnTo>
                <a:lnTo>
                  <a:pt x="2248" y="414"/>
                </a:lnTo>
                <a:lnTo>
                  <a:pt x="2253" y="428"/>
                </a:lnTo>
                <a:lnTo>
                  <a:pt x="2258" y="444"/>
                </a:lnTo>
                <a:lnTo>
                  <a:pt x="2263" y="459"/>
                </a:lnTo>
                <a:lnTo>
                  <a:pt x="2266" y="475"/>
                </a:lnTo>
                <a:lnTo>
                  <a:pt x="2269" y="491"/>
                </a:lnTo>
                <a:lnTo>
                  <a:pt x="2272" y="507"/>
                </a:lnTo>
                <a:lnTo>
                  <a:pt x="2273" y="524"/>
                </a:lnTo>
                <a:lnTo>
                  <a:pt x="2273" y="540"/>
                </a:lnTo>
                <a:lnTo>
                  <a:pt x="2273" y="540"/>
                </a:lnTo>
                <a:lnTo>
                  <a:pt x="2273" y="557"/>
                </a:lnTo>
                <a:lnTo>
                  <a:pt x="2272" y="574"/>
                </a:lnTo>
                <a:lnTo>
                  <a:pt x="2269" y="590"/>
                </a:lnTo>
                <a:lnTo>
                  <a:pt x="2266" y="606"/>
                </a:lnTo>
                <a:lnTo>
                  <a:pt x="2263" y="621"/>
                </a:lnTo>
                <a:lnTo>
                  <a:pt x="2258" y="637"/>
                </a:lnTo>
                <a:lnTo>
                  <a:pt x="2253" y="652"/>
                </a:lnTo>
                <a:lnTo>
                  <a:pt x="2248" y="667"/>
                </a:lnTo>
                <a:lnTo>
                  <a:pt x="2241" y="682"/>
                </a:lnTo>
                <a:lnTo>
                  <a:pt x="2234" y="695"/>
                </a:lnTo>
                <a:lnTo>
                  <a:pt x="2226" y="709"/>
                </a:lnTo>
                <a:lnTo>
                  <a:pt x="2218" y="722"/>
                </a:lnTo>
                <a:lnTo>
                  <a:pt x="2208" y="734"/>
                </a:lnTo>
                <a:lnTo>
                  <a:pt x="2199" y="747"/>
                </a:lnTo>
                <a:lnTo>
                  <a:pt x="2189" y="759"/>
                </a:lnTo>
                <a:lnTo>
                  <a:pt x="2178" y="771"/>
                </a:lnTo>
                <a:lnTo>
                  <a:pt x="2167" y="781"/>
                </a:lnTo>
                <a:lnTo>
                  <a:pt x="2154" y="792"/>
                </a:lnTo>
                <a:lnTo>
                  <a:pt x="2142" y="801"/>
                </a:lnTo>
                <a:lnTo>
                  <a:pt x="2129" y="810"/>
                </a:lnTo>
                <a:lnTo>
                  <a:pt x="2116" y="819"/>
                </a:lnTo>
                <a:lnTo>
                  <a:pt x="2102" y="827"/>
                </a:lnTo>
                <a:lnTo>
                  <a:pt x="2089" y="833"/>
                </a:lnTo>
                <a:lnTo>
                  <a:pt x="2074" y="840"/>
                </a:lnTo>
                <a:lnTo>
                  <a:pt x="2060" y="846"/>
                </a:lnTo>
                <a:lnTo>
                  <a:pt x="2044" y="851"/>
                </a:lnTo>
                <a:lnTo>
                  <a:pt x="2029" y="856"/>
                </a:lnTo>
                <a:lnTo>
                  <a:pt x="2013" y="859"/>
                </a:lnTo>
                <a:lnTo>
                  <a:pt x="1998" y="862"/>
                </a:lnTo>
                <a:lnTo>
                  <a:pt x="1981" y="864"/>
                </a:lnTo>
                <a:lnTo>
                  <a:pt x="1964" y="865"/>
                </a:lnTo>
                <a:lnTo>
                  <a:pt x="1948" y="865"/>
                </a:lnTo>
                <a:lnTo>
                  <a:pt x="1948" y="865"/>
                </a:lnTo>
                <a:lnTo>
                  <a:pt x="1931" y="865"/>
                </a:lnTo>
                <a:lnTo>
                  <a:pt x="1915" y="864"/>
                </a:lnTo>
                <a:lnTo>
                  <a:pt x="1898" y="862"/>
                </a:lnTo>
                <a:lnTo>
                  <a:pt x="1882" y="859"/>
                </a:lnTo>
                <a:lnTo>
                  <a:pt x="1867" y="856"/>
                </a:lnTo>
                <a:lnTo>
                  <a:pt x="1851" y="851"/>
                </a:lnTo>
                <a:lnTo>
                  <a:pt x="1836" y="846"/>
                </a:lnTo>
                <a:lnTo>
                  <a:pt x="1821" y="840"/>
                </a:lnTo>
                <a:lnTo>
                  <a:pt x="1807" y="833"/>
                </a:lnTo>
                <a:lnTo>
                  <a:pt x="1793" y="827"/>
                </a:lnTo>
                <a:lnTo>
                  <a:pt x="1780" y="819"/>
                </a:lnTo>
                <a:lnTo>
                  <a:pt x="1766" y="810"/>
                </a:lnTo>
                <a:lnTo>
                  <a:pt x="1754" y="801"/>
                </a:lnTo>
                <a:lnTo>
                  <a:pt x="1741" y="792"/>
                </a:lnTo>
                <a:lnTo>
                  <a:pt x="1729" y="781"/>
                </a:lnTo>
                <a:lnTo>
                  <a:pt x="1718" y="771"/>
                </a:lnTo>
                <a:lnTo>
                  <a:pt x="1707" y="759"/>
                </a:lnTo>
                <a:lnTo>
                  <a:pt x="1697" y="747"/>
                </a:lnTo>
                <a:lnTo>
                  <a:pt x="1687" y="734"/>
                </a:lnTo>
                <a:lnTo>
                  <a:pt x="1678" y="722"/>
                </a:lnTo>
                <a:lnTo>
                  <a:pt x="1670" y="709"/>
                </a:lnTo>
                <a:lnTo>
                  <a:pt x="1662" y="695"/>
                </a:lnTo>
                <a:lnTo>
                  <a:pt x="1655" y="682"/>
                </a:lnTo>
                <a:lnTo>
                  <a:pt x="1648" y="667"/>
                </a:lnTo>
                <a:lnTo>
                  <a:pt x="1643" y="652"/>
                </a:lnTo>
                <a:lnTo>
                  <a:pt x="1638" y="637"/>
                </a:lnTo>
                <a:lnTo>
                  <a:pt x="1633" y="621"/>
                </a:lnTo>
                <a:lnTo>
                  <a:pt x="1629" y="606"/>
                </a:lnTo>
                <a:lnTo>
                  <a:pt x="1626" y="590"/>
                </a:lnTo>
                <a:lnTo>
                  <a:pt x="1624" y="574"/>
                </a:lnTo>
                <a:lnTo>
                  <a:pt x="1623" y="557"/>
                </a:lnTo>
                <a:lnTo>
                  <a:pt x="1623" y="540"/>
                </a:lnTo>
                <a:lnTo>
                  <a:pt x="1623" y="540"/>
                </a:lnTo>
                <a:lnTo>
                  <a:pt x="1623" y="524"/>
                </a:lnTo>
                <a:lnTo>
                  <a:pt x="1624" y="507"/>
                </a:lnTo>
                <a:lnTo>
                  <a:pt x="1626" y="491"/>
                </a:lnTo>
                <a:lnTo>
                  <a:pt x="1629" y="475"/>
                </a:lnTo>
                <a:lnTo>
                  <a:pt x="1633" y="459"/>
                </a:lnTo>
                <a:lnTo>
                  <a:pt x="1638" y="444"/>
                </a:lnTo>
                <a:lnTo>
                  <a:pt x="1643" y="428"/>
                </a:lnTo>
                <a:lnTo>
                  <a:pt x="1648" y="414"/>
                </a:lnTo>
                <a:lnTo>
                  <a:pt x="1655" y="399"/>
                </a:lnTo>
                <a:lnTo>
                  <a:pt x="1662" y="386"/>
                </a:lnTo>
                <a:lnTo>
                  <a:pt x="1670" y="372"/>
                </a:lnTo>
                <a:lnTo>
                  <a:pt x="1678" y="359"/>
                </a:lnTo>
                <a:lnTo>
                  <a:pt x="1687" y="346"/>
                </a:lnTo>
                <a:lnTo>
                  <a:pt x="1697" y="334"/>
                </a:lnTo>
                <a:lnTo>
                  <a:pt x="1707" y="321"/>
                </a:lnTo>
                <a:lnTo>
                  <a:pt x="1718" y="311"/>
                </a:lnTo>
                <a:lnTo>
                  <a:pt x="1729" y="300"/>
                </a:lnTo>
                <a:lnTo>
                  <a:pt x="1741" y="289"/>
                </a:lnTo>
                <a:lnTo>
                  <a:pt x="1754" y="280"/>
                </a:lnTo>
                <a:lnTo>
                  <a:pt x="1766" y="271"/>
                </a:lnTo>
                <a:lnTo>
                  <a:pt x="1780" y="262"/>
                </a:lnTo>
                <a:lnTo>
                  <a:pt x="1793" y="255"/>
                </a:lnTo>
                <a:lnTo>
                  <a:pt x="1807" y="248"/>
                </a:lnTo>
                <a:lnTo>
                  <a:pt x="1821" y="240"/>
                </a:lnTo>
                <a:lnTo>
                  <a:pt x="1836" y="235"/>
                </a:lnTo>
                <a:lnTo>
                  <a:pt x="1851" y="230"/>
                </a:lnTo>
                <a:lnTo>
                  <a:pt x="1867" y="226"/>
                </a:lnTo>
                <a:lnTo>
                  <a:pt x="1882" y="222"/>
                </a:lnTo>
                <a:lnTo>
                  <a:pt x="1898" y="219"/>
                </a:lnTo>
                <a:lnTo>
                  <a:pt x="1915" y="217"/>
                </a:lnTo>
                <a:lnTo>
                  <a:pt x="1931" y="216"/>
                </a:lnTo>
                <a:lnTo>
                  <a:pt x="1948" y="216"/>
                </a:lnTo>
                <a:lnTo>
                  <a:pt x="1948" y="216"/>
                </a:lnTo>
                <a:close/>
                <a:moveTo>
                  <a:pt x="1948" y="1948"/>
                </a:moveTo>
                <a:lnTo>
                  <a:pt x="1948" y="1948"/>
                </a:lnTo>
                <a:lnTo>
                  <a:pt x="1964" y="1948"/>
                </a:lnTo>
                <a:lnTo>
                  <a:pt x="1981" y="1950"/>
                </a:lnTo>
                <a:lnTo>
                  <a:pt x="1998" y="1952"/>
                </a:lnTo>
                <a:lnTo>
                  <a:pt x="2013" y="1954"/>
                </a:lnTo>
                <a:lnTo>
                  <a:pt x="2029" y="1958"/>
                </a:lnTo>
                <a:lnTo>
                  <a:pt x="2044" y="1962"/>
                </a:lnTo>
                <a:lnTo>
                  <a:pt x="2060" y="1967"/>
                </a:lnTo>
                <a:lnTo>
                  <a:pt x="2074" y="1974"/>
                </a:lnTo>
                <a:lnTo>
                  <a:pt x="2089" y="1980"/>
                </a:lnTo>
                <a:lnTo>
                  <a:pt x="2102" y="1987"/>
                </a:lnTo>
                <a:lnTo>
                  <a:pt x="2116" y="1994"/>
                </a:lnTo>
                <a:lnTo>
                  <a:pt x="2129" y="2004"/>
                </a:lnTo>
                <a:lnTo>
                  <a:pt x="2142" y="2012"/>
                </a:lnTo>
                <a:lnTo>
                  <a:pt x="2154" y="2022"/>
                </a:lnTo>
                <a:lnTo>
                  <a:pt x="2167" y="2032"/>
                </a:lnTo>
                <a:lnTo>
                  <a:pt x="2178" y="2043"/>
                </a:lnTo>
                <a:lnTo>
                  <a:pt x="2189" y="2055"/>
                </a:lnTo>
                <a:lnTo>
                  <a:pt x="2199" y="2066"/>
                </a:lnTo>
                <a:lnTo>
                  <a:pt x="2208" y="2078"/>
                </a:lnTo>
                <a:lnTo>
                  <a:pt x="2218" y="2091"/>
                </a:lnTo>
                <a:lnTo>
                  <a:pt x="2226" y="2104"/>
                </a:lnTo>
                <a:lnTo>
                  <a:pt x="2234" y="2118"/>
                </a:lnTo>
                <a:lnTo>
                  <a:pt x="2241" y="2132"/>
                </a:lnTo>
                <a:lnTo>
                  <a:pt x="2248" y="2146"/>
                </a:lnTo>
                <a:lnTo>
                  <a:pt x="2253" y="2162"/>
                </a:lnTo>
                <a:lnTo>
                  <a:pt x="2258" y="2176"/>
                </a:lnTo>
                <a:lnTo>
                  <a:pt x="2263" y="2192"/>
                </a:lnTo>
                <a:lnTo>
                  <a:pt x="2266" y="2207"/>
                </a:lnTo>
                <a:lnTo>
                  <a:pt x="2269" y="2224"/>
                </a:lnTo>
                <a:lnTo>
                  <a:pt x="2272" y="2239"/>
                </a:lnTo>
                <a:lnTo>
                  <a:pt x="2273" y="2256"/>
                </a:lnTo>
                <a:lnTo>
                  <a:pt x="2273" y="2273"/>
                </a:lnTo>
                <a:lnTo>
                  <a:pt x="2273" y="2273"/>
                </a:lnTo>
                <a:lnTo>
                  <a:pt x="2273" y="2289"/>
                </a:lnTo>
                <a:lnTo>
                  <a:pt x="2272" y="2306"/>
                </a:lnTo>
                <a:lnTo>
                  <a:pt x="2269" y="2322"/>
                </a:lnTo>
                <a:lnTo>
                  <a:pt x="2266" y="2338"/>
                </a:lnTo>
                <a:lnTo>
                  <a:pt x="2263" y="2355"/>
                </a:lnTo>
                <a:lnTo>
                  <a:pt x="2258" y="2369"/>
                </a:lnTo>
                <a:lnTo>
                  <a:pt x="2253" y="2385"/>
                </a:lnTo>
                <a:lnTo>
                  <a:pt x="2248" y="2399"/>
                </a:lnTo>
                <a:lnTo>
                  <a:pt x="2241" y="2414"/>
                </a:lnTo>
                <a:lnTo>
                  <a:pt x="2234" y="2428"/>
                </a:lnTo>
                <a:lnTo>
                  <a:pt x="2226" y="2442"/>
                </a:lnTo>
                <a:lnTo>
                  <a:pt x="2218" y="2454"/>
                </a:lnTo>
                <a:lnTo>
                  <a:pt x="2208" y="2468"/>
                </a:lnTo>
                <a:lnTo>
                  <a:pt x="2199" y="2480"/>
                </a:lnTo>
                <a:lnTo>
                  <a:pt x="2189" y="2492"/>
                </a:lnTo>
                <a:lnTo>
                  <a:pt x="2178" y="2503"/>
                </a:lnTo>
                <a:lnTo>
                  <a:pt x="2167" y="2513"/>
                </a:lnTo>
                <a:lnTo>
                  <a:pt x="2154" y="2524"/>
                </a:lnTo>
                <a:lnTo>
                  <a:pt x="2142" y="2533"/>
                </a:lnTo>
                <a:lnTo>
                  <a:pt x="2129" y="2542"/>
                </a:lnTo>
                <a:lnTo>
                  <a:pt x="2116" y="2551"/>
                </a:lnTo>
                <a:lnTo>
                  <a:pt x="2102" y="2559"/>
                </a:lnTo>
                <a:lnTo>
                  <a:pt x="2089" y="2566"/>
                </a:lnTo>
                <a:lnTo>
                  <a:pt x="2074" y="2573"/>
                </a:lnTo>
                <a:lnTo>
                  <a:pt x="2060" y="2579"/>
                </a:lnTo>
                <a:lnTo>
                  <a:pt x="2044" y="2584"/>
                </a:lnTo>
                <a:lnTo>
                  <a:pt x="2029" y="2588"/>
                </a:lnTo>
                <a:lnTo>
                  <a:pt x="2013" y="2591"/>
                </a:lnTo>
                <a:lnTo>
                  <a:pt x="1998" y="2594"/>
                </a:lnTo>
                <a:lnTo>
                  <a:pt x="1981" y="2596"/>
                </a:lnTo>
                <a:lnTo>
                  <a:pt x="1964" y="2597"/>
                </a:lnTo>
                <a:lnTo>
                  <a:pt x="1948" y="2598"/>
                </a:lnTo>
                <a:lnTo>
                  <a:pt x="1948" y="2598"/>
                </a:lnTo>
                <a:lnTo>
                  <a:pt x="1931" y="2597"/>
                </a:lnTo>
                <a:lnTo>
                  <a:pt x="1915" y="2596"/>
                </a:lnTo>
                <a:lnTo>
                  <a:pt x="1898" y="2594"/>
                </a:lnTo>
                <a:lnTo>
                  <a:pt x="1882" y="2591"/>
                </a:lnTo>
                <a:lnTo>
                  <a:pt x="1867" y="2588"/>
                </a:lnTo>
                <a:lnTo>
                  <a:pt x="1851" y="2584"/>
                </a:lnTo>
                <a:lnTo>
                  <a:pt x="1836" y="2579"/>
                </a:lnTo>
                <a:lnTo>
                  <a:pt x="1821" y="2573"/>
                </a:lnTo>
                <a:lnTo>
                  <a:pt x="1807" y="2566"/>
                </a:lnTo>
                <a:lnTo>
                  <a:pt x="1793" y="2559"/>
                </a:lnTo>
                <a:lnTo>
                  <a:pt x="1780" y="2551"/>
                </a:lnTo>
                <a:lnTo>
                  <a:pt x="1766" y="2542"/>
                </a:lnTo>
                <a:lnTo>
                  <a:pt x="1754" y="2533"/>
                </a:lnTo>
                <a:lnTo>
                  <a:pt x="1741" y="2524"/>
                </a:lnTo>
                <a:lnTo>
                  <a:pt x="1729" y="2513"/>
                </a:lnTo>
                <a:lnTo>
                  <a:pt x="1718" y="2503"/>
                </a:lnTo>
                <a:lnTo>
                  <a:pt x="1707" y="2492"/>
                </a:lnTo>
                <a:lnTo>
                  <a:pt x="1697" y="2480"/>
                </a:lnTo>
                <a:lnTo>
                  <a:pt x="1687" y="2468"/>
                </a:lnTo>
                <a:lnTo>
                  <a:pt x="1678" y="2454"/>
                </a:lnTo>
                <a:lnTo>
                  <a:pt x="1670" y="2442"/>
                </a:lnTo>
                <a:lnTo>
                  <a:pt x="1662" y="2428"/>
                </a:lnTo>
                <a:lnTo>
                  <a:pt x="1655" y="2414"/>
                </a:lnTo>
                <a:lnTo>
                  <a:pt x="1648" y="2399"/>
                </a:lnTo>
                <a:lnTo>
                  <a:pt x="1643" y="2385"/>
                </a:lnTo>
                <a:lnTo>
                  <a:pt x="1638" y="2369"/>
                </a:lnTo>
                <a:lnTo>
                  <a:pt x="1633" y="2355"/>
                </a:lnTo>
                <a:lnTo>
                  <a:pt x="1629" y="2338"/>
                </a:lnTo>
                <a:lnTo>
                  <a:pt x="1626" y="2322"/>
                </a:lnTo>
                <a:lnTo>
                  <a:pt x="1624" y="2306"/>
                </a:lnTo>
                <a:lnTo>
                  <a:pt x="1623" y="2289"/>
                </a:lnTo>
                <a:lnTo>
                  <a:pt x="1623" y="2273"/>
                </a:lnTo>
                <a:lnTo>
                  <a:pt x="1623" y="2273"/>
                </a:lnTo>
                <a:lnTo>
                  <a:pt x="1623" y="2256"/>
                </a:lnTo>
                <a:lnTo>
                  <a:pt x="1624" y="2239"/>
                </a:lnTo>
                <a:lnTo>
                  <a:pt x="1626" y="2224"/>
                </a:lnTo>
                <a:lnTo>
                  <a:pt x="1629" y="2207"/>
                </a:lnTo>
                <a:lnTo>
                  <a:pt x="1633" y="2192"/>
                </a:lnTo>
                <a:lnTo>
                  <a:pt x="1638" y="2176"/>
                </a:lnTo>
                <a:lnTo>
                  <a:pt x="1643" y="2162"/>
                </a:lnTo>
                <a:lnTo>
                  <a:pt x="1648" y="2146"/>
                </a:lnTo>
                <a:lnTo>
                  <a:pt x="1655" y="2132"/>
                </a:lnTo>
                <a:lnTo>
                  <a:pt x="1662" y="2118"/>
                </a:lnTo>
                <a:lnTo>
                  <a:pt x="1670" y="2104"/>
                </a:lnTo>
                <a:lnTo>
                  <a:pt x="1678" y="2091"/>
                </a:lnTo>
                <a:lnTo>
                  <a:pt x="1687" y="2078"/>
                </a:lnTo>
                <a:lnTo>
                  <a:pt x="1697" y="2066"/>
                </a:lnTo>
                <a:lnTo>
                  <a:pt x="1707" y="2055"/>
                </a:lnTo>
                <a:lnTo>
                  <a:pt x="1718" y="2043"/>
                </a:lnTo>
                <a:lnTo>
                  <a:pt x="1729" y="2032"/>
                </a:lnTo>
                <a:lnTo>
                  <a:pt x="1741" y="2022"/>
                </a:lnTo>
                <a:lnTo>
                  <a:pt x="1754" y="2012"/>
                </a:lnTo>
                <a:lnTo>
                  <a:pt x="1766" y="2004"/>
                </a:lnTo>
                <a:lnTo>
                  <a:pt x="1780" y="1994"/>
                </a:lnTo>
                <a:lnTo>
                  <a:pt x="1793" y="1987"/>
                </a:lnTo>
                <a:lnTo>
                  <a:pt x="1807" y="1980"/>
                </a:lnTo>
                <a:lnTo>
                  <a:pt x="1821" y="1974"/>
                </a:lnTo>
                <a:lnTo>
                  <a:pt x="1836" y="1967"/>
                </a:lnTo>
                <a:lnTo>
                  <a:pt x="1851" y="1962"/>
                </a:lnTo>
                <a:lnTo>
                  <a:pt x="1867" y="1958"/>
                </a:lnTo>
                <a:lnTo>
                  <a:pt x="1882" y="1954"/>
                </a:lnTo>
                <a:lnTo>
                  <a:pt x="1898" y="1952"/>
                </a:lnTo>
                <a:lnTo>
                  <a:pt x="1915" y="1950"/>
                </a:lnTo>
                <a:lnTo>
                  <a:pt x="1931" y="1948"/>
                </a:lnTo>
                <a:lnTo>
                  <a:pt x="1948" y="1948"/>
                </a:lnTo>
                <a:lnTo>
                  <a:pt x="1948" y="19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dirty="0">
              <a:solidFill>
                <a:srgbClr val="000000"/>
              </a:solidFill>
              <a:latin typeface="KT서체 Light" panose="020B0600000101010101" pitchFamily="50" charset="-127"/>
              <a:ea typeface="KT서체 Light" panose="020B0600000101010101" pitchFamily="50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10C4F51-C920-431A-BB96-969EC8FE195D}"/>
              </a:ext>
            </a:extLst>
          </p:cNvPr>
          <p:cNvGrpSpPr>
            <a:grpSpLocks noChangeAspect="1"/>
          </p:cNvGrpSpPr>
          <p:nvPr/>
        </p:nvGrpSpPr>
        <p:grpSpPr>
          <a:xfrm>
            <a:off x="5846864" y="3539146"/>
            <a:ext cx="803388" cy="563607"/>
            <a:chOff x="0" y="9732963"/>
            <a:chExt cx="1031875" cy="723900"/>
          </a:xfrm>
          <a:solidFill>
            <a:srgbClr val="00B0F0"/>
          </a:solidFill>
        </p:grpSpPr>
        <p:sp>
          <p:nvSpPr>
            <p:cNvPr id="26" name="Freeform 39">
              <a:extLst>
                <a:ext uri="{FF2B5EF4-FFF2-40B4-BE49-F238E27FC236}">
                  <a16:creationId xmlns:a16="http://schemas.microsoft.com/office/drawing/2014/main" id="{92897EA0-7FCE-44CF-8498-D7E2CA8CF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9975851"/>
              <a:ext cx="295275" cy="231775"/>
            </a:xfrm>
            <a:custGeom>
              <a:avLst/>
              <a:gdLst>
                <a:gd name="T0" fmla="*/ 848 w 932"/>
                <a:gd name="T1" fmla="*/ 535 h 726"/>
                <a:gd name="T2" fmla="*/ 845 w 932"/>
                <a:gd name="T3" fmla="*/ 477 h 726"/>
                <a:gd name="T4" fmla="*/ 828 w 932"/>
                <a:gd name="T5" fmla="*/ 392 h 726"/>
                <a:gd name="T6" fmla="*/ 798 w 932"/>
                <a:gd name="T7" fmla="*/ 313 h 726"/>
                <a:gd name="T8" fmla="*/ 780 w 932"/>
                <a:gd name="T9" fmla="*/ 277 h 726"/>
                <a:gd name="T10" fmla="*/ 747 w 932"/>
                <a:gd name="T11" fmla="*/ 225 h 726"/>
                <a:gd name="T12" fmla="*/ 708 w 932"/>
                <a:gd name="T13" fmla="*/ 177 h 726"/>
                <a:gd name="T14" fmla="*/ 665 w 932"/>
                <a:gd name="T15" fmla="*/ 134 h 726"/>
                <a:gd name="T16" fmla="*/ 617 w 932"/>
                <a:gd name="T17" fmla="*/ 96 h 726"/>
                <a:gd name="T18" fmla="*/ 582 w 932"/>
                <a:gd name="T19" fmla="*/ 75 h 726"/>
                <a:gd name="T20" fmla="*/ 506 w 932"/>
                <a:gd name="T21" fmla="*/ 37 h 726"/>
                <a:gd name="T22" fmla="*/ 423 w 932"/>
                <a:gd name="T23" fmla="*/ 11 h 726"/>
                <a:gd name="T24" fmla="*/ 366 w 932"/>
                <a:gd name="T25" fmla="*/ 2 h 726"/>
                <a:gd name="T26" fmla="*/ 310 w 932"/>
                <a:gd name="T27" fmla="*/ 0 h 726"/>
                <a:gd name="T28" fmla="*/ 219 w 932"/>
                <a:gd name="T29" fmla="*/ 7 h 726"/>
                <a:gd name="T30" fmla="*/ 143 w 932"/>
                <a:gd name="T31" fmla="*/ 27 h 726"/>
                <a:gd name="T32" fmla="*/ 83 w 932"/>
                <a:gd name="T33" fmla="*/ 50 h 726"/>
                <a:gd name="T34" fmla="*/ 25 w 932"/>
                <a:gd name="T35" fmla="*/ 81 h 726"/>
                <a:gd name="T36" fmla="*/ 19 w 932"/>
                <a:gd name="T37" fmla="*/ 85 h 726"/>
                <a:gd name="T38" fmla="*/ 8 w 932"/>
                <a:gd name="T39" fmla="*/ 95 h 726"/>
                <a:gd name="T40" fmla="*/ 0 w 932"/>
                <a:gd name="T41" fmla="*/ 111 h 726"/>
                <a:gd name="T42" fmla="*/ 1 w 932"/>
                <a:gd name="T43" fmla="*/ 125 h 726"/>
                <a:gd name="T44" fmla="*/ 13 w 932"/>
                <a:gd name="T45" fmla="*/ 146 h 726"/>
                <a:gd name="T46" fmla="*/ 15 w 932"/>
                <a:gd name="T47" fmla="*/ 148 h 726"/>
                <a:gd name="T48" fmla="*/ 105 w 932"/>
                <a:gd name="T49" fmla="*/ 237 h 726"/>
                <a:gd name="T50" fmla="*/ 122 w 932"/>
                <a:gd name="T51" fmla="*/ 245 h 726"/>
                <a:gd name="T52" fmla="*/ 153 w 932"/>
                <a:gd name="T53" fmla="*/ 247 h 726"/>
                <a:gd name="T54" fmla="*/ 167 w 932"/>
                <a:gd name="T55" fmla="*/ 245 h 726"/>
                <a:gd name="T56" fmla="*/ 230 w 932"/>
                <a:gd name="T57" fmla="*/ 221 h 726"/>
                <a:gd name="T58" fmla="*/ 284 w 932"/>
                <a:gd name="T59" fmla="*/ 212 h 726"/>
                <a:gd name="T60" fmla="*/ 310 w 932"/>
                <a:gd name="T61" fmla="*/ 211 h 726"/>
                <a:gd name="T62" fmla="*/ 366 w 932"/>
                <a:gd name="T63" fmla="*/ 216 h 726"/>
                <a:gd name="T64" fmla="*/ 399 w 932"/>
                <a:gd name="T65" fmla="*/ 223 h 726"/>
                <a:gd name="T66" fmla="*/ 446 w 932"/>
                <a:gd name="T67" fmla="*/ 240 h 726"/>
                <a:gd name="T68" fmla="*/ 489 w 932"/>
                <a:gd name="T69" fmla="*/ 265 h 726"/>
                <a:gd name="T70" fmla="*/ 529 w 932"/>
                <a:gd name="T71" fmla="*/ 294 h 726"/>
                <a:gd name="T72" fmla="*/ 562 w 932"/>
                <a:gd name="T73" fmla="*/ 330 h 726"/>
                <a:gd name="T74" fmla="*/ 582 w 932"/>
                <a:gd name="T75" fmla="*/ 356 h 726"/>
                <a:gd name="T76" fmla="*/ 615 w 932"/>
                <a:gd name="T77" fmla="*/ 418 h 726"/>
                <a:gd name="T78" fmla="*/ 633 w 932"/>
                <a:gd name="T79" fmla="*/ 487 h 726"/>
                <a:gd name="T80" fmla="*/ 638 w 932"/>
                <a:gd name="T81" fmla="*/ 535 h 726"/>
                <a:gd name="T82" fmla="*/ 582 w 932"/>
                <a:gd name="T83" fmla="*/ 535 h 726"/>
                <a:gd name="T84" fmla="*/ 567 w 932"/>
                <a:gd name="T85" fmla="*/ 537 h 726"/>
                <a:gd name="T86" fmla="*/ 559 w 932"/>
                <a:gd name="T87" fmla="*/ 544 h 726"/>
                <a:gd name="T88" fmla="*/ 556 w 932"/>
                <a:gd name="T89" fmla="*/ 553 h 726"/>
                <a:gd name="T90" fmla="*/ 565 w 932"/>
                <a:gd name="T91" fmla="*/ 574 h 726"/>
                <a:gd name="T92" fmla="*/ 696 w 932"/>
                <a:gd name="T93" fmla="*/ 707 h 726"/>
                <a:gd name="T94" fmla="*/ 706 w 932"/>
                <a:gd name="T95" fmla="*/ 715 h 726"/>
                <a:gd name="T96" fmla="*/ 725 w 932"/>
                <a:gd name="T97" fmla="*/ 723 h 726"/>
                <a:gd name="T98" fmla="*/ 757 w 932"/>
                <a:gd name="T99" fmla="*/ 725 h 726"/>
                <a:gd name="T100" fmla="*/ 776 w 932"/>
                <a:gd name="T101" fmla="*/ 718 h 726"/>
                <a:gd name="T102" fmla="*/ 792 w 932"/>
                <a:gd name="T103" fmla="*/ 707 h 726"/>
                <a:gd name="T104" fmla="*/ 915 w 932"/>
                <a:gd name="T105" fmla="*/ 584 h 726"/>
                <a:gd name="T106" fmla="*/ 931 w 932"/>
                <a:gd name="T107" fmla="*/ 557 h 726"/>
                <a:gd name="T108" fmla="*/ 930 w 932"/>
                <a:gd name="T109" fmla="*/ 547 h 726"/>
                <a:gd name="T110" fmla="*/ 924 w 932"/>
                <a:gd name="T111" fmla="*/ 540 h 726"/>
                <a:gd name="T112" fmla="*/ 905 w 932"/>
                <a:gd name="T113" fmla="*/ 53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32" h="726">
                  <a:moveTo>
                    <a:pt x="905" y="535"/>
                  </a:moveTo>
                  <a:lnTo>
                    <a:pt x="905" y="535"/>
                  </a:lnTo>
                  <a:lnTo>
                    <a:pt x="848" y="535"/>
                  </a:lnTo>
                  <a:lnTo>
                    <a:pt x="848" y="535"/>
                  </a:lnTo>
                  <a:lnTo>
                    <a:pt x="847" y="506"/>
                  </a:lnTo>
                  <a:lnTo>
                    <a:pt x="845" y="477"/>
                  </a:lnTo>
                  <a:lnTo>
                    <a:pt x="841" y="448"/>
                  </a:lnTo>
                  <a:lnTo>
                    <a:pt x="835" y="420"/>
                  </a:lnTo>
                  <a:lnTo>
                    <a:pt x="828" y="392"/>
                  </a:lnTo>
                  <a:lnTo>
                    <a:pt x="819" y="365"/>
                  </a:lnTo>
                  <a:lnTo>
                    <a:pt x="810" y="339"/>
                  </a:lnTo>
                  <a:lnTo>
                    <a:pt x="798" y="313"/>
                  </a:lnTo>
                  <a:lnTo>
                    <a:pt x="798" y="313"/>
                  </a:lnTo>
                  <a:lnTo>
                    <a:pt x="789" y="295"/>
                  </a:lnTo>
                  <a:lnTo>
                    <a:pt x="780" y="277"/>
                  </a:lnTo>
                  <a:lnTo>
                    <a:pt x="769" y="258"/>
                  </a:lnTo>
                  <a:lnTo>
                    <a:pt x="758" y="242"/>
                  </a:lnTo>
                  <a:lnTo>
                    <a:pt x="747" y="225"/>
                  </a:lnTo>
                  <a:lnTo>
                    <a:pt x="734" y="208"/>
                  </a:lnTo>
                  <a:lnTo>
                    <a:pt x="722" y="192"/>
                  </a:lnTo>
                  <a:lnTo>
                    <a:pt x="708" y="177"/>
                  </a:lnTo>
                  <a:lnTo>
                    <a:pt x="695" y="162"/>
                  </a:lnTo>
                  <a:lnTo>
                    <a:pt x="680" y="148"/>
                  </a:lnTo>
                  <a:lnTo>
                    <a:pt x="665" y="134"/>
                  </a:lnTo>
                  <a:lnTo>
                    <a:pt x="649" y="121"/>
                  </a:lnTo>
                  <a:lnTo>
                    <a:pt x="633" y="108"/>
                  </a:lnTo>
                  <a:lnTo>
                    <a:pt x="617" y="96"/>
                  </a:lnTo>
                  <a:lnTo>
                    <a:pt x="599" y="8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58" y="60"/>
                  </a:lnTo>
                  <a:lnTo>
                    <a:pt x="532" y="48"/>
                  </a:lnTo>
                  <a:lnTo>
                    <a:pt x="506" y="37"/>
                  </a:lnTo>
                  <a:lnTo>
                    <a:pt x="479" y="27"/>
                  </a:lnTo>
                  <a:lnTo>
                    <a:pt x="451" y="19"/>
                  </a:lnTo>
                  <a:lnTo>
                    <a:pt x="423" y="11"/>
                  </a:lnTo>
                  <a:lnTo>
                    <a:pt x="395" y="6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38" y="0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278" y="1"/>
                  </a:lnTo>
                  <a:lnTo>
                    <a:pt x="248" y="3"/>
                  </a:lnTo>
                  <a:lnTo>
                    <a:pt x="219" y="7"/>
                  </a:lnTo>
                  <a:lnTo>
                    <a:pt x="191" y="12"/>
                  </a:lnTo>
                  <a:lnTo>
                    <a:pt x="167" y="20"/>
                  </a:lnTo>
                  <a:lnTo>
                    <a:pt x="143" y="27"/>
                  </a:lnTo>
                  <a:lnTo>
                    <a:pt x="121" y="34"/>
                  </a:lnTo>
                  <a:lnTo>
                    <a:pt x="100" y="42"/>
                  </a:lnTo>
                  <a:lnTo>
                    <a:pt x="83" y="50"/>
                  </a:lnTo>
                  <a:lnTo>
                    <a:pt x="66" y="58"/>
                  </a:lnTo>
                  <a:lnTo>
                    <a:pt x="41" y="71"/>
                  </a:lnTo>
                  <a:lnTo>
                    <a:pt x="25" y="81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3" y="90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1" y="106"/>
                  </a:lnTo>
                  <a:lnTo>
                    <a:pt x="0" y="111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1" y="125"/>
                  </a:lnTo>
                  <a:lnTo>
                    <a:pt x="4" y="134"/>
                  </a:lnTo>
                  <a:lnTo>
                    <a:pt x="8" y="140"/>
                  </a:lnTo>
                  <a:lnTo>
                    <a:pt x="13" y="146"/>
                  </a:lnTo>
                  <a:lnTo>
                    <a:pt x="13" y="146"/>
                  </a:lnTo>
                  <a:lnTo>
                    <a:pt x="14" y="147"/>
                  </a:lnTo>
                  <a:lnTo>
                    <a:pt x="15" y="148"/>
                  </a:lnTo>
                  <a:lnTo>
                    <a:pt x="99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11" y="240"/>
                  </a:lnTo>
                  <a:lnTo>
                    <a:pt x="117" y="243"/>
                  </a:lnTo>
                  <a:lnTo>
                    <a:pt x="122" y="245"/>
                  </a:lnTo>
                  <a:lnTo>
                    <a:pt x="133" y="248"/>
                  </a:lnTo>
                  <a:lnTo>
                    <a:pt x="144" y="248"/>
                  </a:lnTo>
                  <a:lnTo>
                    <a:pt x="153" y="247"/>
                  </a:lnTo>
                  <a:lnTo>
                    <a:pt x="160" y="246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88" y="234"/>
                  </a:lnTo>
                  <a:lnTo>
                    <a:pt x="209" y="227"/>
                  </a:lnTo>
                  <a:lnTo>
                    <a:pt x="230" y="221"/>
                  </a:lnTo>
                  <a:lnTo>
                    <a:pt x="249" y="217"/>
                  </a:lnTo>
                  <a:lnTo>
                    <a:pt x="267" y="214"/>
                  </a:lnTo>
                  <a:lnTo>
                    <a:pt x="284" y="212"/>
                  </a:lnTo>
                  <a:lnTo>
                    <a:pt x="297" y="211"/>
                  </a:lnTo>
                  <a:lnTo>
                    <a:pt x="310" y="211"/>
                  </a:lnTo>
                  <a:lnTo>
                    <a:pt x="310" y="211"/>
                  </a:lnTo>
                  <a:lnTo>
                    <a:pt x="324" y="211"/>
                  </a:lnTo>
                  <a:lnTo>
                    <a:pt x="338" y="212"/>
                  </a:lnTo>
                  <a:lnTo>
                    <a:pt x="366" y="216"/>
                  </a:lnTo>
                  <a:lnTo>
                    <a:pt x="366" y="216"/>
                  </a:lnTo>
                  <a:lnTo>
                    <a:pt x="382" y="219"/>
                  </a:lnTo>
                  <a:lnTo>
                    <a:pt x="399" y="223"/>
                  </a:lnTo>
                  <a:lnTo>
                    <a:pt x="415" y="228"/>
                  </a:lnTo>
                  <a:lnTo>
                    <a:pt x="430" y="233"/>
                  </a:lnTo>
                  <a:lnTo>
                    <a:pt x="446" y="240"/>
                  </a:lnTo>
                  <a:lnTo>
                    <a:pt x="460" y="247"/>
                  </a:lnTo>
                  <a:lnTo>
                    <a:pt x="475" y="255"/>
                  </a:lnTo>
                  <a:lnTo>
                    <a:pt x="489" y="265"/>
                  </a:lnTo>
                  <a:lnTo>
                    <a:pt x="503" y="274"/>
                  </a:lnTo>
                  <a:lnTo>
                    <a:pt x="515" y="283"/>
                  </a:lnTo>
                  <a:lnTo>
                    <a:pt x="529" y="294"/>
                  </a:lnTo>
                  <a:lnTo>
                    <a:pt x="540" y="305"/>
                  </a:lnTo>
                  <a:lnTo>
                    <a:pt x="552" y="317"/>
                  </a:lnTo>
                  <a:lnTo>
                    <a:pt x="562" y="330"/>
                  </a:lnTo>
                  <a:lnTo>
                    <a:pt x="572" y="342"/>
                  </a:lnTo>
                  <a:lnTo>
                    <a:pt x="582" y="356"/>
                  </a:lnTo>
                  <a:lnTo>
                    <a:pt x="582" y="356"/>
                  </a:lnTo>
                  <a:lnTo>
                    <a:pt x="594" y="376"/>
                  </a:lnTo>
                  <a:lnTo>
                    <a:pt x="605" y="396"/>
                  </a:lnTo>
                  <a:lnTo>
                    <a:pt x="615" y="418"/>
                  </a:lnTo>
                  <a:lnTo>
                    <a:pt x="623" y="440"/>
                  </a:lnTo>
                  <a:lnTo>
                    <a:pt x="629" y="463"/>
                  </a:lnTo>
                  <a:lnTo>
                    <a:pt x="633" y="487"/>
                  </a:lnTo>
                  <a:lnTo>
                    <a:pt x="637" y="512"/>
                  </a:lnTo>
                  <a:lnTo>
                    <a:pt x="638" y="535"/>
                  </a:lnTo>
                  <a:lnTo>
                    <a:pt x="638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71" y="536"/>
                  </a:lnTo>
                  <a:lnTo>
                    <a:pt x="567" y="537"/>
                  </a:lnTo>
                  <a:lnTo>
                    <a:pt x="564" y="540"/>
                  </a:lnTo>
                  <a:lnTo>
                    <a:pt x="561" y="542"/>
                  </a:lnTo>
                  <a:lnTo>
                    <a:pt x="559" y="544"/>
                  </a:lnTo>
                  <a:lnTo>
                    <a:pt x="557" y="547"/>
                  </a:lnTo>
                  <a:lnTo>
                    <a:pt x="556" y="550"/>
                  </a:lnTo>
                  <a:lnTo>
                    <a:pt x="556" y="553"/>
                  </a:lnTo>
                  <a:lnTo>
                    <a:pt x="556" y="557"/>
                  </a:lnTo>
                  <a:lnTo>
                    <a:pt x="559" y="566"/>
                  </a:lnTo>
                  <a:lnTo>
                    <a:pt x="565" y="574"/>
                  </a:lnTo>
                  <a:lnTo>
                    <a:pt x="573" y="584"/>
                  </a:lnTo>
                  <a:lnTo>
                    <a:pt x="582" y="592"/>
                  </a:lnTo>
                  <a:lnTo>
                    <a:pt x="696" y="707"/>
                  </a:lnTo>
                  <a:lnTo>
                    <a:pt x="696" y="707"/>
                  </a:lnTo>
                  <a:lnTo>
                    <a:pt x="701" y="711"/>
                  </a:lnTo>
                  <a:lnTo>
                    <a:pt x="706" y="715"/>
                  </a:lnTo>
                  <a:lnTo>
                    <a:pt x="712" y="718"/>
                  </a:lnTo>
                  <a:lnTo>
                    <a:pt x="719" y="721"/>
                  </a:lnTo>
                  <a:lnTo>
                    <a:pt x="725" y="723"/>
                  </a:lnTo>
                  <a:lnTo>
                    <a:pt x="731" y="725"/>
                  </a:lnTo>
                  <a:lnTo>
                    <a:pt x="743" y="726"/>
                  </a:lnTo>
                  <a:lnTo>
                    <a:pt x="757" y="725"/>
                  </a:lnTo>
                  <a:lnTo>
                    <a:pt x="763" y="723"/>
                  </a:lnTo>
                  <a:lnTo>
                    <a:pt x="769" y="721"/>
                  </a:lnTo>
                  <a:lnTo>
                    <a:pt x="776" y="718"/>
                  </a:lnTo>
                  <a:lnTo>
                    <a:pt x="781" y="715"/>
                  </a:lnTo>
                  <a:lnTo>
                    <a:pt x="787" y="711"/>
                  </a:lnTo>
                  <a:lnTo>
                    <a:pt x="792" y="707"/>
                  </a:lnTo>
                  <a:lnTo>
                    <a:pt x="798" y="699"/>
                  </a:lnTo>
                  <a:lnTo>
                    <a:pt x="915" y="584"/>
                  </a:lnTo>
                  <a:lnTo>
                    <a:pt x="915" y="584"/>
                  </a:lnTo>
                  <a:lnTo>
                    <a:pt x="923" y="574"/>
                  </a:lnTo>
                  <a:lnTo>
                    <a:pt x="928" y="566"/>
                  </a:lnTo>
                  <a:lnTo>
                    <a:pt x="931" y="557"/>
                  </a:lnTo>
                  <a:lnTo>
                    <a:pt x="932" y="553"/>
                  </a:lnTo>
                  <a:lnTo>
                    <a:pt x="931" y="550"/>
                  </a:lnTo>
                  <a:lnTo>
                    <a:pt x="930" y="547"/>
                  </a:lnTo>
                  <a:lnTo>
                    <a:pt x="929" y="544"/>
                  </a:lnTo>
                  <a:lnTo>
                    <a:pt x="927" y="542"/>
                  </a:lnTo>
                  <a:lnTo>
                    <a:pt x="924" y="540"/>
                  </a:lnTo>
                  <a:lnTo>
                    <a:pt x="920" y="537"/>
                  </a:lnTo>
                  <a:lnTo>
                    <a:pt x="916" y="536"/>
                  </a:lnTo>
                  <a:lnTo>
                    <a:pt x="905" y="535"/>
                  </a:lnTo>
                  <a:lnTo>
                    <a:pt x="905" y="5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27" name="Freeform 40">
              <a:extLst>
                <a:ext uri="{FF2B5EF4-FFF2-40B4-BE49-F238E27FC236}">
                  <a16:creationId xmlns:a16="http://schemas.microsoft.com/office/drawing/2014/main" id="{843FF8CA-D819-4253-B443-6BD26A1B6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8" y="10086976"/>
              <a:ext cx="295275" cy="230188"/>
            </a:xfrm>
            <a:custGeom>
              <a:avLst/>
              <a:gdLst>
                <a:gd name="T0" fmla="*/ 832 w 933"/>
                <a:gd name="T1" fmla="*/ 495 h 727"/>
                <a:gd name="T2" fmla="*/ 822 w 933"/>
                <a:gd name="T3" fmla="*/ 486 h 727"/>
                <a:gd name="T4" fmla="*/ 799 w 933"/>
                <a:gd name="T5" fmla="*/ 479 h 727"/>
                <a:gd name="T6" fmla="*/ 772 w 933"/>
                <a:gd name="T7" fmla="*/ 480 h 727"/>
                <a:gd name="T8" fmla="*/ 744 w 933"/>
                <a:gd name="T9" fmla="*/ 491 h 727"/>
                <a:gd name="T10" fmla="*/ 683 w 933"/>
                <a:gd name="T11" fmla="*/ 509 h 727"/>
                <a:gd name="T12" fmla="*/ 634 w 933"/>
                <a:gd name="T13" fmla="*/ 515 h 727"/>
                <a:gd name="T14" fmla="*/ 608 w 933"/>
                <a:gd name="T15" fmla="*/ 515 h 727"/>
                <a:gd name="T16" fmla="*/ 567 w 933"/>
                <a:gd name="T17" fmla="*/ 511 h 727"/>
                <a:gd name="T18" fmla="*/ 518 w 933"/>
                <a:gd name="T19" fmla="*/ 499 h 727"/>
                <a:gd name="T20" fmla="*/ 471 w 933"/>
                <a:gd name="T21" fmla="*/ 479 h 727"/>
                <a:gd name="T22" fmla="*/ 430 w 933"/>
                <a:gd name="T23" fmla="*/ 453 h 727"/>
                <a:gd name="T24" fmla="*/ 393 w 933"/>
                <a:gd name="T25" fmla="*/ 421 h 727"/>
                <a:gd name="T26" fmla="*/ 360 w 933"/>
                <a:gd name="T27" fmla="*/ 384 h 727"/>
                <a:gd name="T28" fmla="*/ 339 w 933"/>
                <a:gd name="T29" fmla="*/ 350 h 727"/>
                <a:gd name="T30" fmla="*/ 310 w 933"/>
                <a:gd name="T31" fmla="*/ 286 h 727"/>
                <a:gd name="T32" fmla="*/ 296 w 933"/>
                <a:gd name="T33" fmla="*/ 215 h 727"/>
                <a:gd name="T34" fmla="*/ 350 w 933"/>
                <a:gd name="T35" fmla="*/ 191 h 727"/>
                <a:gd name="T36" fmla="*/ 351 w 933"/>
                <a:gd name="T37" fmla="*/ 191 h 727"/>
                <a:gd name="T38" fmla="*/ 369 w 933"/>
                <a:gd name="T39" fmla="*/ 186 h 727"/>
                <a:gd name="T40" fmla="*/ 376 w 933"/>
                <a:gd name="T41" fmla="*/ 179 h 727"/>
                <a:gd name="T42" fmla="*/ 376 w 933"/>
                <a:gd name="T43" fmla="*/ 169 h 727"/>
                <a:gd name="T44" fmla="*/ 359 w 933"/>
                <a:gd name="T45" fmla="*/ 143 h 727"/>
                <a:gd name="T46" fmla="*/ 237 w 933"/>
                <a:gd name="T47" fmla="*/ 19 h 727"/>
                <a:gd name="T48" fmla="*/ 220 w 933"/>
                <a:gd name="T49" fmla="*/ 8 h 727"/>
                <a:gd name="T50" fmla="*/ 202 w 933"/>
                <a:gd name="T51" fmla="*/ 1 h 727"/>
                <a:gd name="T52" fmla="*/ 182 w 933"/>
                <a:gd name="T53" fmla="*/ 0 h 727"/>
                <a:gd name="T54" fmla="*/ 163 w 933"/>
                <a:gd name="T55" fmla="*/ 5 h 727"/>
                <a:gd name="T56" fmla="*/ 146 w 933"/>
                <a:gd name="T57" fmla="*/ 15 h 727"/>
                <a:gd name="T58" fmla="*/ 18 w 933"/>
                <a:gd name="T59" fmla="*/ 143 h 727"/>
                <a:gd name="T60" fmla="*/ 3 w 933"/>
                <a:gd name="T61" fmla="*/ 161 h 727"/>
                <a:gd name="T62" fmla="*/ 0 w 933"/>
                <a:gd name="T63" fmla="*/ 176 h 727"/>
                <a:gd name="T64" fmla="*/ 6 w 933"/>
                <a:gd name="T65" fmla="*/ 184 h 727"/>
                <a:gd name="T66" fmla="*/ 17 w 933"/>
                <a:gd name="T67" fmla="*/ 189 h 727"/>
                <a:gd name="T68" fmla="*/ 84 w 933"/>
                <a:gd name="T69" fmla="*/ 191 h 727"/>
                <a:gd name="T70" fmla="*/ 87 w 933"/>
                <a:gd name="T71" fmla="*/ 249 h 727"/>
                <a:gd name="T72" fmla="*/ 104 w 933"/>
                <a:gd name="T73" fmla="*/ 334 h 727"/>
                <a:gd name="T74" fmla="*/ 134 w 933"/>
                <a:gd name="T75" fmla="*/ 413 h 727"/>
                <a:gd name="T76" fmla="*/ 153 w 933"/>
                <a:gd name="T77" fmla="*/ 450 h 727"/>
                <a:gd name="T78" fmla="*/ 186 w 933"/>
                <a:gd name="T79" fmla="*/ 502 h 727"/>
                <a:gd name="T80" fmla="*/ 224 w 933"/>
                <a:gd name="T81" fmla="*/ 550 h 727"/>
                <a:gd name="T82" fmla="*/ 268 w 933"/>
                <a:gd name="T83" fmla="*/ 592 h 727"/>
                <a:gd name="T84" fmla="*/ 316 w 933"/>
                <a:gd name="T85" fmla="*/ 630 h 727"/>
                <a:gd name="T86" fmla="*/ 350 w 933"/>
                <a:gd name="T87" fmla="*/ 652 h 727"/>
                <a:gd name="T88" fmla="*/ 427 w 933"/>
                <a:gd name="T89" fmla="*/ 690 h 727"/>
                <a:gd name="T90" fmla="*/ 509 w 933"/>
                <a:gd name="T91" fmla="*/ 715 h 727"/>
                <a:gd name="T92" fmla="*/ 567 w 933"/>
                <a:gd name="T93" fmla="*/ 724 h 727"/>
                <a:gd name="T94" fmla="*/ 623 w 933"/>
                <a:gd name="T95" fmla="*/ 727 h 727"/>
                <a:gd name="T96" fmla="*/ 713 w 933"/>
                <a:gd name="T97" fmla="*/ 719 h 727"/>
                <a:gd name="T98" fmla="*/ 790 w 933"/>
                <a:gd name="T99" fmla="*/ 700 h 727"/>
                <a:gd name="T100" fmla="*/ 850 w 933"/>
                <a:gd name="T101" fmla="*/ 676 h 727"/>
                <a:gd name="T102" fmla="*/ 907 w 933"/>
                <a:gd name="T103" fmla="*/ 645 h 727"/>
                <a:gd name="T104" fmla="*/ 913 w 933"/>
                <a:gd name="T105" fmla="*/ 641 h 727"/>
                <a:gd name="T106" fmla="*/ 925 w 933"/>
                <a:gd name="T107" fmla="*/ 631 h 727"/>
                <a:gd name="T108" fmla="*/ 933 w 933"/>
                <a:gd name="T109" fmla="*/ 615 h 727"/>
                <a:gd name="T110" fmla="*/ 932 w 933"/>
                <a:gd name="T111" fmla="*/ 602 h 727"/>
                <a:gd name="T112" fmla="*/ 920 w 933"/>
                <a:gd name="T113" fmla="*/ 580 h 727"/>
                <a:gd name="T114" fmla="*/ 919 w 933"/>
                <a:gd name="T115" fmla="*/ 579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727">
                  <a:moveTo>
                    <a:pt x="919" y="579"/>
                  </a:moveTo>
                  <a:lnTo>
                    <a:pt x="918" y="578"/>
                  </a:lnTo>
                  <a:lnTo>
                    <a:pt x="832" y="495"/>
                  </a:lnTo>
                  <a:lnTo>
                    <a:pt x="832" y="495"/>
                  </a:lnTo>
                  <a:lnTo>
                    <a:pt x="827" y="490"/>
                  </a:lnTo>
                  <a:lnTo>
                    <a:pt x="822" y="486"/>
                  </a:lnTo>
                  <a:lnTo>
                    <a:pt x="816" y="483"/>
                  </a:lnTo>
                  <a:lnTo>
                    <a:pt x="811" y="481"/>
                  </a:lnTo>
                  <a:lnTo>
                    <a:pt x="799" y="479"/>
                  </a:lnTo>
                  <a:lnTo>
                    <a:pt x="789" y="478"/>
                  </a:lnTo>
                  <a:lnTo>
                    <a:pt x="780" y="479"/>
                  </a:lnTo>
                  <a:lnTo>
                    <a:pt x="772" y="480"/>
                  </a:lnTo>
                  <a:lnTo>
                    <a:pt x="766" y="482"/>
                  </a:lnTo>
                  <a:lnTo>
                    <a:pt x="766" y="482"/>
                  </a:lnTo>
                  <a:lnTo>
                    <a:pt x="744" y="491"/>
                  </a:lnTo>
                  <a:lnTo>
                    <a:pt x="724" y="499"/>
                  </a:lnTo>
                  <a:lnTo>
                    <a:pt x="703" y="505"/>
                  </a:lnTo>
                  <a:lnTo>
                    <a:pt x="683" y="509"/>
                  </a:lnTo>
                  <a:lnTo>
                    <a:pt x="665" y="512"/>
                  </a:lnTo>
                  <a:lnTo>
                    <a:pt x="649" y="514"/>
                  </a:lnTo>
                  <a:lnTo>
                    <a:pt x="634" y="515"/>
                  </a:lnTo>
                  <a:lnTo>
                    <a:pt x="623" y="515"/>
                  </a:lnTo>
                  <a:lnTo>
                    <a:pt x="623" y="515"/>
                  </a:lnTo>
                  <a:lnTo>
                    <a:pt x="608" y="515"/>
                  </a:lnTo>
                  <a:lnTo>
                    <a:pt x="595" y="514"/>
                  </a:lnTo>
                  <a:lnTo>
                    <a:pt x="567" y="511"/>
                  </a:lnTo>
                  <a:lnTo>
                    <a:pt x="567" y="511"/>
                  </a:lnTo>
                  <a:lnTo>
                    <a:pt x="550" y="507"/>
                  </a:lnTo>
                  <a:lnTo>
                    <a:pt x="534" y="503"/>
                  </a:lnTo>
                  <a:lnTo>
                    <a:pt x="518" y="499"/>
                  </a:lnTo>
                  <a:lnTo>
                    <a:pt x="503" y="493"/>
                  </a:lnTo>
                  <a:lnTo>
                    <a:pt x="487" y="486"/>
                  </a:lnTo>
                  <a:lnTo>
                    <a:pt x="471" y="479"/>
                  </a:lnTo>
                  <a:lnTo>
                    <a:pt x="457" y="471"/>
                  </a:lnTo>
                  <a:lnTo>
                    <a:pt x="443" y="462"/>
                  </a:lnTo>
                  <a:lnTo>
                    <a:pt x="430" y="453"/>
                  </a:lnTo>
                  <a:lnTo>
                    <a:pt x="416" y="443"/>
                  </a:lnTo>
                  <a:lnTo>
                    <a:pt x="404" y="432"/>
                  </a:lnTo>
                  <a:lnTo>
                    <a:pt x="393" y="421"/>
                  </a:lnTo>
                  <a:lnTo>
                    <a:pt x="381" y="410"/>
                  </a:lnTo>
                  <a:lnTo>
                    <a:pt x="370" y="397"/>
                  </a:lnTo>
                  <a:lnTo>
                    <a:pt x="360" y="384"/>
                  </a:lnTo>
                  <a:lnTo>
                    <a:pt x="350" y="370"/>
                  </a:lnTo>
                  <a:lnTo>
                    <a:pt x="350" y="370"/>
                  </a:lnTo>
                  <a:lnTo>
                    <a:pt x="339" y="350"/>
                  </a:lnTo>
                  <a:lnTo>
                    <a:pt x="327" y="330"/>
                  </a:lnTo>
                  <a:lnTo>
                    <a:pt x="318" y="308"/>
                  </a:lnTo>
                  <a:lnTo>
                    <a:pt x="310" y="286"/>
                  </a:lnTo>
                  <a:lnTo>
                    <a:pt x="303" y="263"/>
                  </a:lnTo>
                  <a:lnTo>
                    <a:pt x="299" y="239"/>
                  </a:lnTo>
                  <a:lnTo>
                    <a:pt x="296" y="215"/>
                  </a:lnTo>
                  <a:lnTo>
                    <a:pt x="295" y="191"/>
                  </a:lnTo>
                  <a:lnTo>
                    <a:pt x="295" y="191"/>
                  </a:lnTo>
                  <a:lnTo>
                    <a:pt x="350" y="191"/>
                  </a:lnTo>
                  <a:lnTo>
                    <a:pt x="350" y="191"/>
                  </a:lnTo>
                  <a:lnTo>
                    <a:pt x="351" y="191"/>
                  </a:lnTo>
                  <a:lnTo>
                    <a:pt x="351" y="191"/>
                  </a:lnTo>
                  <a:lnTo>
                    <a:pt x="361" y="189"/>
                  </a:lnTo>
                  <a:lnTo>
                    <a:pt x="366" y="188"/>
                  </a:lnTo>
                  <a:lnTo>
                    <a:pt x="369" y="186"/>
                  </a:lnTo>
                  <a:lnTo>
                    <a:pt x="372" y="184"/>
                  </a:lnTo>
                  <a:lnTo>
                    <a:pt x="374" y="182"/>
                  </a:lnTo>
                  <a:lnTo>
                    <a:pt x="376" y="179"/>
                  </a:lnTo>
                  <a:lnTo>
                    <a:pt x="377" y="176"/>
                  </a:lnTo>
                  <a:lnTo>
                    <a:pt x="377" y="173"/>
                  </a:lnTo>
                  <a:lnTo>
                    <a:pt x="376" y="169"/>
                  </a:lnTo>
                  <a:lnTo>
                    <a:pt x="373" y="161"/>
                  </a:lnTo>
                  <a:lnTo>
                    <a:pt x="368" y="152"/>
                  </a:lnTo>
                  <a:lnTo>
                    <a:pt x="359" y="143"/>
                  </a:lnTo>
                  <a:lnTo>
                    <a:pt x="350" y="133"/>
                  </a:lnTo>
                  <a:lnTo>
                    <a:pt x="237" y="19"/>
                  </a:lnTo>
                  <a:lnTo>
                    <a:pt x="237" y="19"/>
                  </a:lnTo>
                  <a:lnTo>
                    <a:pt x="232" y="15"/>
                  </a:lnTo>
                  <a:lnTo>
                    <a:pt x="225" y="11"/>
                  </a:lnTo>
                  <a:lnTo>
                    <a:pt x="220" y="8"/>
                  </a:lnTo>
                  <a:lnTo>
                    <a:pt x="214" y="5"/>
                  </a:lnTo>
                  <a:lnTo>
                    <a:pt x="208" y="3"/>
                  </a:lnTo>
                  <a:lnTo>
                    <a:pt x="202" y="1"/>
                  </a:lnTo>
                  <a:lnTo>
                    <a:pt x="195" y="0"/>
                  </a:lnTo>
                  <a:lnTo>
                    <a:pt x="188" y="0"/>
                  </a:lnTo>
                  <a:lnTo>
                    <a:pt x="182" y="0"/>
                  </a:lnTo>
                  <a:lnTo>
                    <a:pt x="176" y="1"/>
                  </a:lnTo>
                  <a:lnTo>
                    <a:pt x="169" y="3"/>
                  </a:lnTo>
                  <a:lnTo>
                    <a:pt x="163" y="5"/>
                  </a:lnTo>
                  <a:lnTo>
                    <a:pt x="157" y="8"/>
                  </a:lnTo>
                  <a:lnTo>
                    <a:pt x="151" y="11"/>
                  </a:lnTo>
                  <a:lnTo>
                    <a:pt x="146" y="15"/>
                  </a:lnTo>
                  <a:lnTo>
                    <a:pt x="140" y="19"/>
                  </a:lnTo>
                  <a:lnTo>
                    <a:pt x="134" y="27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0" y="152"/>
                  </a:lnTo>
                  <a:lnTo>
                    <a:pt x="3" y="161"/>
                  </a:lnTo>
                  <a:lnTo>
                    <a:pt x="1" y="169"/>
                  </a:lnTo>
                  <a:lnTo>
                    <a:pt x="0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3" y="182"/>
                  </a:lnTo>
                  <a:lnTo>
                    <a:pt x="6" y="184"/>
                  </a:lnTo>
                  <a:lnTo>
                    <a:pt x="9" y="186"/>
                  </a:lnTo>
                  <a:lnTo>
                    <a:pt x="12" y="188"/>
                  </a:lnTo>
                  <a:lnTo>
                    <a:pt x="17" y="189"/>
                  </a:lnTo>
                  <a:lnTo>
                    <a:pt x="27" y="191"/>
                  </a:lnTo>
                  <a:lnTo>
                    <a:pt x="27" y="191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5" y="220"/>
                  </a:lnTo>
                  <a:lnTo>
                    <a:pt x="87" y="249"/>
                  </a:lnTo>
                  <a:lnTo>
                    <a:pt x="92" y="278"/>
                  </a:lnTo>
                  <a:lnTo>
                    <a:pt x="97" y="306"/>
                  </a:lnTo>
                  <a:lnTo>
                    <a:pt x="104" y="334"/>
                  </a:lnTo>
                  <a:lnTo>
                    <a:pt x="112" y="361"/>
                  </a:lnTo>
                  <a:lnTo>
                    <a:pt x="123" y="387"/>
                  </a:lnTo>
                  <a:lnTo>
                    <a:pt x="134" y="413"/>
                  </a:lnTo>
                  <a:lnTo>
                    <a:pt x="134" y="413"/>
                  </a:lnTo>
                  <a:lnTo>
                    <a:pt x="142" y="431"/>
                  </a:lnTo>
                  <a:lnTo>
                    <a:pt x="153" y="450"/>
                  </a:lnTo>
                  <a:lnTo>
                    <a:pt x="163" y="468"/>
                  </a:lnTo>
                  <a:lnTo>
                    <a:pt x="174" y="484"/>
                  </a:lnTo>
                  <a:lnTo>
                    <a:pt x="186" y="502"/>
                  </a:lnTo>
                  <a:lnTo>
                    <a:pt x="197" y="517"/>
                  </a:lnTo>
                  <a:lnTo>
                    <a:pt x="211" y="534"/>
                  </a:lnTo>
                  <a:lnTo>
                    <a:pt x="224" y="550"/>
                  </a:lnTo>
                  <a:lnTo>
                    <a:pt x="238" y="564"/>
                  </a:lnTo>
                  <a:lnTo>
                    <a:pt x="252" y="579"/>
                  </a:lnTo>
                  <a:lnTo>
                    <a:pt x="268" y="592"/>
                  </a:lnTo>
                  <a:lnTo>
                    <a:pt x="284" y="606"/>
                  </a:lnTo>
                  <a:lnTo>
                    <a:pt x="299" y="618"/>
                  </a:lnTo>
                  <a:lnTo>
                    <a:pt x="316" y="630"/>
                  </a:lnTo>
                  <a:lnTo>
                    <a:pt x="333" y="641"/>
                  </a:lnTo>
                  <a:lnTo>
                    <a:pt x="350" y="652"/>
                  </a:lnTo>
                  <a:lnTo>
                    <a:pt x="350" y="652"/>
                  </a:lnTo>
                  <a:lnTo>
                    <a:pt x="375" y="666"/>
                  </a:lnTo>
                  <a:lnTo>
                    <a:pt x="401" y="678"/>
                  </a:lnTo>
                  <a:lnTo>
                    <a:pt x="427" y="690"/>
                  </a:lnTo>
                  <a:lnTo>
                    <a:pt x="454" y="699"/>
                  </a:lnTo>
                  <a:lnTo>
                    <a:pt x="481" y="707"/>
                  </a:lnTo>
                  <a:lnTo>
                    <a:pt x="509" y="715"/>
                  </a:lnTo>
                  <a:lnTo>
                    <a:pt x="538" y="720"/>
                  </a:lnTo>
                  <a:lnTo>
                    <a:pt x="567" y="724"/>
                  </a:lnTo>
                  <a:lnTo>
                    <a:pt x="567" y="724"/>
                  </a:lnTo>
                  <a:lnTo>
                    <a:pt x="595" y="726"/>
                  </a:lnTo>
                  <a:lnTo>
                    <a:pt x="623" y="727"/>
                  </a:lnTo>
                  <a:lnTo>
                    <a:pt x="623" y="727"/>
                  </a:lnTo>
                  <a:lnTo>
                    <a:pt x="654" y="726"/>
                  </a:lnTo>
                  <a:lnTo>
                    <a:pt x="684" y="723"/>
                  </a:lnTo>
                  <a:lnTo>
                    <a:pt x="713" y="719"/>
                  </a:lnTo>
                  <a:lnTo>
                    <a:pt x="740" y="714"/>
                  </a:lnTo>
                  <a:lnTo>
                    <a:pt x="766" y="707"/>
                  </a:lnTo>
                  <a:lnTo>
                    <a:pt x="790" y="700"/>
                  </a:lnTo>
                  <a:lnTo>
                    <a:pt x="812" y="692"/>
                  </a:lnTo>
                  <a:lnTo>
                    <a:pt x="832" y="685"/>
                  </a:lnTo>
                  <a:lnTo>
                    <a:pt x="850" y="676"/>
                  </a:lnTo>
                  <a:lnTo>
                    <a:pt x="866" y="668"/>
                  </a:lnTo>
                  <a:lnTo>
                    <a:pt x="892" y="654"/>
                  </a:lnTo>
                  <a:lnTo>
                    <a:pt x="907" y="645"/>
                  </a:lnTo>
                  <a:lnTo>
                    <a:pt x="912" y="641"/>
                  </a:lnTo>
                  <a:lnTo>
                    <a:pt x="912" y="641"/>
                  </a:lnTo>
                  <a:lnTo>
                    <a:pt x="913" y="641"/>
                  </a:lnTo>
                  <a:lnTo>
                    <a:pt x="913" y="641"/>
                  </a:lnTo>
                  <a:lnTo>
                    <a:pt x="920" y="636"/>
                  </a:lnTo>
                  <a:lnTo>
                    <a:pt x="925" y="631"/>
                  </a:lnTo>
                  <a:lnTo>
                    <a:pt x="929" y="625"/>
                  </a:lnTo>
                  <a:lnTo>
                    <a:pt x="931" y="620"/>
                  </a:lnTo>
                  <a:lnTo>
                    <a:pt x="933" y="615"/>
                  </a:lnTo>
                  <a:lnTo>
                    <a:pt x="933" y="611"/>
                  </a:lnTo>
                  <a:lnTo>
                    <a:pt x="933" y="606"/>
                  </a:lnTo>
                  <a:lnTo>
                    <a:pt x="932" y="602"/>
                  </a:lnTo>
                  <a:lnTo>
                    <a:pt x="929" y="593"/>
                  </a:lnTo>
                  <a:lnTo>
                    <a:pt x="925" y="586"/>
                  </a:lnTo>
                  <a:lnTo>
                    <a:pt x="920" y="580"/>
                  </a:lnTo>
                  <a:lnTo>
                    <a:pt x="920" y="580"/>
                  </a:lnTo>
                  <a:lnTo>
                    <a:pt x="919" y="579"/>
                  </a:lnTo>
                  <a:lnTo>
                    <a:pt x="919" y="5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BD806CDC-31C5-411E-B95B-10665CF52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732963"/>
              <a:ext cx="1031875" cy="723900"/>
            </a:xfrm>
            <a:custGeom>
              <a:avLst/>
              <a:gdLst>
                <a:gd name="T0" fmla="*/ 2525 w 3248"/>
                <a:gd name="T1" fmla="*/ 606 h 2276"/>
                <a:gd name="T2" fmla="*/ 2338 w 3248"/>
                <a:gd name="T3" fmla="*/ 312 h 2276"/>
                <a:gd name="T4" fmla="*/ 2059 w 3248"/>
                <a:gd name="T5" fmla="*/ 103 h 2276"/>
                <a:gd name="T6" fmla="*/ 1716 w 3248"/>
                <a:gd name="T7" fmla="*/ 4 h 2276"/>
                <a:gd name="T8" fmla="*/ 1396 w 3248"/>
                <a:gd name="T9" fmla="*/ 26 h 2276"/>
                <a:gd name="T10" fmla="*/ 1074 w 3248"/>
                <a:gd name="T11" fmla="*/ 169 h 2276"/>
                <a:gd name="T12" fmla="*/ 826 w 3248"/>
                <a:gd name="T13" fmla="*/ 414 h 2276"/>
                <a:gd name="T14" fmla="*/ 679 w 3248"/>
                <a:gd name="T15" fmla="*/ 734 h 2276"/>
                <a:gd name="T16" fmla="*/ 521 w 3248"/>
                <a:gd name="T17" fmla="*/ 889 h 2276"/>
                <a:gd name="T18" fmla="*/ 286 w 3248"/>
                <a:gd name="T19" fmla="*/ 1004 h 2276"/>
                <a:gd name="T20" fmla="*/ 110 w 3248"/>
                <a:gd name="T21" fmla="*/ 1191 h 2276"/>
                <a:gd name="T22" fmla="*/ 12 w 3248"/>
                <a:gd name="T23" fmla="*/ 1434 h 2276"/>
                <a:gd name="T24" fmla="*/ 7 w 3248"/>
                <a:gd name="T25" fmla="*/ 1677 h 2276"/>
                <a:gd name="T26" fmla="*/ 102 w 3248"/>
                <a:gd name="T27" fmla="*/ 1936 h 2276"/>
                <a:gd name="T28" fmla="*/ 282 w 3248"/>
                <a:gd name="T29" fmla="*/ 2135 h 2276"/>
                <a:gd name="T30" fmla="*/ 528 w 3248"/>
                <a:gd name="T31" fmla="*/ 2252 h 2276"/>
                <a:gd name="T32" fmla="*/ 2412 w 3248"/>
                <a:gd name="T33" fmla="*/ 2274 h 2276"/>
                <a:gd name="T34" fmla="*/ 2565 w 3248"/>
                <a:gd name="T35" fmla="*/ 2231 h 2276"/>
                <a:gd name="T36" fmla="*/ 2594 w 3248"/>
                <a:gd name="T37" fmla="*/ 2002 h 2276"/>
                <a:gd name="T38" fmla="*/ 2421 w 3248"/>
                <a:gd name="T39" fmla="*/ 2056 h 2276"/>
                <a:gd name="T40" fmla="*/ 606 w 3248"/>
                <a:gd name="T41" fmla="*/ 2048 h 2276"/>
                <a:gd name="T42" fmla="*/ 432 w 3248"/>
                <a:gd name="T43" fmla="*/ 1974 h 2276"/>
                <a:gd name="T44" fmla="*/ 300 w 3248"/>
                <a:gd name="T45" fmla="*/ 1842 h 2276"/>
                <a:gd name="T46" fmla="*/ 227 w 3248"/>
                <a:gd name="T47" fmla="*/ 1668 h 2276"/>
                <a:gd name="T48" fmla="*/ 222 w 3248"/>
                <a:gd name="T49" fmla="*/ 1497 h 2276"/>
                <a:gd name="T50" fmla="*/ 287 w 3248"/>
                <a:gd name="T51" fmla="*/ 1318 h 2276"/>
                <a:gd name="T52" fmla="*/ 412 w 3248"/>
                <a:gd name="T53" fmla="*/ 1180 h 2276"/>
                <a:gd name="T54" fmla="*/ 581 w 3248"/>
                <a:gd name="T55" fmla="*/ 1099 h 2276"/>
                <a:gd name="T56" fmla="*/ 801 w 3248"/>
                <a:gd name="T57" fmla="*/ 1083 h 2276"/>
                <a:gd name="T58" fmla="*/ 861 w 3248"/>
                <a:gd name="T59" fmla="*/ 1040 h 2276"/>
                <a:gd name="T60" fmla="*/ 881 w 3248"/>
                <a:gd name="T61" fmla="*/ 822 h 2276"/>
                <a:gd name="T62" fmla="*/ 995 w 3248"/>
                <a:gd name="T63" fmla="*/ 551 h 2276"/>
                <a:gd name="T64" fmla="*/ 1199 w 3248"/>
                <a:gd name="T65" fmla="*/ 347 h 2276"/>
                <a:gd name="T66" fmla="*/ 1470 w 3248"/>
                <a:gd name="T67" fmla="*/ 232 h 2276"/>
                <a:gd name="T68" fmla="*/ 1738 w 3248"/>
                <a:gd name="T69" fmla="*/ 225 h 2276"/>
                <a:gd name="T70" fmla="*/ 2015 w 3248"/>
                <a:gd name="T71" fmla="*/ 327 h 2276"/>
                <a:gd name="T72" fmla="*/ 2230 w 3248"/>
                <a:gd name="T73" fmla="*/ 521 h 2276"/>
                <a:gd name="T74" fmla="*/ 2356 w 3248"/>
                <a:gd name="T75" fmla="*/ 786 h 2276"/>
                <a:gd name="T76" fmla="*/ 2381 w 3248"/>
                <a:gd name="T77" fmla="*/ 1028 h 2276"/>
                <a:gd name="T78" fmla="*/ 2434 w 3248"/>
                <a:gd name="T79" fmla="*/ 1083 h 2276"/>
                <a:gd name="T80" fmla="*/ 2635 w 3248"/>
                <a:gd name="T81" fmla="*/ 1092 h 2276"/>
                <a:gd name="T82" fmla="*/ 2799 w 3248"/>
                <a:gd name="T83" fmla="*/ 1156 h 2276"/>
                <a:gd name="T84" fmla="*/ 2928 w 3248"/>
                <a:gd name="T85" fmla="*/ 1272 h 2276"/>
                <a:gd name="T86" fmla="*/ 3009 w 3248"/>
                <a:gd name="T87" fmla="*/ 1428 h 2276"/>
                <a:gd name="T88" fmla="*/ 3030 w 3248"/>
                <a:gd name="T89" fmla="*/ 1568 h 2276"/>
                <a:gd name="T90" fmla="*/ 3006 w 3248"/>
                <a:gd name="T91" fmla="*/ 1721 h 2276"/>
                <a:gd name="T92" fmla="*/ 2882 w 3248"/>
                <a:gd name="T93" fmla="*/ 1920 h 2276"/>
                <a:gd name="T94" fmla="*/ 2817 w 3248"/>
                <a:gd name="T95" fmla="*/ 2172 h 2276"/>
                <a:gd name="T96" fmla="*/ 2850 w 3248"/>
                <a:gd name="T97" fmla="*/ 2197 h 2276"/>
                <a:gd name="T98" fmla="*/ 2948 w 3248"/>
                <a:gd name="T99" fmla="*/ 2146 h 2276"/>
                <a:gd name="T100" fmla="*/ 3100 w 3248"/>
                <a:gd name="T101" fmla="*/ 2000 h 2276"/>
                <a:gd name="T102" fmla="*/ 3230 w 3248"/>
                <a:gd name="T103" fmla="*/ 1727 h 2276"/>
                <a:gd name="T104" fmla="*/ 3240 w 3248"/>
                <a:gd name="T105" fmla="*/ 1468 h 2276"/>
                <a:gd name="T106" fmla="*/ 3153 w 3248"/>
                <a:gd name="T107" fmla="*/ 1218 h 2276"/>
                <a:gd name="T108" fmla="*/ 2985 w 3248"/>
                <a:gd name="T109" fmla="*/ 1022 h 2276"/>
                <a:gd name="T110" fmla="*/ 2757 w 3248"/>
                <a:gd name="T111" fmla="*/ 899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8" h="2276">
                  <a:moveTo>
                    <a:pt x="2592" y="868"/>
                  </a:moveTo>
                  <a:lnTo>
                    <a:pt x="2592" y="868"/>
                  </a:lnTo>
                  <a:lnTo>
                    <a:pt x="2586" y="822"/>
                  </a:lnTo>
                  <a:lnTo>
                    <a:pt x="2577" y="777"/>
                  </a:lnTo>
                  <a:lnTo>
                    <a:pt x="2567" y="734"/>
                  </a:lnTo>
                  <a:lnTo>
                    <a:pt x="2556" y="690"/>
                  </a:lnTo>
                  <a:lnTo>
                    <a:pt x="2541" y="648"/>
                  </a:lnTo>
                  <a:lnTo>
                    <a:pt x="2525" y="606"/>
                  </a:lnTo>
                  <a:lnTo>
                    <a:pt x="2508" y="566"/>
                  </a:lnTo>
                  <a:lnTo>
                    <a:pt x="2488" y="526"/>
                  </a:lnTo>
                  <a:lnTo>
                    <a:pt x="2467" y="488"/>
                  </a:lnTo>
                  <a:lnTo>
                    <a:pt x="2445" y="450"/>
                  </a:lnTo>
                  <a:lnTo>
                    <a:pt x="2420" y="414"/>
                  </a:lnTo>
                  <a:lnTo>
                    <a:pt x="2394" y="379"/>
                  </a:lnTo>
                  <a:lnTo>
                    <a:pt x="2367" y="345"/>
                  </a:lnTo>
                  <a:lnTo>
                    <a:pt x="2338" y="312"/>
                  </a:lnTo>
                  <a:lnTo>
                    <a:pt x="2307" y="280"/>
                  </a:lnTo>
                  <a:lnTo>
                    <a:pt x="2275" y="251"/>
                  </a:lnTo>
                  <a:lnTo>
                    <a:pt x="2242" y="222"/>
                  </a:lnTo>
                  <a:lnTo>
                    <a:pt x="2208" y="195"/>
                  </a:lnTo>
                  <a:lnTo>
                    <a:pt x="2173" y="169"/>
                  </a:lnTo>
                  <a:lnTo>
                    <a:pt x="2135" y="145"/>
                  </a:lnTo>
                  <a:lnTo>
                    <a:pt x="2098" y="123"/>
                  </a:lnTo>
                  <a:lnTo>
                    <a:pt x="2059" y="103"/>
                  </a:lnTo>
                  <a:lnTo>
                    <a:pt x="2019" y="84"/>
                  </a:lnTo>
                  <a:lnTo>
                    <a:pt x="1978" y="66"/>
                  </a:lnTo>
                  <a:lnTo>
                    <a:pt x="1936" y="52"/>
                  </a:lnTo>
                  <a:lnTo>
                    <a:pt x="1894" y="38"/>
                  </a:lnTo>
                  <a:lnTo>
                    <a:pt x="1850" y="26"/>
                  </a:lnTo>
                  <a:lnTo>
                    <a:pt x="1806" y="17"/>
                  </a:lnTo>
                  <a:lnTo>
                    <a:pt x="1761" y="9"/>
                  </a:lnTo>
                  <a:lnTo>
                    <a:pt x="1716" y="4"/>
                  </a:lnTo>
                  <a:lnTo>
                    <a:pt x="1669" y="1"/>
                  </a:lnTo>
                  <a:lnTo>
                    <a:pt x="1623" y="0"/>
                  </a:lnTo>
                  <a:lnTo>
                    <a:pt x="1623" y="0"/>
                  </a:lnTo>
                  <a:lnTo>
                    <a:pt x="1576" y="1"/>
                  </a:lnTo>
                  <a:lnTo>
                    <a:pt x="1530" y="4"/>
                  </a:lnTo>
                  <a:lnTo>
                    <a:pt x="1485" y="9"/>
                  </a:lnTo>
                  <a:lnTo>
                    <a:pt x="1439" y="17"/>
                  </a:lnTo>
                  <a:lnTo>
                    <a:pt x="1396" y="26"/>
                  </a:lnTo>
                  <a:lnTo>
                    <a:pt x="1352" y="38"/>
                  </a:lnTo>
                  <a:lnTo>
                    <a:pt x="1309" y="52"/>
                  </a:lnTo>
                  <a:lnTo>
                    <a:pt x="1268" y="66"/>
                  </a:lnTo>
                  <a:lnTo>
                    <a:pt x="1226" y="84"/>
                  </a:lnTo>
                  <a:lnTo>
                    <a:pt x="1187" y="103"/>
                  </a:lnTo>
                  <a:lnTo>
                    <a:pt x="1148" y="123"/>
                  </a:lnTo>
                  <a:lnTo>
                    <a:pt x="1110" y="145"/>
                  </a:lnTo>
                  <a:lnTo>
                    <a:pt x="1074" y="169"/>
                  </a:lnTo>
                  <a:lnTo>
                    <a:pt x="1038" y="195"/>
                  </a:lnTo>
                  <a:lnTo>
                    <a:pt x="1003" y="222"/>
                  </a:lnTo>
                  <a:lnTo>
                    <a:pt x="970" y="251"/>
                  </a:lnTo>
                  <a:lnTo>
                    <a:pt x="939" y="281"/>
                  </a:lnTo>
                  <a:lnTo>
                    <a:pt x="908" y="312"/>
                  </a:lnTo>
                  <a:lnTo>
                    <a:pt x="880" y="345"/>
                  </a:lnTo>
                  <a:lnTo>
                    <a:pt x="852" y="379"/>
                  </a:lnTo>
                  <a:lnTo>
                    <a:pt x="826" y="414"/>
                  </a:lnTo>
                  <a:lnTo>
                    <a:pt x="801" y="450"/>
                  </a:lnTo>
                  <a:lnTo>
                    <a:pt x="778" y="488"/>
                  </a:lnTo>
                  <a:lnTo>
                    <a:pt x="757" y="526"/>
                  </a:lnTo>
                  <a:lnTo>
                    <a:pt x="738" y="566"/>
                  </a:lnTo>
                  <a:lnTo>
                    <a:pt x="720" y="606"/>
                  </a:lnTo>
                  <a:lnTo>
                    <a:pt x="705" y="648"/>
                  </a:lnTo>
                  <a:lnTo>
                    <a:pt x="690" y="690"/>
                  </a:lnTo>
                  <a:lnTo>
                    <a:pt x="679" y="734"/>
                  </a:lnTo>
                  <a:lnTo>
                    <a:pt x="668" y="777"/>
                  </a:lnTo>
                  <a:lnTo>
                    <a:pt x="660" y="822"/>
                  </a:lnTo>
                  <a:lnTo>
                    <a:pt x="654" y="868"/>
                  </a:lnTo>
                  <a:lnTo>
                    <a:pt x="654" y="868"/>
                  </a:lnTo>
                  <a:lnTo>
                    <a:pt x="620" y="871"/>
                  </a:lnTo>
                  <a:lnTo>
                    <a:pt x="586" y="876"/>
                  </a:lnTo>
                  <a:lnTo>
                    <a:pt x="554" y="882"/>
                  </a:lnTo>
                  <a:lnTo>
                    <a:pt x="521" y="889"/>
                  </a:lnTo>
                  <a:lnTo>
                    <a:pt x="490" y="899"/>
                  </a:lnTo>
                  <a:lnTo>
                    <a:pt x="458" y="910"/>
                  </a:lnTo>
                  <a:lnTo>
                    <a:pt x="427" y="923"/>
                  </a:lnTo>
                  <a:lnTo>
                    <a:pt x="397" y="936"/>
                  </a:lnTo>
                  <a:lnTo>
                    <a:pt x="368" y="951"/>
                  </a:lnTo>
                  <a:lnTo>
                    <a:pt x="340" y="967"/>
                  </a:lnTo>
                  <a:lnTo>
                    <a:pt x="313" y="985"/>
                  </a:lnTo>
                  <a:lnTo>
                    <a:pt x="286" y="1004"/>
                  </a:lnTo>
                  <a:lnTo>
                    <a:pt x="260" y="1023"/>
                  </a:lnTo>
                  <a:lnTo>
                    <a:pt x="237" y="1044"/>
                  </a:lnTo>
                  <a:lnTo>
                    <a:pt x="213" y="1066"/>
                  </a:lnTo>
                  <a:lnTo>
                    <a:pt x="190" y="1089"/>
                  </a:lnTo>
                  <a:lnTo>
                    <a:pt x="168" y="1114"/>
                  </a:lnTo>
                  <a:lnTo>
                    <a:pt x="147" y="1139"/>
                  </a:lnTo>
                  <a:lnTo>
                    <a:pt x="129" y="1164"/>
                  </a:lnTo>
                  <a:lnTo>
                    <a:pt x="110" y="1191"/>
                  </a:lnTo>
                  <a:lnTo>
                    <a:pt x="93" y="1219"/>
                  </a:lnTo>
                  <a:lnTo>
                    <a:pt x="78" y="1247"/>
                  </a:lnTo>
                  <a:lnTo>
                    <a:pt x="63" y="1278"/>
                  </a:lnTo>
                  <a:lnTo>
                    <a:pt x="51" y="1308"/>
                  </a:lnTo>
                  <a:lnTo>
                    <a:pt x="38" y="1338"/>
                  </a:lnTo>
                  <a:lnTo>
                    <a:pt x="29" y="1370"/>
                  </a:lnTo>
                  <a:lnTo>
                    <a:pt x="20" y="1402"/>
                  </a:lnTo>
                  <a:lnTo>
                    <a:pt x="12" y="1434"/>
                  </a:lnTo>
                  <a:lnTo>
                    <a:pt x="7" y="1468"/>
                  </a:lnTo>
                  <a:lnTo>
                    <a:pt x="3" y="1502"/>
                  </a:lnTo>
                  <a:lnTo>
                    <a:pt x="0" y="1536"/>
                  </a:lnTo>
                  <a:lnTo>
                    <a:pt x="0" y="1570"/>
                  </a:lnTo>
                  <a:lnTo>
                    <a:pt x="0" y="1570"/>
                  </a:lnTo>
                  <a:lnTo>
                    <a:pt x="0" y="1607"/>
                  </a:lnTo>
                  <a:lnTo>
                    <a:pt x="3" y="1642"/>
                  </a:lnTo>
                  <a:lnTo>
                    <a:pt x="7" y="1677"/>
                  </a:lnTo>
                  <a:lnTo>
                    <a:pt x="13" y="1712"/>
                  </a:lnTo>
                  <a:lnTo>
                    <a:pt x="22" y="1746"/>
                  </a:lnTo>
                  <a:lnTo>
                    <a:pt x="31" y="1780"/>
                  </a:lnTo>
                  <a:lnTo>
                    <a:pt x="43" y="1812"/>
                  </a:lnTo>
                  <a:lnTo>
                    <a:pt x="55" y="1844"/>
                  </a:lnTo>
                  <a:lnTo>
                    <a:pt x="70" y="1875"/>
                  </a:lnTo>
                  <a:lnTo>
                    <a:pt x="85" y="1905"/>
                  </a:lnTo>
                  <a:lnTo>
                    <a:pt x="102" y="1936"/>
                  </a:lnTo>
                  <a:lnTo>
                    <a:pt x="120" y="1964"/>
                  </a:lnTo>
                  <a:lnTo>
                    <a:pt x="140" y="1992"/>
                  </a:lnTo>
                  <a:lnTo>
                    <a:pt x="161" y="2018"/>
                  </a:lnTo>
                  <a:lnTo>
                    <a:pt x="183" y="2044"/>
                  </a:lnTo>
                  <a:lnTo>
                    <a:pt x="206" y="2068"/>
                  </a:lnTo>
                  <a:lnTo>
                    <a:pt x="230" y="2091"/>
                  </a:lnTo>
                  <a:lnTo>
                    <a:pt x="256" y="2113"/>
                  </a:lnTo>
                  <a:lnTo>
                    <a:pt x="282" y="2135"/>
                  </a:lnTo>
                  <a:lnTo>
                    <a:pt x="310" y="2154"/>
                  </a:lnTo>
                  <a:lnTo>
                    <a:pt x="339" y="2172"/>
                  </a:lnTo>
                  <a:lnTo>
                    <a:pt x="368" y="2190"/>
                  </a:lnTo>
                  <a:lnTo>
                    <a:pt x="398" y="2205"/>
                  </a:lnTo>
                  <a:lnTo>
                    <a:pt x="430" y="2219"/>
                  </a:lnTo>
                  <a:lnTo>
                    <a:pt x="462" y="2231"/>
                  </a:lnTo>
                  <a:lnTo>
                    <a:pt x="495" y="2243"/>
                  </a:lnTo>
                  <a:lnTo>
                    <a:pt x="528" y="2252"/>
                  </a:lnTo>
                  <a:lnTo>
                    <a:pt x="562" y="2260"/>
                  </a:lnTo>
                  <a:lnTo>
                    <a:pt x="597" y="2267"/>
                  </a:lnTo>
                  <a:lnTo>
                    <a:pt x="632" y="2271"/>
                  </a:lnTo>
                  <a:lnTo>
                    <a:pt x="667" y="2274"/>
                  </a:lnTo>
                  <a:lnTo>
                    <a:pt x="703" y="2275"/>
                  </a:lnTo>
                  <a:lnTo>
                    <a:pt x="2380" y="2276"/>
                  </a:lnTo>
                  <a:lnTo>
                    <a:pt x="2380" y="2276"/>
                  </a:lnTo>
                  <a:lnTo>
                    <a:pt x="2412" y="2274"/>
                  </a:lnTo>
                  <a:lnTo>
                    <a:pt x="2441" y="2272"/>
                  </a:lnTo>
                  <a:lnTo>
                    <a:pt x="2467" y="2269"/>
                  </a:lnTo>
                  <a:lnTo>
                    <a:pt x="2489" y="2265"/>
                  </a:lnTo>
                  <a:lnTo>
                    <a:pt x="2510" y="2259"/>
                  </a:lnTo>
                  <a:lnTo>
                    <a:pt x="2528" y="2253"/>
                  </a:lnTo>
                  <a:lnTo>
                    <a:pt x="2542" y="2247"/>
                  </a:lnTo>
                  <a:lnTo>
                    <a:pt x="2555" y="2240"/>
                  </a:lnTo>
                  <a:lnTo>
                    <a:pt x="2565" y="2231"/>
                  </a:lnTo>
                  <a:lnTo>
                    <a:pt x="2574" y="2223"/>
                  </a:lnTo>
                  <a:lnTo>
                    <a:pt x="2580" y="2213"/>
                  </a:lnTo>
                  <a:lnTo>
                    <a:pt x="2587" y="2203"/>
                  </a:lnTo>
                  <a:lnTo>
                    <a:pt x="2590" y="2193"/>
                  </a:lnTo>
                  <a:lnTo>
                    <a:pt x="2593" y="2182"/>
                  </a:lnTo>
                  <a:lnTo>
                    <a:pt x="2594" y="2170"/>
                  </a:lnTo>
                  <a:lnTo>
                    <a:pt x="2594" y="2159"/>
                  </a:lnTo>
                  <a:lnTo>
                    <a:pt x="2594" y="2002"/>
                  </a:lnTo>
                  <a:lnTo>
                    <a:pt x="2594" y="2002"/>
                  </a:lnTo>
                  <a:lnTo>
                    <a:pt x="2576" y="2014"/>
                  </a:lnTo>
                  <a:lnTo>
                    <a:pt x="2557" y="2025"/>
                  </a:lnTo>
                  <a:lnTo>
                    <a:pt x="2536" y="2034"/>
                  </a:lnTo>
                  <a:lnTo>
                    <a:pt x="2512" y="2041"/>
                  </a:lnTo>
                  <a:lnTo>
                    <a:pt x="2486" y="2048"/>
                  </a:lnTo>
                  <a:lnTo>
                    <a:pt x="2456" y="2053"/>
                  </a:lnTo>
                  <a:lnTo>
                    <a:pt x="2421" y="2056"/>
                  </a:lnTo>
                  <a:lnTo>
                    <a:pt x="2380" y="2057"/>
                  </a:lnTo>
                  <a:lnTo>
                    <a:pt x="2380" y="2057"/>
                  </a:lnTo>
                  <a:lnTo>
                    <a:pt x="703" y="2057"/>
                  </a:lnTo>
                  <a:lnTo>
                    <a:pt x="703" y="2057"/>
                  </a:lnTo>
                  <a:lnTo>
                    <a:pt x="679" y="2057"/>
                  </a:lnTo>
                  <a:lnTo>
                    <a:pt x="654" y="2055"/>
                  </a:lnTo>
                  <a:lnTo>
                    <a:pt x="630" y="2052"/>
                  </a:lnTo>
                  <a:lnTo>
                    <a:pt x="606" y="2048"/>
                  </a:lnTo>
                  <a:lnTo>
                    <a:pt x="582" y="2041"/>
                  </a:lnTo>
                  <a:lnTo>
                    <a:pt x="559" y="2035"/>
                  </a:lnTo>
                  <a:lnTo>
                    <a:pt x="536" y="2028"/>
                  </a:lnTo>
                  <a:lnTo>
                    <a:pt x="515" y="2019"/>
                  </a:lnTo>
                  <a:lnTo>
                    <a:pt x="493" y="2009"/>
                  </a:lnTo>
                  <a:lnTo>
                    <a:pt x="472" y="1998"/>
                  </a:lnTo>
                  <a:lnTo>
                    <a:pt x="451" y="1986"/>
                  </a:lnTo>
                  <a:lnTo>
                    <a:pt x="432" y="1974"/>
                  </a:lnTo>
                  <a:lnTo>
                    <a:pt x="413" y="1960"/>
                  </a:lnTo>
                  <a:lnTo>
                    <a:pt x="394" y="1946"/>
                  </a:lnTo>
                  <a:lnTo>
                    <a:pt x="377" y="1930"/>
                  </a:lnTo>
                  <a:lnTo>
                    <a:pt x="360" y="1915"/>
                  </a:lnTo>
                  <a:lnTo>
                    <a:pt x="343" y="1897"/>
                  </a:lnTo>
                  <a:lnTo>
                    <a:pt x="328" y="1880"/>
                  </a:lnTo>
                  <a:lnTo>
                    <a:pt x="313" y="1861"/>
                  </a:lnTo>
                  <a:lnTo>
                    <a:pt x="300" y="1842"/>
                  </a:lnTo>
                  <a:lnTo>
                    <a:pt x="287" y="1822"/>
                  </a:lnTo>
                  <a:lnTo>
                    <a:pt x="276" y="1802"/>
                  </a:lnTo>
                  <a:lnTo>
                    <a:pt x="265" y="1781"/>
                  </a:lnTo>
                  <a:lnTo>
                    <a:pt x="255" y="1759"/>
                  </a:lnTo>
                  <a:lnTo>
                    <a:pt x="246" y="1737"/>
                  </a:lnTo>
                  <a:lnTo>
                    <a:pt x="239" y="1715"/>
                  </a:lnTo>
                  <a:lnTo>
                    <a:pt x="232" y="1692"/>
                  </a:lnTo>
                  <a:lnTo>
                    <a:pt x="227" y="1668"/>
                  </a:lnTo>
                  <a:lnTo>
                    <a:pt x="222" y="1644"/>
                  </a:lnTo>
                  <a:lnTo>
                    <a:pt x="219" y="1620"/>
                  </a:lnTo>
                  <a:lnTo>
                    <a:pt x="218" y="1595"/>
                  </a:lnTo>
                  <a:lnTo>
                    <a:pt x="217" y="1570"/>
                  </a:lnTo>
                  <a:lnTo>
                    <a:pt x="217" y="1570"/>
                  </a:lnTo>
                  <a:lnTo>
                    <a:pt x="218" y="1545"/>
                  </a:lnTo>
                  <a:lnTo>
                    <a:pt x="219" y="1520"/>
                  </a:lnTo>
                  <a:lnTo>
                    <a:pt x="222" y="1497"/>
                  </a:lnTo>
                  <a:lnTo>
                    <a:pt x="226" y="1473"/>
                  </a:lnTo>
                  <a:lnTo>
                    <a:pt x="232" y="1449"/>
                  </a:lnTo>
                  <a:lnTo>
                    <a:pt x="239" y="1426"/>
                  </a:lnTo>
                  <a:lnTo>
                    <a:pt x="246" y="1403"/>
                  </a:lnTo>
                  <a:lnTo>
                    <a:pt x="255" y="1381"/>
                  </a:lnTo>
                  <a:lnTo>
                    <a:pt x="265" y="1360"/>
                  </a:lnTo>
                  <a:lnTo>
                    <a:pt x="276" y="1339"/>
                  </a:lnTo>
                  <a:lnTo>
                    <a:pt x="287" y="1318"/>
                  </a:lnTo>
                  <a:lnTo>
                    <a:pt x="300" y="1298"/>
                  </a:lnTo>
                  <a:lnTo>
                    <a:pt x="313" y="1280"/>
                  </a:lnTo>
                  <a:lnTo>
                    <a:pt x="328" y="1261"/>
                  </a:lnTo>
                  <a:lnTo>
                    <a:pt x="343" y="1243"/>
                  </a:lnTo>
                  <a:lnTo>
                    <a:pt x="359" y="1227"/>
                  </a:lnTo>
                  <a:lnTo>
                    <a:pt x="376" y="1210"/>
                  </a:lnTo>
                  <a:lnTo>
                    <a:pt x="393" y="1195"/>
                  </a:lnTo>
                  <a:lnTo>
                    <a:pt x="412" y="1180"/>
                  </a:lnTo>
                  <a:lnTo>
                    <a:pt x="431" y="1167"/>
                  </a:lnTo>
                  <a:lnTo>
                    <a:pt x="450" y="1154"/>
                  </a:lnTo>
                  <a:lnTo>
                    <a:pt x="471" y="1143"/>
                  </a:lnTo>
                  <a:lnTo>
                    <a:pt x="492" y="1131"/>
                  </a:lnTo>
                  <a:lnTo>
                    <a:pt x="514" y="1122"/>
                  </a:lnTo>
                  <a:lnTo>
                    <a:pt x="535" y="1113"/>
                  </a:lnTo>
                  <a:lnTo>
                    <a:pt x="558" y="1105"/>
                  </a:lnTo>
                  <a:lnTo>
                    <a:pt x="581" y="1099"/>
                  </a:lnTo>
                  <a:lnTo>
                    <a:pt x="605" y="1093"/>
                  </a:lnTo>
                  <a:lnTo>
                    <a:pt x="629" y="1089"/>
                  </a:lnTo>
                  <a:lnTo>
                    <a:pt x="653" y="1086"/>
                  </a:lnTo>
                  <a:lnTo>
                    <a:pt x="678" y="1083"/>
                  </a:lnTo>
                  <a:lnTo>
                    <a:pt x="702" y="1083"/>
                  </a:lnTo>
                  <a:lnTo>
                    <a:pt x="702" y="1083"/>
                  </a:lnTo>
                  <a:lnTo>
                    <a:pt x="777" y="1083"/>
                  </a:lnTo>
                  <a:lnTo>
                    <a:pt x="801" y="1083"/>
                  </a:lnTo>
                  <a:lnTo>
                    <a:pt x="811" y="1083"/>
                  </a:lnTo>
                  <a:lnTo>
                    <a:pt x="811" y="1083"/>
                  </a:lnTo>
                  <a:lnTo>
                    <a:pt x="823" y="1079"/>
                  </a:lnTo>
                  <a:lnTo>
                    <a:pt x="833" y="1074"/>
                  </a:lnTo>
                  <a:lnTo>
                    <a:pt x="841" y="1068"/>
                  </a:lnTo>
                  <a:lnTo>
                    <a:pt x="850" y="1060"/>
                  </a:lnTo>
                  <a:lnTo>
                    <a:pt x="856" y="1050"/>
                  </a:lnTo>
                  <a:lnTo>
                    <a:pt x="861" y="1040"/>
                  </a:lnTo>
                  <a:lnTo>
                    <a:pt x="864" y="1028"/>
                  </a:lnTo>
                  <a:lnTo>
                    <a:pt x="865" y="1017"/>
                  </a:lnTo>
                  <a:lnTo>
                    <a:pt x="865" y="975"/>
                  </a:lnTo>
                  <a:lnTo>
                    <a:pt x="865" y="975"/>
                  </a:lnTo>
                  <a:lnTo>
                    <a:pt x="866" y="935"/>
                  </a:lnTo>
                  <a:lnTo>
                    <a:pt x="869" y="897"/>
                  </a:lnTo>
                  <a:lnTo>
                    <a:pt x="875" y="859"/>
                  </a:lnTo>
                  <a:lnTo>
                    <a:pt x="881" y="822"/>
                  </a:lnTo>
                  <a:lnTo>
                    <a:pt x="889" y="786"/>
                  </a:lnTo>
                  <a:lnTo>
                    <a:pt x="900" y="749"/>
                  </a:lnTo>
                  <a:lnTo>
                    <a:pt x="912" y="714"/>
                  </a:lnTo>
                  <a:lnTo>
                    <a:pt x="926" y="680"/>
                  </a:lnTo>
                  <a:lnTo>
                    <a:pt x="940" y="647"/>
                  </a:lnTo>
                  <a:lnTo>
                    <a:pt x="957" y="613"/>
                  </a:lnTo>
                  <a:lnTo>
                    <a:pt x="975" y="582"/>
                  </a:lnTo>
                  <a:lnTo>
                    <a:pt x="995" y="551"/>
                  </a:lnTo>
                  <a:lnTo>
                    <a:pt x="1016" y="521"/>
                  </a:lnTo>
                  <a:lnTo>
                    <a:pt x="1039" y="493"/>
                  </a:lnTo>
                  <a:lnTo>
                    <a:pt x="1062" y="465"/>
                  </a:lnTo>
                  <a:lnTo>
                    <a:pt x="1087" y="439"/>
                  </a:lnTo>
                  <a:lnTo>
                    <a:pt x="1114" y="414"/>
                  </a:lnTo>
                  <a:lnTo>
                    <a:pt x="1141" y="390"/>
                  </a:lnTo>
                  <a:lnTo>
                    <a:pt x="1170" y="367"/>
                  </a:lnTo>
                  <a:lnTo>
                    <a:pt x="1199" y="347"/>
                  </a:lnTo>
                  <a:lnTo>
                    <a:pt x="1231" y="327"/>
                  </a:lnTo>
                  <a:lnTo>
                    <a:pt x="1262" y="308"/>
                  </a:lnTo>
                  <a:lnTo>
                    <a:pt x="1295" y="292"/>
                  </a:lnTo>
                  <a:lnTo>
                    <a:pt x="1328" y="276"/>
                  </a:lnTo>
                  <a:lnTo>
                    <a:pt x="1362" y="263"/>
                  </a:lnTo>
                  <a:lnTo>
                    <a:pt x="1398" y="251"/>
                  </a:lnTo>
                  <a:lnTo>
                    <a:pt x="1434" y="241"/>
                  </a:lnTo>
                  <a:lnTo>
                    <a:pt x="1470" y="232"/>
                  </a:lnTo>
                  <a:lnTo>
                    <a:pt x="1508" y="225"/>
                  </a:lnTo>
                  <a:lnTo>
                    <a:pt x="1546" y="221"/>
                  </a:lnTo>
                  <a:lnTo>
                    <a:pt x="1584" y="218"/>
                  </a:lnTo>
                  <a:lnTo>
                    <a:pt x="1623" y="217"/>
                  </a:lnTo>
                  <a:lnTo>
                    <a:pt x="1623" y="217"/>
                  </a:lnTo>
                  <a:lnTo>
                    <a:pt x="1662" y="218"/>
                  </a:lnTo>
                  <a:lnTo>
                    <a:pt x="1701" y="221"/>
                  </a:lnTo>
                  <a:lnTo>
                    <a:pt x="1738" y="225"/>
                  </a:lnTo>
                  <a:lnTo>
                    <a:pt x="1775" y="232"/>
                  </a:lnTo>
                  <a:lnTo>
                    <a:pt x="1812" y="241"/>
                  </a:lnTo>
                  <a:lnTo>
                    <a:pt x="1848" y="251"/>
                  </a:lnTo>
                  <a:lnTo>
                    <a:pt x="1883" y="263"/>
                  </a:lnTo>
                  <a:lnTo>
                    <a:pt x="1917" y="276"/>
                  </a:lnTo>
                  <a:lnTo>
                    <a:pt x="1951" y="292"/>
                  </a:lnTo>
                  <a:lnTo>
                    <a:pt x="1984" y="308"/>
                  </a:lnTo>
                  <a:lnTo>
                    <a:pt x="2015" y="327"/>
                  </a:lnTo>
                  <a:lnTo>
                    <a:pt x="2046" y="347"/>
                  </a:lnTo>
                  <a:lnTo>
                    <a:pt x="2076" y="367"/>
                  </a:lnTo>
                  <a:lnTo>
                    <a:pt x="2104" y="390"/>
                  </a:lnTo>
                  <a:lnTo>
                    <a:pt x="2132" y="414"/>
                  </a:lnTo>
                  <a:lnTo>
                    <a:pt x="2158" y="439"/>
                  </a:lnTo>
                  <a:lnTo>
                    <a:pt x="2183" y="465"/>
                  </a:lnTo>
                  <a:lnTo>
                    <a:pt x="2207" y="493"/>
                  </a:lnTo>
                  <a:lnTo>
                    <a:pt x="2230" y="521"/>
                  </a:lnTo>
                  <a:lnTo>
                    <a:pt x="2251" y="551"/>
                  </a:lnTo>
                  <a:lnTo>
                    <a:pt x="2270" y="582"/>
                  </a:lnTo>
                  <a:lnTo>
                    <a:pt x="2289" y="613"/>
                  </a:lnTo>
                  <a:lnTo>
                    <a:pt x="2305" y="647"/>
                  </a:lnTo>
                  <a:lnTo>
                    <a:pt x="2321" y="680"/>
                  </a:lnTo>
                  <a:lnTo>
                    <a:pt x="2335" y="714"/>
                  </a:lnTo>
                  <a:lnTo>
                    <a:pt x="2346" y="749"/>
                  </a:lnTo>
                  <a:lnTo>
                    <a:pt x="2356" y="786"/>
                  </a:lnTo>
                  <a:lnTo>
                    <a:pt x="2365" y="822"/>
                  </a:lnTo>
                  <a:lnTo>
                    <a:pt x="2372" y="859"/>
                  </a:lnTo>
                  <a:lnTo>
                    <a:pt x="2376" y="897"/>
                  </a:lnTo>
                  <a:lnTo>
                    <a:pt x="2379" y="935"/>
                  </a:lnTo>
                  <a:lnTo>
                    <a:pt x="2380" y="975"/>
                  </a:lnTo>
                  <a:lnTo>
                    <a:pt x="2380" y="1017"/>
                  </a:lnTo>
                  <a:lnTo>
                    <a:pt x="2380" y="1017"/>
                  </a:lnTo>
                  <a:lnTo>
                    <a:pt x="2381" y="1028"/>
                  </a:lnTo>
                  <a:lnTo>
                    <a:pt x="2384" y="1040"/>
                  </a:lnTo>
                  <a:lnTo>
                    <a:pt x="2390" y="1050"/>
                  </a:lnTo>
                  <a:lnTo>
                    <a:pt x="2396" y="1060"/>
                  </a:lnTo>
                  <a:lnTo>
                    <a:pt x="2404" y="1068"/>
                  </a:lnTo>
                  <a:lnTo>
                    <a:pt x="2413" y="1074"/>
                  </a:lnTo>
                  <a:lnTo>
                    <a:pt x="2423" y="1079"/>
                  </a:lnTo>
                  <a:lnTo>
                    <a:pt x="2434" y="1083"/>
                  </a:lnTo>
                  <a:lnTo>
                    <a:pt x="2434" y="1083"/>
                  </a:lnTo>
                  <a:lnTo>
                    <a:pt x="2442" y="1083"/>
                  </a:lnTo>
                  <a:lnTo>
                    <a:pt x="2463" y="1083"/>
                  </a:lnTo>
                  <a:lnTo>
                    <a:pt x="2543" y="1083"/>
                  </a:lnTo>
                  <a:lnTo>
                    <a:pt x="2543" y="1083"/>
                  </a:lnTo>
                  <a:lnTo>
                    <a:pt x="2567" y="1083"/>
                  </a:lnTo>
                  <a:lnTo>
                    <a:pt x="2590" y="1086"/>
                  </a:lnTo>
                  <a:lnTo>
                    <a:pt x="2613" y="1088"/>
                  </a:lnTo>
                  <a:lnTo>
                    <a:pt x="2635" y="1092"/>
                  </a:lnTo>
                  <a:lnTo>
                    <a:pt x="2657" y="1096"/>
                  </a:lnTo>
                  <a:lnTo>
                    <a:pt x="2679" y="1102"/>
                  </a:lnTo>
                  <a:lnTo>
                    <a:pt x="2700" y="1109"/>
                  </a:lnTo>
                  <a:lnTo>
                    <a:pt x="2721" y="1117"/>
                  </a:lnTo>
                  <a:lnTo>
                    <a:pt x="2741" y="1125"/>
                  </a:lnTo>
                  <a:lnTo>
                    <a:pt x="2761" y="1134"/>
                  </a:lnTo>
                  <a:lnTo>
                    <a:pt x="2781" y="1145"/>
                  </a:lnTo>
                  <a:lnTo>
                    <a:pt x="2799" y="1156"/>
                  </a:lnTo>
                  <a:lnTo>
                    <a:pt x="2818" y="1169"/>
                  </a:lnTo>
                  <a:lnTo>
                    <a:pt x="2836" y="1181"/>
                  </a:lnTo>
                  <a:lnTo>
                    <a:pt x="2852" y="1195"/>
                  </a:lnTo>
                  <a:lnTo>
                    <a:pt x="2869" y="1209"/>
                  </a:lnTo>
                  <a:lnTo>
                    <a:pt x="2885" y="1224"/>
                  </a:lnTo>
                  <a:lnTo>
                    <a:pt x="2900" y="1239"/>
                  </a:lnTo>
                  <a:lnTo>
                    <a:pt x="2915" y="1256"/>
                  </a:lnTo>
                  <a:lnTo>
                    <a:pt x="2928" y="1272"/>
                  </a:lnTo>
                  <a:lnTo>
                    <a:pt x="2942" y="1290"/>
                  </a:lnTo>
                  <a:lnTo>
                    <a:pt x="2954" y="1309"/>
                  </a:lnTo>
                  <a:lnTo>
                    <a:pt x="2965" y="1327"/>
                  </a:lnTo>
                  <a:lnTo>
                    <a:pt x="2976" y="1346"/>
                  </a:lnTo>
                  <a:lnTo>
                    <a:pt x="2985" y="1366"/>
                  </a:lnTo>
                  <a:lnTo>
                    <a:pt x="2994" y="1387"/>
                  </a:lnTo>
                  <a:lnTo>
                    <a:pt x="3002" y="1407"/>
                  </a:lnTo>
                  <a:lnTo>
                    <a:pt x="3009" y="1428"/>
                  </a:lnTo>
                  <a:lnTo>
                    <a:pt x="3015" y="1450"/>
                  </a:lnTo>
                  <a:lnTo>
                    <a:pt x="3020" y="1472"/>
                  </a:lnTo>
                  <a:lnTo>
                    <a:pt x="3025" y="1494"/>
                  </a:lnTo>
                  <a:lnTo>
                    <a:pt x="3027" y="1517"/>
                  </a:lnTo>
                  <a:lnTo>
                    <a:pt x="3027" y="1517"/>
                  </a:lnTo>
                  <a:lnTo>
                    <a:pt x="3030" y="1543"/>
                  </a:lnTo>
                  <a:lnTo>
                    <a:pt x="3030" y="1569"/>
                  </a:lnTo>
                  <a:lnTo>
                    <a:pt x="3030" y="1568"/>
                  </a:lnTo>
                  <a:lnTo>
                    <a:pt x="3030" y="1568"/>
                  </a:lnTo>
                  <a:lnTo>
                    <a:pt x="3030" y="1570"/>
                  </a:lnTo>
                  <a:lnTo>
                    <a:pt x="3030" y="1570"/>
                  </a:lnTo>
                  <a:lnTo>
                    <a:pt x="3029" y="1601"/>
                  </a:lnTo>
                  <a:lnTo>
                    <a:pt x="3027" y="1633"/>
                  </a:lnTo>
                  <a:lnTo>
                    <a:pt x="3021" y="1663"/>
                  </a:lnTo>
                  <a:lnTo>
                    <a:pt x="3014" y="1693"/>
                  </a:lnTo>
                  <a:lnTo>
                    <a:pt x="3006" y="1721"/>
                  </a:lnTo>
                  <a:lnTo>
                    <a:pt x="2997" y="1749"/>
                  </a:lnTo>
                  <a:lnTo>
                    <a:pt x="2984" y="1777"/>
                  </a:lnTo>
                  <a:lnTo>
                    <a:pt x="2971" y="1803"/>
                  </a:lnTo>
                  <a:lnTo>
                    <a:pt x="2956" y="1829"/>
                  </a:lnTo>
                  <a:lnTo>
                    <a:pt x="2939" y="1853"/>
                  </a:lnTo>
                  <a:lnTo>
                    <a:pt x="2922" y="1876"/>
                  </a:lnTo>
                  <a:lnTo>
                    <a:pt x="2902" y="1898"/>
                  </a:lnTo>
                  <a:lnTo>
                    <a:pt x="2882" y="1920"/>
                  </a:lnTo>
                  <a:lnTo>
                    <a:pt x="2861" y="1940"/>
                  </a:lnTo>
                  <a:lnTo>
                    <a:pt x="2838" y="1957"/>
                  </a:lnTo>
                  <a:lnTo>
                    <a:pt x="2814" y="1975"/>
                  </a:lnTo>
                  <a:lnTo>
                    <a:pt x="2814" y="2152"/>
                  </a:lnTo>
                  <a:lnTo>
                    <a:pt x="2814" y="2152"/>
                  </a:lnTo>
                  <a:lnTo>
                    <a:pt x="2814" y="2160"/>
                  </a:lnTo>
                  <a:lnTo>
                    <a:pt x="2816" y="2167"/>
                  </a:lnTo>
                  <a:lnTo>
                    <a:pt x="2817" y="2172"/>
                  </a:lnTo>
                  <a:lnTo>
                    <a:pt x="2820" y="2178"/>
                  </a:lnTo>
                  <a:lnTo>
                    <a:pt x="2823" y="2183"/>
                  </a:lnTo>
                  <a:lnTo>
                    <a:pt x="2826" y="2187"/>
                  </a:lnTo>
                  <a:lnTo>
                    <a:pt x="2831" y="2190"/>
                  </a:lnTo>
                  <a:lnTo>
                    <a:pt x="2835" y="2193"/>
                  </a:lnTo>
                  <a:lnTo>
                    <a:pt x="2840" y="2195"/>
                  </a:lnTo>
                  <a:lnTo>
                    <a:pt x="2845" y="2196"/>
                  </a:lnTo>
                  <a:lnTo>
                    <a:pt x="2850" y="2197"/>
                  </a:lnTo>
                  <a:lnTo>
                    <a:pt x="2855" y="2196"/>
                  </a:lnTo>
                  <a:lnTo>
                    <a:pt x="2862" y="2196"/>
                  </a:lnTo>
                  <a:lnTo>
                    <a:pt x="2867" y="2194"/>
                  </a:lnTo>
                  <a:lnTo>
                    <a:pt x="2872" y="2192"/>
                  </a:lnTo>
                  <a:lnTo>
                    <a:pt x="2878" y="2190"/>
                  </a:lnTo>
                  <a:lnTo>
                    <a:pt x="2878" y="2190"/>
                  </a:lnTo>
                  <a:lnTo>
                    <a:pt x="2918" y="2166"/>
                  </a:lnTo>
                  <a:lnTo>
                    <a:pt x="2948" y="2146"/>
                  </a:lnTo>
                  <a:lnTo>
                    <a:pt x="2948" y="2146"/>
                  </a:lnTo>
                  <a:lnTo>
                    <a:pt x="2998" y="2108"/>
                  </a:lnTo>
                  <a:lnTo>
                    <a:pt x="2997" y="2108"/>
                  </a:lnTo>
                  <a:lnTo>
                    <a:pt x="2997" y="2108"/>
                  </a:lnTo>
                  <a:lnTo>
                    <a:pt x="3025" y="2083"/>
                  </a:lnTo>
                  <a:lnTo>
                    <a:pt x="3052" y="2056"/>
                  </a:lnTo>
                  <a:lnTo>
                    <a:pt x="3076" y="2029"/>
                  </a:lnTo>
                  <a:lnTo>
                    <a:pt x="3100" y="2000"/>
                  </a:lnTo>
                  <a:lnTo>
                    <a:pt x="3123" y="1969"/>
                  </a:lnTo>
                  <a:lnTo>
                    <a:pt x="3143" y="1938"/>
                  </a:lnTo>
                  <a:lnTo>
                    <a:pt x="3163" y="1905"/>
                  </a:lnTo>
                  <a:lnTo>
                    <a:pt x="3179" y="1871"/>
                  </a:lnTo>
                  <a:lnTo>
                    <a:pt x="3195" y="1837"/>
                  </a:lnTo>
                  <a:lnTo>
                    <a:pt x="3208" y="1801"/>
                  </a:lnTo>
                  <a:lnTo>
                    <a:pt x="3220" y="1764"/>
                  </a:lnTo>
                  <a:lnTo>
                    <a:pt x="3230" y="1727"/>
                  </a:lnTo>
                  <a:lnTo>
                    <a:pt x="3237" y="1689"/>
                  </a:lnTo>
                  <a:lnTo>
                    <a:pt x="3242" y="1650"/>
                  </a:lnTo>
                  <a:lnTo>
                    <a:pt x="3247" y="1611"/>
                  </a:lnTo>
                  <a:lnTo>
                    <a:pt x="3248" y="1570"/>
                  </a:lnTo>
                  <a:lnTo>
                    <a:pt x="3248" y="1570"/>
                  </a:lnTo>
                  <a:lnTo>
                    <a:pt x="3247" y="1536"/>
                  </a:lnTo>
                  <a:lnTo>
                    <a:pt x="3245" y="1501"/>
                  </a:lnTo>
                  <a:lnTo>
                    <a:pt x="3240" y="1468"/>
                  </a:lnTo>
                  <a:lnTo>
                    <a:pt x="3234" y="1434"/>
                  </a:lnTo>
                  <a:lnTo>
                    <a:pt x="3227" y="1401"/>
                  </a:lnTo>
                  <a:lnTo>
                    <a:pt x="3219" y="1369"/>
                  </a:lnTo>
                  <a:lnTo>
                    <a:pt x="3208" y="1338"/>
                  </a:lnTo>
                  <a:lnTo>
                    <a:pt x="3197" y="1307"/>
                  </a:lnTo>
                  <a:lnTo>
                    <a:pt x="3183" y="1277"/>
                  </a:lnTo>
                  <a:lnTo>
                    <a:pt x="3169" y="1247"/>
                  </a:lnTo>
                  <a:lnTo>
                    <a:pt x="3153" y="1218"/>
                  </a:lnTo>
                  <a:lnTo>
                    <a:pt x="3137" y="1190"/>
                  </a:lnTo>
                  <a:lnTo>
                    <a:pt x="3118" y="1163"/>
                  </a:lnTo>
                  <a:lnTo>
                    <a:pt x="3099" y="1137"/>
                  </a:lnTo>
                  <a:lnTo>
                    <a:pt x="3078" y="1113"/>
                  </a:lnTo>
                  <a:lnTo>
                    <a:pt x="3057" y="1089"/>
                  </a:lnTo>
                  <a:lnTo>
                    <a:pt x="3034" y="1066"/>
                  </a:lnTo>
                  <a:lnTo>
                    <a:pt x="3010" y="1043"/>
                  </a:lnTo>
                  <a:lnTo>
                    <a:pt x="2985" y="1022"/>
                  </a:lnTo>
                  <a:lnTo>
                    <a:pt x="2960" y="1003"/>
                  </a:lnTo>
                  <a:lnTo>
                    <a:pt x="2933" y="984"/>
                  </a:lnTo>
                  <a:lnTo>
                    <a:pt x="2906" y="966"/>
                  </a:lnTo>
                  <a:lnTo>
                    <a:pt x="2877" y="951"/>
                  </a:lnTo>
                  <a:lnTo>
                    <a:pt x="2848" y="935"/>
                  </a:lnTo>
                  <a:lnTo>
                    <a:pt x="2818" y="922"/>
                  </a:lnTo>
                  <a:lnTo>
                    <a:pt x="2788" y="909"/>
                  </a:lnTo>
                  <a:lnTo>
                    <a:pt x="2757" y="899"/>
                  </a:lnTo>
                  <a:lnTo>
                    <a:pt x="2725" y="889"/>
                  </a:lnTo>
                  <a:lnTo>
                    <a:pt x="2693" y="881"/>
                  </a:lnTo>
                  <a:lnTo>
                    <a:pt x="2659" y="875"/>
                  </a:lnTo>
                  <a:lnTo>
                    <a:pt x="2626" y="871"/>
                  </a:lnTo>
                  <a:lnTo>
                    <a:pt x="2592" y="868"/>
                  </a:lnTo>
                  <a:lnTo>
                    <a:pt x="2592" y="8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37C10EB-0008-4D90-AC4F-FBB588126EE0}"/>
              </a:ext>
            </a:extLst>
          </p:cNvPr>
          <p:cNvGrpSpPr>
            <a:grpSpLocks noChangeAspect="1"/>
          </p:cNvGrpSpPr>
          <p:nvPr/>
        </p:nvGrpSpPr>
        <p:grpSpPr>
          <a:xfrm>
            <a:off x="8873470" y="4153787"/>
            <a:ext cx="398665" cy="471530"/>
            <a:chOff x="5546725" y="8274050"/>
            <a:chExt cx="755650" cy="893763"/>
          </a:xfrm>
          <a:solidFill>
            <a:schemeClr val="bg1"/>
          </a:solidFill>
        </p:grpSpPr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BC28FB4E-6C6E-4FDE-AB59-0264CFC035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6725" y="8274050"/>
              <a:ext cx="755650" cy="893762"/>
            </a:xfrm>
            <a:custGeom>
              <a:avLst/>
              <a:gdLst>
                <a:gd name="T0" fmla="*/ 2379 w 2382"/>
                <a:gd name="T1" fmla="*/ 398 h 2816"/>
                <a:gd name="T2" fmla="*/ 2339 w 2382"/>
                <a:gd name="T3" fmla="*/ 305 h 2816"/>
                <a:gd name="T4" fmla="*/ 2109 w 2382"/>
                <a:gd name="T5" fmla="*/ 71 h 2816"/>
                <a:gd name="T6" fmla="*/ 2017 w 2382"/>
                <a:gd name="T7" fmla="*/ 11 h 2816"/>
                <a:gd name="T8" fmla="*/ 1948 w 2382"/>
                <a:gd name="T9" fmla="*/ 0 h 2816"/>
                <a:gd name="T10" fmla="*/ 398 w 2382"/>
                <a:gd name="T11" fmla="*/ 3 h 2816"/>
                <a:gd name="T12" fmla="*/ 306 w 2382"/>
                <a:gd name="T13" fmla="*/ 42 h 2816"/>
                <a:gd name="T14" fmla="*/ 71 w 2382"/>
                <a:gd name="T15" fmla="*/ 273 h 2816"/>
                <a:gd name="T16" fmla="*/ 11 w 2382"/>
                <a:gd name="T17" fmla="*/ 365 h 2816"/>
                <a:gd name="T18" fmla="*/ 0 w 2382"/>
                <a:gd name="T19" fmla="*/ 433 h 2816"/>
                <a:gd name="T20" fmla="*/ 1 w 2382"/>
                <a:gd name="T21" fmla="*/ 1544 h 2816"/>
                <a:gd name="T22" fmla="*/ 26 w 2382"/>
                <a:gd name="T23" fmla="*/ 1723 h 2816"/>
                <a:gd name="T24" fmla="*/ 71 w 2382"/>
                <a:gd name="T25" fmla="*/ 1887 h 2816"/>
                <a:gd name="T26" fmla="*/ 152 w 2382"/>
                <a:gd name="T27" fmla="*/ 2067 h 2816"/>
                <a:gd name="T28" fmla="*/ 278 w 2382"/>
                <a:gd name="T29" fmla="*/ 2246 h 2816"/>
                <a:gd name="T30" fmla="*/ 417 w 2382"/>
                <a:gd name="T31" fmla="*/ 2377 h 2816"/>
                <a:gd name="T32" fmla="*/ 559 w 2382"/>
                <a:gd name="T33" fmla="*/ 2468 h 2816"/>
                <a:gd name="T34" fmla="*/ 1106 w 2382"/>
                <a:gd name="T35" fmla="*/ 2792 h 2816"/>
                <a:gd name="T36" fmla="*/ 1162 w 2382"/>
                <a:gd name="T37" fmla="*/ 2811 h 2816"/>
                <a:gd name="T38" fmla="*/ 1226 w 2382"/>
                <a:gd name="T39" fmla="*/ 2811 h 2816"/>
                <a:gd name="T40" fmla="*/ 1303 w 2382"/>
                <a:gd name="T41" fmla="*/ 2781 h 2816"/>
                <a:gd name="T42" fmla="*/ 1421 w 2382"/>
                <a:gd name="T43" fmla="*/ 2693 h 2816"/>
                <a:gd name="T44" fmla="*/ 1317 w 2382"/>
                <a:gd name="T45" fmla="*/ 2660 h 2816"/>
                <a:gd name="T46" fmla="*/ 1153 w 2382"/>
                <a:gd name="T47" fmla="*/ 2575 h 2816"/>
                <a:gd name="T48" fmla="*/ 563 w 2382"/>
                <a:gd name="T49" fmla="*/ 2217 h 2816"/>
                <a:gd name="T50" fmla="*/ 2165 w 2382"/>
                <a:gd name="T51" fmla="*/ 498 h 2816"/>
                <a:gd name="T52" fmla="*/ 2161 w 2382"/>
                <a:gd name="T53" fmla="*/ 1597 h 2816"/>
                <a:gd name="T54" fmla="*/ 2130 w 2382"/>
                <a:gd name="T55" fmla="*/ 1754 h 2816"/>
                <a:gd name="T56" fmla="*/ 2079 w 2382"/>
                <a:gd name="T57" fmla="*/ 1893 h 2816"/>
                <a:gd name="T58" fmla="*/ 1993 w 2382"/>
                <a:gd name="T59" fmla="*/ 2038 h 2816"/>
                <a:gd name="T60" fmla="*/ 1863 w 2382"/>
                <a:gd name="T61" fmla="*/ 2176 h 2816"/>
                <a:gd name="T62" fmla="*/ 1679 w 2382"/>
                <a:gd name="T63" fmla="*/ 2308 h 2816"/>
                <a:gd name="T64" fmla="*/ 1499 w 2382"/>
                <a:gd name="T65" fmla="*/ 2417 h 2816"/>
                <a:gd name="T66" fmla="*/ 1569 w 2382"/>
                <a:gd name="T67" fmla="*/ 2556 h 2816"/>
                <a:gd name="T68" fmla="*/ 1596 w 2382"/>
                <a:gd name="T69" fmla="*/ 2568 h 2816"/>
                <a:gd name="T70" fmla="*/ 1671 w 2382"/>
                <a:gd name="T71" fmla="*/ 2563 h 2816"/>
                <a:gd name="T72" fmla="*/ 1765 w 2382"/>
                <a:gd name="T73" fmla="*/ 2512 h 2816"/>
                <a:gd name="T74" fmla="*/ 1946 w 2382"/>
                <a:gd name="T75" fmla="*/ 2386 h 2816"/>
                <a:gd name="T76" fmla="*/ 2106 w 2382"/>
                <a:gd name="T77" fmla="*/ 2240 h 2816"/>
                <a:gd name="T78" fmla="*/ 2175 w 2382"/>
                <a:gd name="T79" fmla="*/ 2156 h 2816"/>
                <a:gd name="T80" fmla="*/ 2239 w 2382"/>
                <a:gd name="T81" fmla="*/ 2057 h 2816"/>
                <a:gd name="T82" fmla="*/ 2306 w 2382"/>
                <a:gd name="T83" fmla="*/ 1908 h 2816"/>
                <a:gd name="T84" fmla="*/ 2365 w 2382"/>
                <a:gd name="T85" fmla="*/ 1689 h 2816"/>
                <a:gd name="T86" fmla="*/ 2382 w 2382"/>
                <a:gd name="T87" fmla="*/ 1566 h 2816"/>
                <a:gd name="T88" fmla="*/ 350 w 2382"/>
                <a:gd name="T89" fmla="*/ 1974 h 2816"/>
                <a:gd name="T90" fmla="*/ 281 w 2382"/>
                <a:gd name="T91" fmla="*/ 1823 h 2816"/>
                <a:gd name="T92" fmla="*/ 231 w 2382"/>
                <a:gd name="T93" fmla="*/ 1635 h 2816"/>
                <a:gd name="T94" fmla="*/ 216 w 2382"/>
                <a:gd name="T95" fmla="*/ 1510 h 2816"/>
                <a:gd name="T96" fmla="*/ 217 w 2382"/>
                <a:gd name="T97" fmla="*/ 314 h 2816"/>
                <a:gd name="T98" fmla="*/ 235 w 2382"/>
                <a:gd name="T99" fmla="*/ 264 h 2816"/>
                <a:gd name="T100" fmla="*/ 274 w 2382"/>
                <a:gd name="T101" fmla="*/ 230 h 2816"/>
                <a:gd name="T102" fmla="*/ 324 w 2382"/>
                <a:gd name="T103" fmla="*/ 217 h 2816"/>
                <a:gd name="T104" fmla="*/ 2065 w 2382"/>
                <a:gd name="T105" fmla="*/ 217 h 2816"/>
                <a:gd name="T106" fmla="*/ 2107 w 2382"/>
                <a:gd name="T107" fmla="*/ 229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82" h="2816">
                  <a:moveTo>
                    <a:pt x="2382" y="433"/>
                  </a:moveTo>
                  <a:lnTo>
                    <a:pt x="2382" y="433"/>
                  </a:lnTo>
                  <a:lnTo>
                    <a:pt x="2381" y="421"/>
                  </a:lnTo>
                  <a:lnTo>
                    <a:pt x="2380" y="410"/>
                  </a:lnTo>
                  <a:lnTo>
                    <a:pt x="2379" y="398"/>
                  </a:lnTo>
                  <a:lnTo>
                    <a:pt x="2377" y="387"/>
                  </a:lnTo>
                  <a:lnTo>
                    <a:pt x="2370" y="365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6" y="288"/>
                  </a:lnTo>
                  <a:lnTo>
                    <a:pt x="2310" y="273"/>
                  </a:lnTo>
                  <a:lnTo>
                    <a:pt x="2310" y="273"/>
                  </a:lnTo>
                  <a:lnTo>
                    <a:pt x="2109" y="71"/>
                  </a:lnTo>
                  <a:lnTo>
                    <a:pt x="2109" y="71"/>
                  </a:lnTo>
                  <a:lnTo>
                    <a:pt x="2093" y="56"/>
                  </a:lnTo>
                  <a:lnTo>
                    <a:pt x="2076" y="41"/>
                  </a:lnTo>
                  <a:lnTo>
                    <a:pt x="2057" y="30"/>
                  </a:lnTo>
                  <a:lnTo>
                    <a:pt x="2037" y="20"/>
                  </a:lnTo>
                  <a:lnTo>
                    <a:pt x="2017" y="11"/>
                  </a:lnTo>
                  <a:lnTo>
                    <a:pt x="1995" y="5"/>
                  </a:lnTo>
                  <a:lnTo>
                    <a:pt x="1983" y="3"/>
                  </a:lnTo>
                  <a:lnTo>
                    <a:pt x="1972" y="1"/>
                  </a:lnTo>
                  <a:lnTo>
                    <a:pt x="1961" y="1"/>
                  </a:lnTo>
                  <a:lnTo>
                    <a:pt x="1948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1" y="1"/>
                  </a:lnTo>
                  <a:lnTo>
                    <a:pt x="409" y="1"/>
                  </a:lnTo>
                  <a:lnTo>
                    <a:pt x="398" y="3"/>
                  </a:lnTo>
                  <a:lnTo>
                    <a:pt x="387" y="5"/>
                  </a:lnTo>
                  <a:lnTo>
                    <a:pt x="365" y="11"/>
                  </a:lnTo>
                  <a:lnTo>
                    <a:pt x="343" y="20"/>
                  </a:lnTo>
                  <a:lnTo>
                    <a:pt x="323" y="30"/>
                  </a:lnTo>
                  <a:lnTo>
                    <a:pt x="306" y="42"/>
                  </a:lnTo>
                  <a:lnTo>
                    <a:pt x="288" y="56"/>
                  </a:lnTo>
                  <a:lnTo>
                    <a:pt x="272" y="71"/>
                  </a:lnTo>
                  <a:lnTo>
                    <a:pt x="272" y="71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6" y="288"/>
                  </a:lnTo>
                  <a:lnTo>
                    <a:pt x="41" y="306"/>
                  </a:lnTo>
                  <a:lnTo>
                    <a:pt x="30" y="325"/>
                  </a:lnTo>
                  <a:lnTo>
                    <a:pt x="19" y="344"/>
                  </a:lnTo>
                  <a:lnTo>
                    <a:pt x="11" y="365"/>
                  </a:lnTo>
                  <a:lnTo>
                    <a:pt x="5" y="387"/>
                  </a:lnTo>
                  <a:lnTo>
                    <a:pt x="3" y="398"/>
                  </a:lnTo>
                  <a:lnTo>
                    <a:pt x="2" y="410"/>
                  </a:lnTo>
                  <a:lnTo>
                    <a:pt x="1" y="421"/>
                  </a:lnTo>
                  <a:lnTo>
                    <a:pt x="0" y="433"/>
                  </a:lnTo>
                  <a:lnTo>
                    <a:pt x="0" y="1083"/>
                  </a:lnTo>
                  <a:lnTo>
                    <a:pt x="0" y="1083"/>
                  </a:lnTo>
                  <a:lnTo>
                    <a:pt x="0" y="1511"/>
                  </a:lnTo>
                  <a:lnTo>
                    <a:pt x="0" y="1511"/>
                  </a:lnTo>
                  <a:lnTo>
                    <a:pt x="1" y="1544"/>
                  </a:lnTo>
                  <a:lnTo>
                    <a:pt x="4" y="1576"/>
                  </a:lnTo>
                  <a:lnTo>
                    <a:pt x="8" y="1617"/>
                  </a:lnTo>
                  <a:lnTo>
                    <a:pt x="15" y="1667"/>
                  </a:lnTo>
                  <a:lnTo>
                    <a:pt x="20" y="1695"/>
                  </a:lnTo>
                  <a:lnTo>
                    <a:pt x="26" y="1723"/>
                  </a:lnTo>
                  <a:lnTo>
                    <a:pt x="33" y="1754"/>
                  </a:lnTo>
                  <a:lnTo>
                    <a:pt x="40" y="1785"/>
                  </a:lnTo>
                  <a:lnTo>
                    <a:pt x="49" y="1819"/>
                  </a:lnTo>
                  <a:lnTo>
                    <a:pt x="60" y="1852"/>
                  </a:lnTo>
                  <a:lnTo>
                    <a:pt x="71" y="1887"/>
                  </a:lnTo>
                  <a:lnTo>
                    <a:pt x="85" y="1922"/>
                  </a:lnTo>
                  <a:lnTo>
                    <a:pt x="99" y="1958"/>
                  </a:lnTo>
                  <a:lnTo>
                    <a:pt x="115" y="1994"/>
                  </a:lnTo>
                  <a:lnTo>
                    <a:pt x="132" y="2030"/>
                  </a:lnTo>
                  <a:lnTo>
                    <a:pt x="152" y="2067"/>
                  </a:lnTo>
                  <a:lnTo>
                    <a:pt x="173" y="2103"/>
                  </a:lnTo>
                  <a:lnTo>
                    <a:pt x="196" y="2139"/>
                  </a:lnTo>
                  <a:lnTo>
                    <a:pt x="221" y="2175"/>
                  </a:lnTo>
                  <a:lnTo>
                    <a:pt x="249" y="2211"/>
                  </a:lnTo>
                  <a:lnTo>
                    <a:pt x="278" y="2246"/>
                  </a:lnTo>
                  <a:lnTo>
                    <a:pt x="309" y="2280"/>
                  </a:lnTo>
                  <a:lnTo>
                    <a:pt x="342" y="2313"/>
                  </a:lnTo>
                  <a:lnTo>
                    <a:pt x="378" y="2346"/>
                  </a:lnTo>
                  <a:lnTo>
                    <a:pt x="397" y="2361"/>
                  </a:lnTo>
                  <a:lnTo>
                    <a:pt x="417" y="2377"/>
                  </a:lnTo>
                  <a:lnTo>
                    <a:pt x="436" y="2391"/>
                  </a:lnTo>
                  <a:lnTo>
                    <a:pt x="457" y="2406"/>
                  </a:lnTo>
                  <a:lnTo>
                    <a:pt x="457" y="2406"/>
                  </a:lnTo>
                  <a:lnTo>
                    <a:pt x="490" y="2427"/>
                  </a:lnTo>
                  <a:lnTo>
                    <a:pt x="559" y="2468"/>
                  </a:lnTo>
                  <a:lnTo>
                    <a:pt x="757" y="2587"/>
                  </a:lnTo>
                  <a:lnTo>
                    <a:pt x="1036" y="2754"/>
                  </a:lnTo>
                  <a:lnTo>
                    <a:pt x="1036" y="2754"/>
                  </a:lnTo>
                  <a:lnTo>
                    <a:pt x="1073" y="2775"/>
                  </a:lnTo>
                  <a:lnTo>
                    <a:pt x="1106" y="2792"/>
                  </a:lnTo>
                  <a:lnTo>
                    <a:pt x="1121" y="2798"/>
                  </a:lnTo>
                  <a:lnTo>
                    <a:pt x="1135" y="2804"/>
                  </a:lnTo>
                  <a:lnTo>
                    <a:pt x="1148" y="2808"/>
                  </a:lnTo>
                  <a:lnTo>
                    <a:pt x="1162" y="2811"/>
                  </a:lnTo>
                  <a:lnTo>
                    <a:pt x="1162" y="2811"/>
                  </a:lnTo>
                  <a:lnTo>
                    <a:pt x="1177" y="2815"/>
                  </a:lnTo>
                  <a:lnTo>
                    <a:pt x="1194" y="2816"/>
                  </a:lnTo>
                  <a:lnTo>
                    <a:pt x="1209" y="2815"/>
                  </a:lnTo>
                  <a:lnTo>
                    <a:pt x="1226" y="2811"/>
                  </a:lnTo>
                  <a:lnTo>
                    <a:pt x="1226" y="2811"/>
                  </a:lnTo>
                  <a:lnTo>
                    <a:pt x="1244" y="2806"/>
                  </a:lnTo>
                  <a:lnTo>
                    <a:pt x="1261" y="2800"/>
                  </a:lnTo>
                  <a:lnTo>
                    <a:pt x="1281" y="2792"/>
                  </a:lnTo>
                  <a:lnTo>
                    <a:pt x="1303" y="2781"/>
                  </a:lnTo>
                  <a:lnTo>
                    <a:pt x="1303" y="2781"/>
                  </a:lnTo>
                  <a:lnTo>
                    <a:pt x="1375" y="2739"/>
                  </a:lnTo>
                  <a:lnTo>
                    <a:pt x="1447" y="2695"/>
                  </a:lnTo>
                  <a:lnTo>
                    <a:pt x="1447" y="2695"/>
                  </a:lnTo>
                  <a:lnTo>
                    <a:pt x="1435" y="2695"/>
                  </a:lnTo>
                  <a:lnTo>
                    <a:pt x="1421" y="2693"/>
                  </a:lnTo>
                  <a:lnTo>
                    <a:pt x="1406" y="2691"/>
                  </a:lnTo>
                  <a:lnTo>
                    <a:pt x="1390" y="2687"/>
                  </a:lnTo>
                  <a:lnTo>
                    <a:pt x="1372" y="2682"/>
                  </a:lnTo>
                  <a:lnTo>
                    <a:pt x="1355" y="2676"/>
                  </a:lnTo>
                  <a:lnTo>
                    <a:pt x="1317" y="2660"/>
                  </a:lnTo>
                  <a:lnTo>
                    <a:pt x="1278" y="2642"/>
                  </a:lnTo>
                  <a:lnTo>
                    <a:pt x="1236" y="2622"/>
                  </a:lnTo>
                  <a:lnTo>
                    <a:pt x="1195" y="2599"/>
                  </a:lnTo>
                  <a:lnTo>
                    <a:pt x="1153" y="2575"/>
                  </a:lnTo>
                  <a:lnTo>
                    <a:pt x="1153" y="2575"/>
                  </a:lnTo>
                  <a:lnTo>
                    <a:pt x="667" y="2284"/>
                  </a:lnTo>
                  <a:lnTo>
                    <a:pt x="667" y="2284"/>
                  </a:lnTo>
                  <a:lnTo>
                    <a:pt x="634" y="2264"/>
                  </a:lnTo>
                  <a:lnTo>
                    <a:pt x="587" y="2234"/>
                  </a:lnTo>
                  <a:lnTo>
                    <a:pt x="563" y="2217"/>
                  </a:lnTo>
                  <a:lnTo>
                    <a:pt x="539" y="2198"/>
                  </a:lnTo>
                  <a:lnTo>
                    <a:pt x="517" y="2181"/>
                  </a:lnTo>
                  <a:lnTo>
                    <a:pt x="508" y="2171"/>
                  </a:lnTo>
                  <a:lnTo>
                    <a:pt x="500" y="2163"/>
                  </a:lnTo>
                  <a:lnTo>
                    <a:pt x="2165" y="498"/>
                  </a:lnTo>
                  <a:lnTo>
                    <a:pt x="2165" y="1515"/>
                  </a:lnTo>
                  <a:lnTo>
                    <a:pt x="2165" y="1515"/>
                  </a:lnTo>
                  <a:lnTo>
                    <a:pt x="2165" y="1539"/>
                  </a:lnTo>
                  <a:lnTo>
                    <a:pt x="2164" y="1564"/>
                  </a:lnTo>
                  <a:lnTo>
                    <a:pt x="2161" y="1597"/>
                  </a:lnTo>
                  <a:lnTo>
                    <a:pt x="2156" y="1636"/>
                  </a:lnTo>
                  <a:lnTo>
                    <a:pt x="2148" y="1680"/>
                  </a:lnTo>
                  <a:lnTo>
                    <a:pt x="2143" y="1703"/>
                  </a:lnTo>
                  <a:lnTo>
                    <a:pt x="2137" y="1728"/>
                  </a:lnTo>
                  <a:lnTo>
                    <a:pt x="2130" y="1754"/>
                  </a:lnTo>
                  <a:lnTo>
                    <a:pt x="2122" y="1780"/>
                  </a:lnTo>
                  <a:lnTo>
                    <a:pt x="2113" y="1808"/>
                  </a:lnTo>
                  <a:lnTo>
                    <a:pt x="2103" y="1836"/>
                  </a:lnTo>
                  <a:lnTo>
                    <a:pt x="2091" y="1864"/>
                  </a:lnTo>
                  <a:lnTo>
                    <a:pt x="2079" y="1893"/>
                  </a:lnTo>
                  <a:lnTo>
                    <a:pt x="2064" y="1922"/>
                  </a:lnTo>
                  <a:lnTo>
                    <a:pt x="2049" y="1951"/>
                  </a:lnTo>
                  <a:lnTo>
                    <a:pt x="2032" y="1980"/>
                  </a:lnTo>
                  <a:lnTo>
                    <a:pt x="2014" y="2009"/>
                  </a:lnTo>
                  <a:lnTo>
                    <a:pt x="1993" y="2038"/>
                  </a:lnTo>
                  <a:lnTo>
                    <a:pt x="1970" y="2067"/>
                  </a:lnTo>
                  <a:lnTo>
                    <a:pt x="1946" y="2096"/>
                  </a:lnTo>
                  <a:lnTo>
                    <a:pt x="1920" y="2124"/>
                  </a:lnTo>
                  <a:lnTo>
                    <a:pt x="1893" y="2151"/>
                  </a:lnTo>
                  <a:lnTo>
                    <a:pt x="1863" y="2176"/>
                  </a:lnTo>
                  <a:lnTo>
                    <a:pt x="1831" y="2202"/>
                  </a:lnTo>
                  <a:lnTo>
                    <a:pt x="1797" y="2227"/>
                  </a:lnTo>
                  <a:lnTo>
                    <a:pt x="1797" y="2227"/>
                  </a:lnTo>
                  <a:lnTo>
                    <a:pt x="1727" y="2275"/>
                  </a:lnTo>
                  <a:lnTo>
                    <a:pt x="1679" y="2308"/>
                  </a:lnTo>
                  <a:lnTo>
                    <a:pt x="1627" y="2342"/>
                  </a:lnTo>
                  <a:lnTo>
                    <a:pt x="1627" y="2342"/>
                  </a:lnTo>
                  <a:lnTo>
                    <a:pt x="1598" y="2360"/>
                  </a:lnTo>
                  <a:lnTo>
                    <a:pt x="1566" y="2379"/>
                  </a:lnTo>
                  <a:lnTo>
                    <a:pt x="1499" y="2417"/>
                  </a:lnTo>
                  <a:lnTo>
                    <a:pt x="1420" y="2461"/>
                  </a:lnTo>
                  <a:lnTo>
                    <a:pt x="1420" y="2461"/>
                  </a:lnTo>
                  <a:lnTo>
                    <a:pt x="1420" y="2461"/>
                  </a:lnTo>
                  <a:lnTo>
                    <a:pt x="1569" y="2556"/>
                  </a:lnTo>
                  <a:lnTo>
                    <a:pt x="1569" y="2556"/>
                  </a:lnTo>
                  <a:lnTo>
                    <a:pt x="1569" y="2556"/>
                  </a:lnTo>
                  <a:lnTo>
                    <a:pt x="1569" y="2556"/>
                  </a:lnTo>
                  <a:lnTo>
                    <a:pt x="1569" y="2556"/>
                  </a:lnTo>
                  <a:lnTo>
                    <a:pt x="1582" y="2562"/>
                  </a:lnTo>
                  <a:lnTo>
                    <a:pt x="1596" y="2568"/>
                  </a:lnTo>
                  <a:lnTo>
                    <a:pt x="1611" y="2571"/>
                  </a:lnTo>
                  <a:lnTo>
                    <a:pt x="1627" y="2572"/>
                  </a:lnTo>
                  <a:lnTo>
                    <a:pt x="1642" y="2571"/>
                  </a:lnTo>
                  <a:lnTo>
                    <a:pt x="1658" y="2568"/>
                  </a:lnTo>
                  <a:lnTo>
                    <a:pt x="1671" y="2563"/>
                  </a:lnTo>
                  <a:lnTo>
                    <a:pt x="1685" y="2557"/>
                  </a:lnTo>
                  <a:lnTo>
                    <a:pt x="1685" y="2557"/>
                  </a:lnTo>
                  <a:lnTo>
                    <a:pt x="1698" y="2550"/>
                  </a:lnTo>
                  <a:lnTo>
                    <a:pt x="1738" y="2527"/>
                  </a:lnTo>
                  <a:lnTo>
                    <a:pt x="1765" y="2512"/>
                  </a:lnTo>
                  <a:lnTo>
                    <a:pt x="1796" y="2492"/>
                  </a:lnTo>
                  <a:lnTo>
                    <a:pt x="1830" y="2470"/>
                  </a:lnTo>
                  <a:lnTo>
                    <a:pt x="1867" y="2444"/>
                  </a:lnTo>
                  <a:lnTo>
                    <a:pt x="1906" y="2416"/>
                  </a:lnTo>
                  <a:lnTo>
                    <a:pt x="1946" y="2386"/>
                  </a:lnTo>
                  <a:lnTo>
                    <a:pt x="1987" y="2353"/>
                  </a:lnTo>
                  <a:lnTo>
                    <a:pt x="2028" y="2318"/>
                  </a:lnTo>
                  <a:lnTo>
                    <a:pt x="2067" y="2279"/>
                  </a:lnTo>
                  <a:lnTo>
                    <a:pt x="2087" y="2259"/>
                  </a:lnTo>
                  <a:lnTo>
                    <a:pt x="2106" y="2240"/>
                  </a:lnTo>
                  <a:lnTo>
                    <a:pt x="2125" y="2219"/>
                  </a:lnTo>
                  <a:lnTo>
                    <a:pt x="2142" y="2198"/>
                  </a:lnTo>
                  <a:lnTo>
                    <a:pt x="2160" y="2178"/>
                  </a:lnTo>
                  <a:lnTo>
                    <a:pt x="2175" y="2156"/>
                  </a:lnTo>
                  <a:lnTo>
                    <a:pt x="2175" y="2156"/>
                  </a:lnTo>
                  <a:lnTo>
                    <a:pt x="2175" y="2156"/>
                  </a:lnTo>
                  <a:lnTo>
                    <a:pt x="2193" y="2131"/>
                  </a:lnTo>
                  <a:lnTo>
                    <a:pt x="2209" y="2107"/>
                  </a:lnTo>
                  <a:lnTo>
                    <a:pt x="2224" y="2082"/>
                  </a:lnTo>
                  <a:lnTo>
                    <a:pt x="2239" y="2057"/>
                  </a:lnTo>
                  <a:lnTo>
                    <a:pt x="2251" y="2032"/>
                  </a:lnTo>
                  <a:lnTo>
                    <a:pt x="2265" y="2007"/>
                  </a:lnTo>
                  <a:lnTo>
                    <a:pt x="2276" y="1982"/>
                  </a:lnTo>
                  <a:lnTo>
                    <a:pt x="2286" y="1958"/>
                  </a:lnTo>
                  <a:lnTo>
                    <a:pt x="2306" y="1908"/>
                  </a:lnTo>
                  <a:lnTo>
                    <a:pt x="2323" y="1859"/>
                  </a:lnTo>
                  <a:lnTo>
                    <a:pt x="2337" y="1812"/>
                  </a:lnTo>
                  <a:lnTo>
                    <a:pt x="2349" y="1769"/>
                  </a:lnTo>
                  <a:lnTo>
                    <a:pt x="2358" y="1727"/>
                  </a:lnTo>
                  <a:lnTo>
                    <a:pt x="2365" y="1689"/>
                  </a:lnTo>
                  <a:lnTo>
                    <a:pt x="2371" y="1656"/>
                  </a:lnTo>
                  <a:lnTo>
                    <a:pt x="2376" y="1627"/>
                  </a:lnTo>
                  <a:lnTo>
                    <a:pt x="2381" y="1584"/>
                  </a:lnTo>
                  <a:lnTo>
                    <a:pt x="2382" y="1566"/>
                  </a:lnTo>
                  <a:lnTo>
                    <a:pt x="2382" y="1566"/>
                  </a:lnTo>
                  <a:lnTo>
                    <a:pt x="2382" y="433"/>
                  </a:lnTo>
                  <a:lnTo>
                    <a:pt x="2382" y="433"/>
                  </a:lnTo>
                  <a:close/>
                  <a:moveTo>
                    <a:pt x="363" y="1995"/>
                  </a:moveTo>
                  <a:lnTo>
                    <a:pt x="363" y="1995"/>
                  </a:lnTo>
                  <a:lnTo>
                    <a:pt x="350" y="1974"/>
                  </a:lnTo>
                  <a:lnTo>
                    <a:pt x="338" y="1952"/>
                  </a:lnTo>
                  <a:lnTo>
                    <a:pt x="326" y="1931"/>
                  </a:lnTo>
                  <a:lnTo>
                    <a:pt x="316" y="1909"/>
                  </a:lnTo>
                  <a:lnTo>
                    <a:pt x="297" y="1865"/>
                  </a:lnTo>
                  <a:lnTo>
                    <a:pt x="281" y="1823"/>
                  </a:lnTo>
                  <a:lnTo>
                    <a:pt x="266" y="1781"/>
                  </a:lnTo>
                  <a:lnTo>
                    <a:pt x="255" y="1742"/>
                  </a:lnTo>
                  <a:lnTo>
                    <a:pt x="244" y="1703"/>
                  </a:lnTo>
                  <a:lnTo>
                    <a:pt x="237" y="1668"/>
                  </a:lnTo>
                  <a:lnTo>
                    <a:pt x="231" y="1635"/>
                  </a:lnTo>
                  <a:lnTo>
                    <a:pt x="226" y="1605"/>
                  </a:lnTo>
                  <a:lnTo>
                    <a:pt x="223" y="1578"/>
                  </a:lnTo>
                  <a:lnTo>
                    <a:pt x="220" y="1555"/>
                  </a:lnTo>
                  <a:lnTo>
                    <a:pt x="217" y="1523"/>
                  </a:lnTo>
                  <a:lnTo>
                    <a:pt x="216" y="1510"/>
                  </a:lnTo>
                  <a:lnTo>
                    <a:pt x="216" y="1083"/>
                  </a:lnTo>
                  <a:lnTo>
                    <a:pt x="216" y="1083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7" y="314"/>
                  </a:lnTo>
                  <a:lnTo>
                    <a:pt x="219" y="303"/>
                  </a:lnTo>
                  <a:lnTo>
                    <a:pt x="222" y="292"/>
                  </a:lnTo>
                  <a:lnTo>
                    <a:pt x="225" y="283"/>
                  </a:lnTo>
                  <a:lnTo>
                    <a:pt x="230" y="274"/>
                  </a:lnTo>
                  <a:lnTo>
                    <a:pt x="235" y="264"/>
                  </a:lnTo>
                  <a:lnTo>
                    <a:pt x="241" y="256"/>
                  </a:lnTo>
                  <a:lnTo>
                    <a:pt x="249" y="249"/>
                  </a:lnTo>
                  <a:lnTo>
                    <a:pt x="256" y="242"/>
                  </a:lnTo>
                  <a:lnTo>
                    <a:pt x="264" y="235"/>
                  </a:lnTo>
                  <a:lnTo>
                    <a:pt x="274" y="230"/>
                  </a:lnTo>
                  <a:lnTo>
                    <a:pt x="283" y="225"/>
                  </a:lnTo>
                  <a:lnTo>
                    <a:pt x="292" y="222"/>
                  </a:lnTo>
                  <a:lnTo>
                    <a:pt x="303" y="219"/>
                  </a:lnTo>
                  <a:lnTo>
                    <a:pt x="314" y="218"/>
                  </a:lnTo>
                  <a:lnTo>
                    <a:pt x="324" y="217"/>
                  </a:lnTo>
                  <a:lnTo>
                    <a:pt x="324" y="217"/>
                  </a:lnTo>
                  <a:lnTo>
                    <a:pt x="2057" y="217"/>
                  </a:lnTo>
                  <a:lnTo>
                    <a:pt x="2057" y="217"/>
                  </a:lnTo>
                  <a:lnTo>
                    <a:pt x="2057" y="217"/>
                  </a:lnTo>
                  <a:lnTo>
                    <a:pt x="2065" y="217"/>
                  </a:lnTo>
                  <a:lnTo>
                    <a:pt x="2075" y="218"/>
                  </a:lnTo>
                  <a:lnTo>
                    <a:pt x="2083" y="220"/>
                  </a:lnTo>
                  <a:lnTo>
                    <a:pt x="2091" y="222"/>
                  </a:lnTo>
                  <a:lnTo>
                    <a:pt x="2099" y="225"/>
                  </a:lnTo>
                  <a:lnTo>
                    <a:pt x="2107" y="229"/>
                  </a:lnTo>
                  <a:lnTo>
                    <a:pt x="2114" y="233"/>
                  </a:lnTo>
                  <a:lnTo>
                    <a:pt x="2120" y="237"/>
                  </a:lnTo>
                  <a:lnTo>
                    <a:pt x="363" y="1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31" name="Line 34">
              <a:extLst>
                <a:ext uri="{FF2B5EF4-FFF2-40B4-BE49-F238E27FC236}">
                  <a16:creationId xmlns:a16="http://schemas.microsoft.com/office/drawing/2014/main" id="{C129B5C5-9CB5-417C-BC3D-8449FB5232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2375" y="9167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32" name="Line 35">
              <a:extLst>
                <a:ext uri="{FF2B5EF4-FFF2-40B4-BE49-F238E27FC236}">
                  <a16:creationId xmlns:a16="http://schemas.microsoft.com/office/drawing/2014/main" id="{CEE1BFA1-12DF-4D7F-87B2-1732C97FD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2375" y="9167813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ADF9E509-BB65-4D4D-8AAA-F2507B630220}"/>
              </a:ext>
            </a:extLst>
          </p:cNvPr>
          <p:cNvGrpSpPr>
            <a:grpSpLocks noChangeAspect="1"/>
          </p:cNvGrpSpPr>
          <p:nvPr/>
        </p:nvGrpSpPr>
        <p:grpSpPr>
          <a:xfrm rot="1304206">
            <a:off x="6814965" y="5726278"/>
            <a:ext cx="512615" cy="454915"/>
            <a:chOff x="6789738" y="9593263"/>
            <a:chExt cx="973138" cy="863601"/>
          </a:xfrm>
          <a:solidFill>
            <a:schemeClr val="bg1"/>
          </a:solidFill>
        </p:grpSpPr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285EBB00-F572-4D4A-91CA-EA77DE1D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9969501"/>
              <a:ext cx="887413" cy="487363"/>
            </a:xfrm>
            <a:custGeom>
              <a:avLst/>
              <a:gdLst>
                <a:gd name="T0" fmla="*/ 2600 w 2791"/>
                <a:gd name="T1" fmla="*/ 516 h 1535"/>
                <a:gd name="T2" fmla="*/ 2587 w 2791"/>
                <a:gd name="T3" fmla="*/ 596 h 1535"/>
                <a:gd name="T4" fmla="*/ 2543 w 2791"/>
                <a:gd name="T5" fmla="*/ 704 h 1535"/>
                <a:gd name="T6" fmla="*/ 2465 w 2791"/>
                <a:gd name="T7" fmla="*/ 832 h 1535"/>
                <a:gd name="T8" fmla="*/ 2397 w 2791"/>
                <a:gd name="T9" fmla="*/ 920 h 1535"/>
                <a:gd name="T10" fmla="*/ 2345 w 2791"/>
                <a:gd name="T11" fmla="*/ 976 h 1535"/>
                <a:gd name="T12" fmla="*/ 2262 w 2791"/>
                <a:gd name="T13" fmla="*/ 1052 h 1535"/>
                <a:gd name="T14" fmla="*/ 2194 w 2791"/>
                <a:gd name="T15" fmla="*/ 1105 h 1535"/>
                <a:gd name="T16" fmla="*/ 2109 w 2791"/>
                <a:gd name="T17" fmla="*/ 1160 h 1535"/>
                <a:gd name="T18" fmla="*/ 1914 w 2791"/>
                <a:gd name="T19" fmla="*/ 1252 h 1535"/>
                <a:gd name="T20" fmla="*/ 1704 w 2791"/>
                <a:gd name="T21" fmla="*/ 1306 h 1535"/>
                <a:gd name="T22" fmla="*/ 1531 w 2791"/>
                <a:gd name="T23" fmla="*/ 1319 h 1535"/>
                <a:gd name="T24" fmla="*/ 1394 w 2791"/>
                <a:gd name="T25" fmla="*/ 1311 h 1535"/>
                <a:gd name="T26" fmla="*/ 1262 w 2791"/>
                <a:gd name="T27" fmla="*/ 1287 h 1535"/>
                <a:gd name="T28" fmla="*/ 1063 w 2791"/>
                <a:gd name="T29" fmla="*/ 1218 h 1535"/>
                <a:gd name="T30" fmla="*/ 841 w 2791"/>
                <a:gd name="T31" fmla="*/ 1087 h 1535"/>
                <a:gd name="T32" fmla="*/ 655 w 2791"/>
                <a:gd name="T33" fmla="*/ 909 h 1535"/>
                <a:gd name="T34" fmla="*/ 512 w 2791"/>
                <a:gd name="T35" fmla="*/ 693 h 1535"/>
                <a:gd name="T36" fmla="*/ 421 w 2791"/>
                <a:gd name="T37" fmla="*/ 448 h 1535"/>
                <a:gd name="T38" fmla="*/ 397 w 2791"/>
                <a:gd name="T39" fmla="*/ 317 h 1535"/>
                <a:gd name="T40" fmla="*/ 559 w 2791"/>
                <a:gd name="T41" fmla="*/ 285 h 1535"/>
                <a:gd name="T42" fmla="*/ 571 w 2791"/>
                <a:gd name="T43" fmla="*/ 272 h 1535"/>
                <a:gd name="T44" fmla="*/ 557 w 2791"/>
                <a:gd name="T45" fmla="*/ 242 h 1535"/>
                <a:gd name="T46" fmla="*/ 302 w 2791"/>
                <a:gd name="T47" fmla="*/ 1 h 1535"/>
                <a:gd name="T48" fmla="*/ 245 w 2791"/>
                <a:gd name="T49" fmla="*/ 13 h 1535"/>
                <a:gd name="T50" fmla="*/ 7 w 2791"/>
                <a:gd name="T51" fmla="*/ 251 h 1535"/>
                <a:gd name="T52" fmla="*/ 1 w 2791"/>
                <a:gd name="T53" fmla="*/ 275 h 1535"/>
                <a:gd name="T54" fmla="*/ 22 w 2791"/>
                <a:gd name="T55" fmla="*/ 289 h 1535"/>
                <a:gd name="T56" fmla="*/ 184 w 2791"/>
                <a:gd name="T57" fmla="*/ 354 h 1535"/>
                <a:gd name="T58" fmla="*/ 215 w 2791"/>
                <a:gd name="T59" fmla="*/ 513 h 1535"/>
                <a:gd name="T60" fmla="*/ 263 w 2791"/>
                <a:gd name="T61" fmla="*/ 663 h 1535"/>
                <a:gd name="T62" fmla="*/ 327 w 2791"/>
                <a:gd name="T63" fmla="*/ 806 h 1535"/>
                <a:gd name="T64" fmla="*/ 407 w 2791"/>
                <a:gd name="T65" fmla="*/ 939 h 1535"/>
                <a:gd name="T66" fmla="*/ 502 w 2791"/>
                <a:gd name="T67" fmla="*/ 1062 h 1535"/>
                <a:gd name="T68" fmla="*/ 609 w 2791"/>
                <a:gd name="T69" fmla="*/ 1174 h 1535"/>
                <a:gd name="T70" fmla="*/ 728 w 2791"/>
                <a:gd name="T71" fmla="*/ 1272 h 1535"/>
                <a:gd name="T72" fmla="*/ 859 w 2791"/>
                <a:gd name="T73" fmla="*/ 1356 h 1535"/>
                <a:gd name="T74" fmla="*/ 998 w 2791"/>
                <a:gd name="T75" fmla="*/ 1426 h 1535"/>
                <a:gd name="T76" fmla="*/ 1146 w 2791"/>
                <a:gd name="T77" fmla="*/ 1480 h 1535"/>
                <a:gd name="T78" fmla="*/ 1302 w 2791"/>
                <a:gd name="T79" fmla="*/ 1515 h 1535"/>
                <a:gd name="T80" fmla="*/ 1465 w 2791"/>
                <a:gd name="T81" fmla="*/ 1533 h 1535"/>
                <a:gd name="T82" fmla="*/ 1623 w 2791"/>
                <a:gd name="T83" fmla="*/ 1532 h 1535"/>
                <a:gd name="T84" fmla="*/ 1716 w 2791"/>
                <a:gd name="T85" fmla="*/ 1523 h 1535"/>
                <a:gd name="T86" fmla="*/ 1783 w 2791"/>
                <a:gd name="T87" fmla="*/ 1511 h 1535"/>
                <a:gd name="T88" fmla="*/ 1885 w 2791"/>
                <a:gd name="T89" fmla="*/ 1488 h 1535"/>
                <a:gd name="T90" fmla="*/ 2049 w 2791"/>
                <a:gd name="T91" fmla="*/ 1433 h 1535"/>
                <a:gd name="T92" fmla="*/ 2296 w 2791"/>
                <a:gd name="T93" fmla="*/ 1299 h 1535"/>
                <a:gd name="T94" fmla="*/ 2453 w 2791"/>
                <a:gd name="T95" fmla="*/ 1174 h 1535"/>
                <a:gd name="T96" fmla="*/ 2555 w 2791"/>
                <a:gd name="T97" fmla="*/ 1068 h 1535"/>
                <a:gd name="T98" fmla="*/ 2629 w 2791"/>
                <a:gd name="T99" fmla="*/ 974 h 1535"/>
                <a:gd name="T100" fmla="*/ 2674 w 2791"/>
                <a:gd name="T101" fmla="*/ 908 h 1535"/>
                <a:gd name="T102" fmla="*/ 2713 w 2791"/>
                <a:gd name="T103" fmla="*/ 844 h 1535"/>
                <a:gd name="T104" fmla="*/ 2768 w 2791"/>
                <a:gd name="T105" fmla="*/ 737 h 1535"/>
                <a:gd name="T106" fmla="*/ 2791 w 2791"/>
                <a:gd name="T107" fmla="*/ 651 h 1535"/>
                <a:gd name="T108" fmla="*/ 2781 w 2791"/>
                <a:gd name="T109" fmla="*/ 595 h 1535"/>
                <a:gd name="T110" fmla="*/ 2747 w 2791"/>
                <a:gd name="T111" fmla="*/ 56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1" h="1535">
                  <a:moveTo>
                    <a:pt x="2738" y="555"/>
                  </a:moveTo>
                  <a:lnTo>
                    <a:pt x="2598" y="479"/>
                  </a:lnTo>
                  <a:lnTo>
                    <a:pt x="2598" y="479"/>
                  </a:lnTo>
                  <a:lnTo>
                    <a:pt x="2600" y="498"/>
                  </a:lnTo>
                  <a:lnTo>
                    <a:pt x="2600" y="516"/>
                  </a:lnTo>
                  <a:lnTo>
                    <a:pt x="2600" y="516"/>
                  </a:lnTo>
                  <a:lnTo>
                    <a:pt x="2600" y="534"/>
                  </a:lnTo>
                  <a:lnTo>
                    <a:pt x="2598" y="554"/>
                  </a:lnTo>
                  <a:lnTo>
                    <a:pt x="2593" y="574"/>
                  </a:lnTo>
                  <a:lnTo>
                    <a:pt x="2587" y="596"/>
                  </a:lnTo>
                  <a:lnTo>
                    <a:pt x="2580" y="620"/>
                  </a:lnTo>
                  <a:lnTo>
                    <a:pt x="2570" y="645"/>
                  </a:lnTo>
                  <a:lnTo>
                    <a:pt x="2557" y="673"/>
                  </a:lnTo>
                  <a:lnTo>
                    <a:pt x="2543" y="704"/>
                  </a:lnTo>
                  <a:lnTo>
                    <a:pt x="2543" y="704"/>
                  </a:lnTo>
                  <a:lnTo>
                    <a:pt x="2524" y="737"/>
                  </a:lnTo>
                  <a:lnTo>
                    <a:pt x="2505" y="770"/>
                  </a:lnTo>
                  <a:lnTo>
                    <a:pt x="2486" y="801"/>
                  </a:lnTo>
                  <a:lnTo>
                    <a:pt x="2465" y="832"/>
                  </a:lnTo>
                  <a:lnTo>
                    <a:pt x="2465" y="832"/>
                  </a:lnTo>
                  <a:lnTo>
                    <a:pt x="2449" y="853"/>
                  </a:lnTo>
                  <a:lnTo>
                    <a:pt x="2449" y="853"/>
                  </a:lnTo>
                  <a:lnTo>
                    <a:pt x="2422" y="888"/>
                  </a:lnTo>
                  <a:lnTo>
                    <a:pt x="2422" y="888"/>
                  </a:lnTo>
                  <a:lnTo>
                    <a:pt x="2397" y="920"/>
                  </a:lnTo>
                  <a:lnTo>
                    <a:pt x="2397" y="920"/>
                  </a:lnTo>
                  <a:lnTo>
                    <a:pt x="2376" y="944"/>
                  </a:lnTo>
                  <a:lnTo>
                    <a:pt x="2376" y="944"/>
                  </a:lnTo>
                  <a:lnTo>
                    <a:pt x="2345" y="976"/>
                  </a:lnTo>
                  <a:lnTo>
                    <a:pt x="2345" y="976"/>
                  </a:lnTo>
                  <a:lnTo>
                    <a:pt x="2322" y="998"/>
                  </a:lnTo>
                  <a:lnTo>
                    <a:pt x="2322" y="998"/>
                  </a:lnTo>
                  <a:lnTo>
                    <a:pt x="2294" y="1025"/>
                  </a:lnTo>
                  <a:lnTo>
                    <a:pt x="2294" y="1025"/>
                  </a:lnTo>
                  <a:lnTo>
                    <a:pt x="2262" y="1052"/>
                  </a:lnTo>
                  <a:lnTo>
                    <a:pt x="2262" y="1052"/>
                  </a:lnTo>
                  <a:lnTo>
                    <a:pt x="2239" y="1072"/>
                  </a:lnTo>
                  <a:lnTo>
                    <a:pt x="2239" y="1072"/>
                  </a:lnTo>
                  <a:lnTo>
                    <a:pt x="2217" y="1089"/>
                  </a:lnTo>
                  <a:lnTo>
                    <a:pt x="2194" y="1105"/>
                  </a:lnTo>
                  <a:lnTo>
                    <a:pt x="2194" y="1105"/>
                  </a:lnTo>
                  <a:lnTo>
                    <a:pt x="2182" y="1115"/>
                  </a:lnTo>
                  <a:lnTo>
                    <a:pt x="2182" y="1115"/>
                  </a:lnTo>
                  <a:lnTo>
                    <a:pt x="2145" y="1139"/>
                  </a:lnTo>
                  <a:lnTo>
                    <a:pt x="2109" y="1160"/>
                  </a:lnTo>
                  <a:lnTo>
                    <a:pt x="2072" y="1182"/>
                  </a:lnTo>
                  <a:lnTo>
                    <a:pt x="2033" y="1202"/>
                  </a:lnTo>
                  <a:lnTo>
                    <a:pt x="1994" y="1219"/>
                  </a:lnTo>
                  <a:lnTo>
                    <a:pt x="1954" y="1237"/>
                  </a:lnTo>
                  <a:lnTo>
                    <a:pt x="1914" y="1252"/>
                  </a:lnTo>
                  <a:lnTo>
                    <a:pt x="1872" y="1266"/>
                  </a:lnTo>
                  <a:lnTo>
                    <a:pt x="1831" y="1278"/>
                  </a:lnTo>
                  <a:lnTo>
                    <a:pt x="1789" y="1289"/>
                  </a:lnTo>
                  <a:lnTo>
                    <a:pt x="1747" y="1298"/>
                  </a:lnTo>
                  <a:lnTo>
                    <a:pt x="1704" y="1306"/>
                  </a:lnTo>
                  <a:lnTo>
                    <a:pt x="1662" y="1311"/>
                  </a:lnTo>
                  <a:lnTo>
                    <a:pt x="1618" y="1316"/>
                  </a:lnTo>
                  <a:lnTo>
                    <a:pt x="1575" y="1318"/>
                  </a:lnTo>
                  <a:lnTo>
                    <a:pt x="1531" y="1319"/>
                  </a:lnTo>
                  <a:lnTo>
                    <a:pt x="1531" y="1319"/>
                  </a:lnTo>
                  <a:lnTo>
                    <a:pt x="1503" y="1319"/>
                  </a:lnTo>
                  <a:lnTo>
                    <a:pt x="1475" y="1318"/>
                  </a:lnTo>
                  <a:lnTo>
                    <a:pt x="1448" y="1316"/>
                  </a:lnTo>
                  <a:lnTo>
                    <a:pt x="1421" y="1314"/>
                  </a:lnTo>
                  <a:lnTo>
                    <a:pt x="1394" y="1311"/>
                  </a:lnTo>
                  <a:lnTo>
                    <a:pt x="1367" y="1308"/>
                  </a:lnTo>
                  <a:lnTo>
                    <a:pt x="1341" y="1304"/>
                  </a:lnTo>
                  <a:lnTo>
                    <a:pt x="1314" y="1298"/>
                  </a:lnTo>
                  <a:lnTo>
                    <a:pt x="1288" y="1293"/>
                  </a:lnTo>
                  <a:lnTo>
                    <a:pt x="1262" y="1287"/>
                  </a:lnTo>
                  <a:lnTo>
                    <a:pt x="1236" y="1281"/>
                  </a:lnTo>
                  <a:lnTo>
                    <a:pt x="1210" y="1273"/>
                  </a:lnTo>
                  <a:lnTo>
                    <a:pt x="1161" y="1258"/>
                  </a:lnTo>
                  <a:lnTo>
                    <a:pt x="1112" y="1239"/>
                  </a:lnTo>
                  <a:lnTo>
                    <a:pt x="1063" y="1218"/>
                  </a:lnTo>
                  <a:lnTo>
                    <a:pt x="1016" y="1197"/>
                  </a:lnTo>
                  <a:lnTo>
                    <a:pt x="971" y="1172"/>
                  </a:lnTo>
                  <a:lnTo>
                    <a:pt x="926" y="1146"/>
                  </a:lnTo>
                  <a:lnTo>
                    <a:pt x="882" y="1117"/>
                  </a:lnTo>
                  <a:lnTo>
                    <a:pt x="841" y="1087"/>
                  </a:lnTo>
                  <a:lnTo>
                    <a:pt x="801" y="1054"/>
                  </a:lnTo>
                  <a:lnTo>
                    <a:pt x="762" y="1020"/>
                  </a:lnTo>
                  <a:lnTo>
                    <a:pt x="725" y="985"/>
                  </a:lnTo>
                  <a:lnTo>
                    <a:pt x="688" y="948"/>
                  </a:lnTo>
                  <a:lnTo>
                    <a:pt x="655" y="909"/>
                  </a:lnTo>
                  <a:lnTo>
                    <a:pt x="622" y="869"/>
                  </a:lnTo>
                  <a:lnTo>
                    <a:pt x="592" y="827"/>
                  </a:lnTo>
                  <a:lnTo>
                    <a:pt x="564" y="784"/>
                  </a:lnTo>
                  <a:lnTo>
                    <a:pt x="537" y="740"/>
                  </a:lnTo>
                  <a:lnTo>
                    <a:pt x="512" y="693"/>
                  </a:lnTo>
                  <a:lnTo>
                    <a:pt x="489" y="647"/>
                  </a:lnTo>
                  <a:lnTo>
                    <a:pt x="470" y="599"/>
                  </a:lnTo>
                  <a:lnTo>
                    <a:pt x="451" y="550"/>
                  </a:lnTo>
                  <a:lnTo>
                    <a:pt x="435" y="499"/>
                  </a:lnTo>
                  <a:lnTo>
                    <a:pt x="421" y="448"/>
                  </a:lnTo>
                  <a:lnTo>
                    <a:pt x="415" y="422"/>
                  </a:lnTo>
                  <a:lnTo>
                    <a:pt x="409" y="396"/>
                  </a:lnTo>
                  <a:lnTo>
                    <a:pt x="405" y="369"/>
                  </a:lnTo>
                  <a:lnTo>
                    <a:pt x="400" y="344"/>
                  </a:lnTo>
                  <a:lnTo>
                    <a:pt x="397" y="317"/>
                  </a:lnTo>
                  <a:lnTo>
                    <a:pt x="394" y="290"/>
                  </a:lnTo>
                  <a:lnTo>
                    <a:pt x="537" y="290"/>
                  </a:lnTo>
                  <a:lnTo>
                    <a:pt x="537" y="290"/>
                  </a:lnTo>
                  <a:lnTo>
                    <a:pt x="549" y="289"/>
                  </a:lnTo>
                  <a:lnTo>
                    <a:pt x="559" y="285"/>
                  </a:lnTo>
                  <a:lnTo>
                    <a:pt x="563" y="283"/>
                  </a:lnTo>
                  <a:lnTo>
                    <a:pt x="566" y="281"/>
                  </a:lnTo>
                  <a:lnTo>
                    <a:pt x="569" y="278"/>
                  </a:lnTo>
                  <a:lnTo>
                    <a:pt x="570" y="275"/>
                  </a:lnTo>
                  <a:lnTo>
                    <a:pt x="571" y="272"/>
                  </a:lnTo>
                  <a:lnTo>
                    <a:pt x="571" y="268"/>
                  </a:lnTo>
                  <a:lnTo>
                    <a:pt x="571" y="265"/>
                  </a:lnTo>
                  <a:lnTo>
                    <a:pt x="570" y="261"/>
                  </a:lnTo>
                  <a:lnTo>
                    <a:pt x="565" y="251"/>
                  </a:lnTo>
                  <a:lnTo>
                    <a:pt x="557" y="24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24" y="10"/>
                  </a:lnTo>
                  <a:lnTo>
                    <a:pt x="314" y="5"/>
                  </a:lnTo>
                  <a:lnTo>
                    <a:pt x="302" y="1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67" y="2"/>
                  </a:lnTo>
                  <a:lnTo>
                    <a:pt x="256" y="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129" y="128"/>
                  </a:lnTo>
                  <a:lnTo>
                    <a:pt x="15" y="242"/>
                  </a:lnTo>
                  <a:lnTo>
                    <a:pt x="15" y="242"/>
                  </a:lnTo>
                  <a:lnTo>
                    <a:pt x="7" y="251"/>
                  </a:lnTo>
                  <a:lnTo>
                    <a:pt x="2" y="261"/>
                  </a:lnTo>
                  <a:lnTo>
                    <a:pt x="1" y="265"/>
                  </a:lnTo>
                  <a:lnTo>
                    <a:pt x="0" y="268"/>
                  </a:lnTo>
                  <a:lnTo>
                    <a:pt x="0" y="272"/>
                  </a:lnTo>
                  <a:lnTo>
                    <a:pt x="1" y="275"/>
                  </a:lnTo>
                  <a:lnTo>
                    <a:pt x="3" y="278"/>
                  </a:lnTo>
                  <a:lnTo>
                    <a:pt x="5" y="281"/>
                  </a:lnTo>
                  <a:lnTo>
                    <a:pt x="8" y="283"/>
                  </a:lnTo>
                  <a:lnTo>
                    <a:pt x="12" y="285"/>
                  </a:lnTo>
                  <a:lnTo>
                    <a:pt x="22" y="289"/>
                  </a:lnTo>
                  <a:lnTo>
                    <a:pt x="35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181" y="322"/>
                  </a:lnTo>
                  <a:lnTo>
                    <a:pt x="184" y="354"/>
                  </a:lnTo>
                  <a:lnTo>
                    <a:pt x="189" y="386"/>
                  </a:lnTo>
                  <a:lnTo>
                    <a:pt x="195" y="418"/>
                  </a:lnTo>
                  <a:lnTo>
                    <a:pt x="201" y="449"/>
                  </a:lnTo>
                  <a:lnTo>
                    <a:pt x="207" y="482"/>
                  </a:lnTo>
                  <a:lnTo>
                    <a:pt x="215" y="513"/>
                  </a:lnTo>
                  <a:lnTo>
                    <a:pt x="224" y="543"/>
                  </a:lnTo>
                  <a:lnTo>
                    <a:pt x="232" y="574"/>
                  </a:lnTo>
                  <a:lnTo>
                    <a:pt x="241" y="604"/>
                  </a:lnTo>
                  <a:lnTo>
                    <a:pt x="252" y="634"/>
                  </a:lnTo>
                  <a:lnTo>
                    <a:pt x="263" y="663"/>
                  </a:lnTo>
                  <a:lnTo>
                    <a:pt x="274" y="692"/>
                  </a:lnTo>
                  <a:lnTo>
                    <a:pt x="287" y="721"/>
                  </a:lnTo>
                  <a:lnTo>
                    <a:pt x="299" y="750"/>
                  </a:lnTo>
                  <a:lnTo>
                    <a:pt x="313" y="778"/>
                  </a:lnTo>
                  <a:lnTo>
                    <a:pt x="327" y="806"/>
                  </a:lnTo>
                  <a:lnTo>
                    <a:pt x="342" y="833"/>
                  </a:lnTo>
                  <a:lnTo>
                    <a:pt x="357" y="860"/>
                  </a:lnTo>
                  <a:lnTo>
                    <a:pt x="373" y="887"/>
                  </a:lnTo>
                  <a:lnTo>
                    <a:pt x="390" y="913"/>
                  </a:lnTo>
                  <a:lnTo>
                    <a:pt x="407" y="939"/>
                  </a:lnTo>
                  <a:lnTo>
                    <a:pt x="425" y="965"/>
                  </a:lnTo>
                  <a:lnTo>
                    <a:pt x="444" y="990"/>
                  </a:lnTo>
                  <a:lnTo>
                    <a:pt x="462" y="1014"/>
                  </a:lnTo>
                  <a:lnTo>
                    <a:pt x="482" y="1039"/>
                  </a:lnTo>
                  <a:lnTo>
                    <a:pt x="502" y="1062"/>
                  </a:lnTo>
                  <a:lnTo>
                    <a:pt x="521" y="1086"/>
                  </a:lnTo>
                  <a:lnTo>
                    <a:pt x="543" y="1108"/>
                  </a:lnTo>
                  <a:lnTo>
                    <a:pt x="564" y="1130"/>
                  </a:lnTo>
                  <a:lnTo>
                    <a:pt x="587" y="1152"/>
                  </a:lnTo>
                  <a:lnTo>
                    <a:pt x="609" y="1174"/>
                  </a:lnTo>
                  <a:lnTo>
                    <a:pt x="631" y="1195"/>
                  </a:lnTo>
                  <a:lnTo>
                    <a:pt x="655" y="1214"/>
                  </a:lnTo>
                  <a:lnTo>
                    <a:pt x="679" y="1234"/>
                  </a:lnTo>
                  <a:lnTo>
                    <a:pt x="703" y="1254"/>
                  </a:lnTo>
                  <a:lnTo>
                    <a:pt x="728" y="1272"/>
                  </a:lnTo>
                  <a:lnTo>
                    <a:pt x="753" y="1290"/>
                  </a:lnTo>
                  <a:lnTo>
                    <a:pt x="779" y="1308"/>
                  </a:lnTo>
                  <a:lnTo>
                    <a:pt x="805" y="1324"/>
                  </a:lnTo>
                  <a:lnTo>
                    <a:pt x="832" y="1341"/>
                  </a:lnTo>
                  <a:lnTo>
                    <a:pt x="859" y="1356"/>
                  </a:lnTo>
                  <a:lnTo>
                    <a:pt x="886" y="1372"/>
                  </a:lnTo>
                  <a:lnTo>
                    <a:pt x="913" y="1387"/>
                  </a:lnTo>
                  <a:lnTo>
                    <a:pt x="941" y="1400"/>
                  </a:lnTo>
                  <a:lnTo>
                    <a:pt x="970" y="1414"/>
                  </a:lnTo>
                  <a:lnTo>
                    <a:pt x="998" y="1426"/>
                  </a:lnTo>
                  <a:lnTo>
                    <a:pt x="1027" y="1438"/>
                  </a:lnTo>
                  <a:lnTo>
                    <a:pt x="1057" y="1450"/>
                  </a:lnTo>
                  <a:lnTo>
                    <a:pt x="1086" y="1460"/>
                  </a:lnTo>
                  <a:lnTo>
                    <a:pt x="1116" y="1471"/>
                  </a:lnTo>
                  <a:lnTo>
                    <a:pt x="1146" y="1480"/>
                  </a:lnTo>
                  <a:lnTo>
                    <a:pt x="1177" y="1488"/>
                  </a:lnTo>
                  <a:lnTo>
                    <a:pt x="1208" y="1496"/>
                  </a:lnTo>
                  <a:lnTo>
                    <a:pt x="1239" y="1503"/>
                  </a:lnTo>
                  <a:lnTo>
                    <a:pt x="1271" y="1510"/>
                  </a:lnTo>
                  <a:lnTo>
                    <a:pt x="1302" y="1515"/>
                  </a:lnTo>
                  <a:lnTo>
                    <a:pt x="1334" y="1520"/>
                  </a:lnTo>
                  <a:lnTo>
                    <a:pt x="1366" y="1525"/>
                  </a:lnTo>
                  <a:lnTo>
                    <a:pt x="1399" y="1529"/>
                  </a:lnTo>
                  <a:lnTo>
                    <a:pt x="1431" y="1531"/>
                  </a:lnTo>
                  <a:lnTo>
                    <a:pt x="1465" y="1533"/>
                  </a:lnTo>
                  <a:lnTo>
                    <a:pt x="1498" y="1534"/>
                  </a:lnTo>
                  <a:lnTo>
                    <a:pt x="1531" y="1535"/>
                  </a:lnTo>
                  <a:lnTo>
                    <a:pt x="1531" y="1535"/>
                  </a:lnTo>
                  <a:lnTo>
                    <a:pt x="1578" y="1534"/>
                  </a:lnTo>
                  <a:lnTo>
                    <a:pt x="1623" y="1532"/>
                  </a:lnTo>
                  <a:lnTo>
                    <a:pt x="1623" y="1532"/>
                  </a:lnTo>
                  <a:lnTo>
                    <a:pt x="1635" y="1531"/>
                  </a:lnTo>
                  <a:lnTo>
                    <a:pt x="1635" y="1531"/>
                  </a:lnTo>
                  <a:lnTo>
                    <a:pt x="1675" y="1527"/>
                  </a:lnTo>
                  <a:lnTo>
                    <a:pt x="1716" y="1523"/>
                  </a:lnTo>
                  <a:lnTo>
                    <a:pt x="1716" y="1523"/>
                  </a:lnTo>
                  <a:lnTo>
                    <a:pt x="1738" y="1518"/>
                  </a:lnTo>
                  <a:lnTo>
                    <a:pt x="1761" y="1514"/>
                  </a:lnTo>
                  <a:lnTo>
                    <a:pt x="1761" y="1514"/>
                  </a:lnTo>
                  <a:lnTo>
                    <a:pt x="1783" y="1511"/>
                  </a:lnTo>
                  <a:lnTo>
                    <a:pt x="1805" y="1507"/>
                  </a:lnTo>
                  <a:lnTo>
                    <a:pt x="1805" y="1507"/>
                  </a:lnTo>
                  <a:lnTo>
                    <a:pt x="1844" y="1498"/>
                  </a:lnTo>
                  <a:lnTo>
                    <a:pt x="1885" y="1488"/>
                  </a:lnTo>
                  <a:lnTo>
                    <a:pt x="1885" y="1488"/>
                  </a:lnTo>
                  <a:lnTo>
                    <a:pt x="1890" y="1486"/>
                  </a:lnTo>
                  <a:lnTo>
                    <a:pt x="1890" y="1486"/>
                  </a:lnTo>
                  <a:lnTo>
                    <a:pt x="1944" y="1471"/>
                  </a:lnTo>
                  <a:lnTo>
                    <a:pt x="1997" y="1453"/>
                  </a:lnTo>
                  <a:lnTo>
                    <a:pt x="2049" y="1433"/>
                  </a:lnTo>
                  <a:lnTo>
                    <a:pt x="2100" y="1410"/>
                  </a:lnTo>
                  <a:lnTo>
                    <a:pt x="2150" y="1387"/>
                  </a:lnTo>
                  <a:lnTo>
                    <a:pt x="2200" y="1360"/>
                  </a:lnTo>
                  <a:lnTo>
                    <a:pt x="2249" y="1331"/>
                  </a:lnTo>
                  <a:lnTo>
                    <a:pt x="2296" y="1299"/>
                  </a:lnTo>
                  <a:lnTo>
                    <a:pt x="2342" y="1266"/>
                  </a:lnTo>
                  <a:lnTo>
                    <a:pt x="2388" y="1231"/>
                  </a:lnTo>
                  <a:lnTo>
                    <a:pt x="2410" y="1212"/>
                  </a:lnTo>
                  <a:lnTo>
                    <a:pt x="2432" y="1194"/>
                  </a:lnTo>
                  <a:lnTo>
                    <a:pt x="2453" y="1174"/>
                  </a:lnTo>
                  <a:lnTo>
                    <a:pt x="2474" y="1154"/>
                  </a:lnTo>
                  <a:lnTo>
                    <a:pt x="2495" y="1133"/>
                  </a:lnTo>
                  <a:lnTo>
                    <a:pt x="2515" y="1113"/>
                  </a:lnTo>
                  <a:lnTo>
                    <a:pt x="2535" y="1091"/>
                  </a:lnTo>
                  <a:lnTo>
                    <a:pt x="2555" y="1068"/>
                  </a:lnTo>
                  <a:lnTo>
                    <a:pt x="2574" y="1045"/>
                  </a:lnTo>
                  <a:lnTo>
                    <a:pt x="2592" y="1022"/>
                  </a:lnTo>
                  <a:lnTo>
                    <a:pt x="2611" y="998"/>
                  </a:lnTo>
                  <a:lnTo>
                    <a:pt x="2629" y="974"/>
                  </a:lnTo>
                  <a:lnTo>
                    <a:pt x="2629" y="974"/>
                  </a:lnTo>
                  <a:lnTo>
                    <a:pt x="2644" y="952"/>
                  </a:lnTo>
                  <a:lnTo>
                    <a:pt x="2660" y="930"/>
                  </a:lnTo>
                  <a:lnTo>
                    <a:pt x="2660" y="930"/>
                  </a:lnTo>
                  <a:lnTo>
                    <a:pt x="2674" y="908"/>
                  </a:lnTo>
                  <a:lnTo>
                    <a:pt x="2674" y="908"/>
                  </a:lnTo>
                  <a:lnTo>
                    <a:pt x="2687" y="887"/>
                  </a:lnTo>
                  <a:lnTo>
                    <a:pt x="2700" y="867"/>
                  </a:lnTo>
                  <a:lnTo>
                    <a:pt x="2700" y="867"/>
                  </a:lnTo>
                  <a:lnTo>
                    <a:pt x="2713" y="844"/>
                  </a:lnTo>
                  <a:lnTo>
                    <a:pt x="2713" y="844"/>
                  </a:lnTo>
                  <a:lnTo>
                    <a:pt x="2731" y="808"/>
                  </a:lnTo>
                  <a:lnTo>
                    <a:pt x="2731" y="808"/>
                  </a:lnTo>
                  <a:lnTo>
                    <a:pt x="2753" y="766"/>
                  </a:lnTo>
                  <a:lnTo>
                    <a:pt x="2768" y="737"/>
                  </a:lnTo>
                  <a:lnTo>
                    <a:pt x="2768" y="737"/>
                  </a:lnTo>
                  <a:lnTo>
                    <a:pt x="2775" y="717"/>
                  </a:lnTo>
                  <a:lnTo>
                    <a:pt x="2781" y="698"/>
                  </a:lnTo>
                  <a:lnTo>
                    <a:pt x="2785" y="681"/>
                  </a:lnTo>
                  <a:lnTo>
                    <a:pt x="2789" y="665"/>
                  </a:lnTo>
                  <a:lnTo>
                    <a:pt x="2791" y="651"/>
                  </a:lnTo>
                  <a:lnTo>
                    <a:pt x="2791" y="637"/>
                  </a:lnTo>
                  <a:lnTo>
                    <a:pt x="2790" y="625"/>
                  </a:lnTo>
                  <a:lnTo>
                    <a:pt x="2789" y="613"/>
                  </a:lnTo>
                  <a:lnTo>
                    <a:pt x="2785" y="604"/>
                  </a:lnTo>
                  <a:lnTo>
                    <a:pt x="2781" y="595"/>
                  </a:lnTo>
                  <a:lnTo>
                    <a:pt x="2776" y="586"/>
                  </a:lnTo>
                  <a:lnTo>
                    <a:pt x="2770" y="579"/>
                  </a:lnTo>
                  <a:lnTo>
                    <a:pt x="2763" y="572"/>
                  </a:lnTo>
                  <a:lnTo>
                    <a:pt x="2755" y="566"/>
                  </a:lnTo>
                  <a:lnTo>
                    <a:pt x="2747" y="560"/>
                  </a:lnTo>
                  <a:lnTo>
                    <a:pt x="2738" y="555"/>
                  </a:lnTo>
                  <a:lnTo>
                    <a:pt x="2738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43739ECD-9EEA-4125-ACAC-50125365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9593263"/>
              <a:ext cx="887413" cy="487363"/>
            </a:xfrm>
            <a:custGeom>
              <a:avLst/>
              <a:gdLst>
                <a:gd name="T0" fmla="*/ 2611 w 2791"/>
                <a:gd name="T1" fmla="*/ 1213 h 1535"/>
                <a:gd name="T2" fmla="*/ 2590 w 2791"/>
                <a:gd name="T3" fmla="*/ 1084 h 1535"/>
                <a:gd name="T4" fmla="*/ 2559 w 2791"/>
                <a:gd name="T5" fmla="*/ 961 h 1535"/>
                <a:gd name="T6" fmla="*/ 2516 w 2791"/>
                <a:gd name="T7" fmla="*/ 843 h 1535"/>
                <a:gd name="T8" fmla="*/ 2464 w 2791"/>
                <a:gd name="T9" fmla="*/ 728 h 1535"/>
                <a:gd name="T10" fmla="*/ 2401 w 2791"/>
                <a:gd name="T11" fmla="*/ 622 h 1535"/>
                <a:gd name="T12" fmla="*/ 2329 w 2791"/>
                <a:gd name="T13" fmla="*/ 521 h 1535"/>
                <a:gd name="T14" fmla="*/ 2249 w 2791"/>
                <a:gd name="T15" fmla="*/ 426 h 1535"/>
                <a:gd name="T16" fmla="*/ 2160 w 2791"/>
                <a:gd name="T17" fmla="*/ 340 h 1535"/>
                <a:gd name="T18" fmla="*/ 2063 w 2791"/>
                <a:gd name="T19" fmla="*/ 262 h 1535"/>
                <a:gd name="T20" fmla="*/ 1960 w 2791"/>
                <a:gd name="T21" fmla="*/ 194 h 1535"/>
                <a:gd name="T22" fmla="*/ 1850 w 2791"/>
                <a:gd name="T23" fmla="*/ 135 h 1535"/>
                <a:gd name="T24" fmla="*/ 1735 w 2791"/>
                <a:gd name="T25" fmla="*/ 85 h 1535"/>
                <a:gd name="T26" fmla="*/ 1614 w 2791"/>
                <a:gd name="T27" fmla="*/ 47 h 1535"/>
                <a:gd name="T28" fmla="*/ 1489 w 2791"/>
                <a:gd name="T29" fmla="*/ 20 h 1535"/>
                <a:gd name="T30" fmla="*/ 1360 w 2791"/>
                <a:gd name="T31" fmla="*/ 4 h 1535"/>
                <a:gd name="T32" fmla="*/ 1261 w 2791"/>
                <a:gd name="T33" fmla="*/ 0 h 1535"/>
                <a:gd name="T34" fmla="*/ 1074 w 2791"/>
                <a:gd name="T35" fmla="*/ 12 h 1535"/>
                <a:gd name="T36" fmla="*/ 892 w 2791"/>
                <a:gd name="T37" fmla="*/ 51 h 1535"/>
                <a:gd name="T38" fmla="*/ 714 w 2791"/>
                <a:gd name="T39" fmla="*/ 114 h 1535"/>
                <a:gd name="T40" fmla="*/ 546 w 2791"/>
                <a:gd name="T41" fmla="*/ 201 h 1535"/>
                <a:gd name="T42" fmla="*/ 390 w 2791"/>
                <a:gd name="T43" fmla="*/ 313 h 1535"/>
                <a:gd name="T44" fmla="*/ 249 w 2791"/>
                <a:gd name="T45" fmla="*/ 450 h 1535"/>
                <a:gd name="T46" fmla="*/ 126 w 2791"/>
                <a:gd name="T47" fmla="*/ 612 h 1535"/>
                <a:gd name="T48" fmla="*/ 24 w 2791"/>
                <a:gd name="T49" fmla="*/ 797 h 1535"/>
                <a:gd name="T50" fmla="*/ 6 w 2791"/>
                <a:gd name="T51" fmla="*/ 854 h 1535"/>
                <a:gd name="T52" fmla="*/ 1 w 2791"/>
                <a:gd name="T53" fmla="*/ 910 h 1535"/>
                <a:gd name="T54" fmla="*/ 15 w 2791"/>
                <a:gd name="T55" fmla="*/ 948 h 1535"/>
                <a:gd name="T56" fmla="*/ 44 w 2791"/>
                <a:gd name="T57" fmla="*/ 974 h 1535"/>
                <a:gd name="T58" fmla="*/ 192 w 2791"/>
                <a:gd name="T59" fmla="*/ 1037 h 1535"/>
                <a:gd name="T60" fmla="*/ 194 w 2791"/>
                <a:gd name="T61" fmla="*/ 981 h 1535"/>
                <a:gd name="T62" fmla="*/ 221 w 2791"/>
                <a:gd name="T63" fmla="*/ 890 h 1535"/>
                <a:gd name="T64" fmla="*/ 268 w 2791"/>
                <a:gd name="T65" fmla="*/ 796 h 1535"/>
                <a:gd name="T66" fmla="*/ 354 w 2791"/>
                <a:gd name="T67" fmla="*/ 664 h 1535"/>
                <a:gd name="T68" fmla="*/ 457 w 2791"/>
                <a:gd name="T69" fmla="*/ 547 h 1535"/>
                <a:gd name="T70" fmla="*/ 575 w 2791"/>
                <a:gd name="T71" fmla="*/ 445 h 1535"/>
                <a:gd name="T72" fmla="*/ 704 w 2791"/>
                <a:gd name="T73" fmla="*/ 361 h 1535"/>
                <a:gd name="T74" fmla="*/ 844 w 2791"/>
                <a:gd name="T75" fmla="*/ 296 h 1535"/>
                <a:gd name="T76" fmla="*/ 991 w 2791"/>
                <a:gd name="T77" fmla="*/ 249 h 1535"/>
                <a:gd name="T78" fmla="*/ 1144 w 2791"/>
                <a:gd name="T79" fmla="*/ 222 h 1535"/>
                <a:gd name="T80" fmla="*/ 1261 w 2791"/>
                <a:gd name="T81" fmla="*/ 216 h 1535"/>
                <a:gd name="T82" fmla="*/ 1370 w 2791"/>
                <a:gd name="T83" fmla="*/ 221 h 1535"/>
                <a:gd name="T84" fmla="*/ 1477 w 2791"/>
                <a:gd name="T85" fmla="*/ 237 h 1535"/>
                <a:gd name="T86" fmla="*/ 1581 w 2791"/>
                <a:gd name="T87" fmla="*/ 261 h 1535"/>
                <a:gd name="T88" fmla="*/ 1775 w 2791"/>
                <a:gd name="T89" fmla="*/ 338 h 1535"/>
                <a:gd name="T90" fmla="*/ 1950 w 2791"/>
                <a:gd name="T91" fmla="*/ 448 h 1535"/>
                <a:gd name="T92" fmla="*/ 2102 w 2791"/>
                <a:gd name="T93" fmla="*/ 587 h 1535"/>
                <a:gd name="T94" fmla="*/ 2228 w 2791"/>
                <a:gd name="T95" fmla="*/ 751 h 1535"/>
                <a:gd name="T96" fmla="*/ 2322 w 2791"/>
                <a:gd name="T97" fmla="*/ 936 h 1535"/>
                <a:gd name="T98" fmla="*/ 2370 w 2791"/>
                <a:gd name="T99" fmla="*/ 1087 h 1535"/>
                <a:gd name="T100" fmla="*/ 2391 w 2791"/>
                <a:gd name="T101" fmla="*/ 1191 h 1535"/>
                <a:gd name="T102" fmla="*/ 2255 w 2791"/>
                <a:gd name="T103" fmla="*/ 1245 h 1535"/>
                <a:gd name="T104" fmla="*/ 2225 w 2791"/>
                <a:gd name="T105" fmla="*/ 1254 h 1535"/>
                <a:gd name="T106" fmla="*/ 2220 w 2791"/>
                <a:gd name="T107" fmla="*/ 1266 h 1535"/>
                <a:gd name="T108" fmla="*/ 2235 w 2791"/>
                <a:gd name="T109" fmla="*/ 1293 h 1535"/>
                <a:gd name="T110" fmla="*/ 2478 w 2791"/>
                <a:gd name="T111" fmla="*/ 1530 h 1535"/>
                <a:gd name="T112" fmla="*/ 2524 w 2791"/>
                <a:gd name="T113" fmla="*/ 1532 h 1535"/>
                <a:gd name="T114" fmla="*/ 2662 w 2791"/>
                <a:gd name="T115" fmla="*/ 1406 h 1535"/>
                <a:gd name="T116" fmla="*/ 2789 w 2791"/>
                <a:gd name="T117" fmla="*/ 1274 h 1535"/>
                <a:gd name="T118" fmla="*/ 2790 w 2791"/>
                <a:gd name="T119" fmla="*/ 1260 h 1535"/>
                <a:gd name="T120" fmla="*/ 2779 w 2791"/>
                <a:gd name="T121" fmla="*/ 124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91" h="1535">
                  <a:moveTo>
                    <a:pt x="2756" y="1245"/>
                  </a:moveTo>
                  <a:lnTo>
                    <a:pt x="2614" y="1245"/>
                  </a:lnTo>
                  <a:lnTo>
                    <a:pt x="2614" y="1245"/>
                  </a:lnTo>
                  <a:lnTo>
                    <a:pt x="2611" y="1213"/>
                  </a:lnTo>
                  <a:lnTo>
                    <a:pt x="2607" y="1180"/>
                  </a:lnTo>
                  <a:lnTo>
                    <a:pt x="2602" y="1149"/>
                  </a:lnTo>
                  <a:lnTo>
                    <a:pt x="2596" y="1117"/>
                  </a:lnTo>
                  <a:lnTo>
                    <a:pt x="2590" y="1084"/>
                  </a:lnTo>
                  <a:lnTo>
                    <a:pt x="2584" y="1053"/>
                  </a:lnTo>
                  <a:lnTo>
                    <a:pt x="2577" y="1022"/>
                  </a:lnTo>
                  <a:lnTo>
                    <a:pt x="2568" y="992"/>
                  </a:lnTo>
                  <a:lnTo>
                    <a:pt x="2559" y="961"/>
                  </a:lnTo>
                  <a:lnTo>
                    <a:pt x="2550" y="931"/>
                  </a:lnTo>
                  <a:lnTo>
                    <a:pt x="2539" y="901"/>
                  </a:lnTo>
                  <a:lnTo>
                    <a:pt x="2528" y="872"/>
                  </a:lnTo>
                  <a:lnTo>
                    <a:pt x="2516" y="843"/>
                  </a:lnTo>
                  <a:lnTo>
                    <a:pt x="2504" y="814"/>
                  </a:lnTo>
                  <a:lnTo>
                    <a:pt x="2492" y="785"/>
                  </a:lnTo>
                  <a:lnTo>
                    <a:pt x="2478" y="756"/>
                  </a:lnTo>
                  <a:lnTo>
                    <a:pt x="2464" y="728"/>
                  </a:lnTo>
                  <a:lnTo>
                    <a:pt x="2449" y="701"/>
                  </a:lnTo>
                  <a:lnTo>
                    <a:pt x="2433" y="674"/>
                  </a:lnTo>
                  <a:lnTo>
                    <a:pt x="2418" y="648"/>
                  </a:lnTo>
                  <a:lnTo>
                    <a:pt x="2401" y="622"/>
                  </a:lnTo>
                  <a:lnTo>
                    <a:pt x="2384" y="596"/>
                  </a:lnTo>
                  <a:lnTo>
                    <a:pt x="2366" y="570"/>
                  </a:lnTo>
                  <a:lnTo>
                    <a:pt x="2348" y="545"/>
                  </a:lnTo>
                  <a:lnTo>
                    <a:pt x="2329" y="521"/>
                  </a:lnTo>
                  <a:lnTo>
                    <a:pt x="2310" y="496"/>
                  </a:lnTo>
                  <a:lnTo>
                    <a:pt x="2289" y="472"/>
                  </a:lnTo>
                  <a:lnTo>
                    <a:pt x="2270" y="449"/>
                  </a:lnTo>
                  <a:lnTo>
                    <a:pt x="2249" y="426"/>
                  </a:lnTo>
                  <a:lnTo>
                    <a:pt x="2227" y="405"/>
                  </a:lnTo>
                  <a:lnTo>
                    <a:pt x="2205" y="383"/>
                  </a:lnTo>
                  <a:lnTo>
                    <a:pt x="2182" y="361"/>
                  </a:lnTo>
                  <a:lnTo>
                    <a:pt x="2160" y="340"/>
                  </a:lnTo>
                  <a:lnTo>
                    <a:pt x="2136" y="321"/>
                  </a:lnTo>
                  <a:lnTo>
                    <a:pt x="2112" y="301"/>
                  </a:lnTo>
                  <a:lnTo>
                    <a:pt x="2088" y="281"/>
                  </a:lnTo>
                  <a:lnTo>
                    <a:pt x="2063" y="262"/>
                  </a:lnTo>
                  <a:lnTo>
                    <a:pt x="2038" y="245"/>
                  </a:lnTo>
                  <a:lnTo>
                    <a:pt x="2012" y="227"/>
                  </a:lnTo>
                  <a:lnTo>
                    <a:pt x="1986" y="211"/>
                  </a:lnTo>
                  <a:lnTo>
                    <a:pt x="1960" y="194"/>
                  </a:lnTo>
                  <a:lnTo>
                    <a:pt x="1933" y="178"/>
                  </a:lnTo>
                  <a:lnTo>
                    <a:pt x="1905" y="163"/>
                  </a:lnTo>
                  <a:lnTo>
                    <a:pt x="1878" y="148"/>
                  </a:lnTo>
                  <a:lnTo>
                    <a:pt x="1850" y="135"/>
                  </a:lnTo>
                  <a:lnTo>
                    <a:pt x="1822" y="121"/>
                  </a:lnTo>
                  <a:lnTo>
                    <a:pt x="1793" y="109"/>
                  </a:lnTo>
                  <a:lnTo>
                    <a:pt x="1764" y="96"/>
                  </a:lnTo>
                  <a:lnTo>
                    <a:pt x="1735" y="85"/>
                  </a:lnTo>
                  <a:lnTo>
                    <a:pt x="1705" y="75"/>
                  </a:lnTo>
                  <a:lnTo>
                    <a:pt x="1675" y="64"/>
                  </a:lnTo>
                  <a:lnTo>
                    <a:pt x="1645" y="55"/>
                  </a:lnTo>
                  <a:lnTo>
                    <a:pt x="1614" y="47"/>
                  </a:lnTo>
                  <a:lnTo>
                    <a:pt x="1584" y="38"/>
                  </a:lnTo>
                  <a:lnTo>
                    <a:pt x="1553" y="32"/>
                  </a:lnTo>
                  <a:lnTo>
                    <a:pt x="1520" y="25"/>
                  </a:lnTo>
                  <a:lnTo>
                    <a:pt x="1489" y="20"/>
                  </a:lnTo>
                  <a:lnTo>
                    <a:pt x="1457" y="14"/>
                  </a:lnTo>
                  <a:lnTo>
                    <a:pt x="1425" y="10"/>
                  </a:lnTo>
                  <a:lnTo>
                    <a:pt x="1393" y="6"/>
                  </a:lnTo>
                  <a:lnTo>
                    <a:pt x="1360" y="4"/>
                  </a:lnTo>
                  <a:lnTo>
                    <a:pt x="1327" y="2"/>
                  </a:lnTo>
                  <a:lnTo>
                    <a:pt x="1294" y="1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14" y="1"/>
                  </a:lnTo>
                  <a:lnTo>
                    <a:pt x="1168" y="3"/>
                  </a:lnTo>
                  <a:lnTo>
                    <a:pt x="1121" y="7"/>
                  </a:lnTo>
                  <a:lnTo>
                    <a:pt x="1074" y="12"/>
                  </a:lnTo>
                  <a:lnTo>
                    <a:pt x="1029" y="20"/>
                  </a:lnTo>
                  <a:lnTo>
                    <a:pt x="982" y="29"/>
                  </a:lnTo>
                  <a:lnTo>
                    <a:pt x="936" y="39"/>
                  </a:lnTo>
                  <a:lnTo>
                    <a:pt x="892" y="51"/>
                  </a:lnTo>
                  <a:lnTo>
                    <a:pt x="847" y="64"/>
                  </a:lnTo>
                  <a:lnTo>
                    <a:pt x="802" y="79"/>
                  </a:lnTo>
                  <a:lnTo>
                    <a:pt x="758" y="95"/>
                  </a:lnTo>
                  <a:lnTo>
                    <a:pt x="714" y="114"/>
                  </a:lnTo>
                  <a:lnTo>
                    <a:pt x="672" y="133"/>
                  </a:lnTo>
                  <a:lnTo>
                    <a:pt x="629" y="155"/>
                  </a:lnTo>
                  <a:lnTo>
                    <a:pt x="588" y="177"/>
                  </a:lnTo>
                  <a:lnTo>
                    <a:pt x="546" y="201"/>
                  </a:lnTo>
                  <a:lnTo>
                    <a:pt x="507" y="227"/>
                  </a:lnTo>
                  <a:lnTo>
                    <a:pt x="467" y="254"/>
                  </a:lnTo>
                  <a:lnTo>
                    <a:pt x="428" y="283"/>
                  </a:lnTo>
                  <a:lnTo>
                    <a:pt x="390" y="313"/>
                  </a:lnTo>
                  <a:lnTo>
                    <a:pt x="354" y="345"/>
                  </a:lnTo>
                  <a:lnTo>
                    <a:pt x="318" y="379"/>
                  </a:lnTo>
                  <a:lnTo>
                    <a:pt x="284" y="414"/>
                  </a:lnTo>
                  <a:lnTo>
                    <a:pt x="249" y="450"/>
                  </a:lnTo>
                  <a:lnTo>
                    <a:pt x="217" y="489"/>
                  </a:lnTo>
                  <a:lnTo>
                    <a:pt x="185" y="528"/>
                  </a:lnTo>
                  <a:lnTo>
                    <a:pt x="155" y="570"/>
                  </a:lnTo>
                  <a:lnTo>
                    <a:pt x="126" y="612"/>
                  </a:lnTo>
                  <a:lnTo>
                    <a:pt x="99" y="656"/>
                  </a:lnTo>
                  <a:lnTo>
                    <a:pt x="72" y="701"/>
                  </a:lnTo>
                  <a:lnTo>
                    <a:pt x="47" y="749"/>
                  </a:lnTo>
                  <a:lnTo>
                    <a:pt x="24" y="797"/>
                  </a:lnTo>
                  <a:lnTo>
                    <a:pt x="24" y="797"/>
                  </a:lnTo>
                  <a:lnTo>
                    <a:pt x="16" y="818"/>
                  </a:lnTo>
                  <a:lnTo>
                    <a:pt x="11" y="836"/>
                  </a:lnTo>
                  <a:lnTo>
                    <a:pt x="6" y="854"/>
                  </a:lnTo>
                  <a:lnTo>
                    <a:pt x="2" y="870"/>
                  </a:lnTo>
                  <a:lnTo>
                    <a:pt x="0" y="884"/>
                  </a:lnTo>
                  <a:lnTo>
                    <a:pt x="0" y="898"/>
                  </a:lnTo>
                  <a:lnTo>
                    <a:pt x="1" y="910"/>
                  </a:lnTo>
                  <a:lnTo>
                    <a:pt x="3" y="920"/>
                  </a:lnTo>
                  <a:lnTo>
                    <a:pt x="7" y="931"/>
                  </a:lnTo>
                  <a:lnTo>
                    <a:pt x="11" y="940"/>
                  </a:lnTo>
                  <a:lnTo>
                    <a:pt x="15" y="948"/>
                  </a:lnTo>
                  <a:lnTo>
                    <a:pt x="21" y="956"/>
                  </a:lnTo>
                  <a:lnTo>
                    <a:pt x="28" y="963"/>
                  </a:lnTo>
                  <a:lnTo>
                    <a:pt x="36" y="969"/>
                  </a:lnTo>
                  <a:lnTo>
                    <a:pt x="44" y="974"/>
                  </a:lnTo>
                  <a:lnTo>
                    <a:pt x="53" y="980"/>
                  </a:lnTo>
                  <a:lnTo>
                    <a:pt x="193" y="1055"/>
                  </a:lnTo>
                  <a:lnTo>
                    <a:pt x="193" y="1055"/>
                  </a:lnTo>
                  <a:lnTo>
                    <a:pt x="192" y="1037"/>
                  </a:lnTo>
                  <a:lnTo>
                    <a:pt x="191" y="1019"/>
                  </a:lnTo>
                  <a:lnTo>
                    <a:pt x="191" y="1019"/>
                  </a:lnTo>
                  <a:lnTo>
                    <a:pt x="192" y="1000"/>
                  </a:lnTo>
                  <a:lnTo>
                    <a:pt x="194" y="981"/>
                  </a:lnTo>
                  <a:lnTo>
                    <a:pt x="197" y="961"/>
                  </a:lnTo>
                  <a:lnTo>
                    <a:pt x="204" y="939"/>
                  </a:lnTo>
                  <a:lnTo>
                    <a:pt x="211" y="915"/>
                  </a:lnTo>
                  <a:lnTo>
                    <a:pt x="221" y="890"/>
                  </a:lnTo>
                  <a:lnTo>
                    <a:pt x="234" y="862"/>
                  </a:lnTo>
                  <a:lnTo>
                    <a:pt x="249" y="831"/>
                  </a:lnTo>
                  <a:lnTo>
                    <a:pt x="249" y="831"/>
                  </a:lnTo>
                  <a:lnTo>
                    <a:pt x="268" y="796"/>
                  </a:lnTo>
                  <a:lnTo>
                    <a:pt x="288" y="762"/>
                  </a:lnTo>
                  <a:lnTo>
                    <a:pt x="308" y="728"/>
                  </a:lnTo>
                  <a:lnTo>
                    <a:pt x="331" y="695"/>
                  </a:lnTo>
                  <a:lnTo>
                    <a:pt x="354" y="664"/>
                  </a:lnTo>
                  <a:lnTo>
                    <a:pt x="379" y="633"/>
                  </a:lnTo>
                  <a:lnTo>
                    <a:pt x="404" y="603"/>
                  </a:lnTo>
                  <a:lnTo>
                    <a:pt x="430" y="575"/>
                  </a:lnTo>
                  <a:lnTo>
                    <a:pt x="457" y="547"/>
                  </a:lnTo>
                  <a:lnTo>
                    <a:pt x="486" y="520"/>
                  </a:lnTo>
                  <a:lnTo>
                    <a:pt x="514" y="494"/>
                  </a:lnTo>
                  <a:lnTo>
                    <a:pt x="544" y="469"/>
                  </a:lnTo>
                  <a:lnTo>
                    <a:pt x="575" y="445"/>
                  </a:lnTo>
                  <a:lnTo>
                    <a:pt x="606" y="423"/>
                  </a:lnTo>
                  <a:lnTo>
                    <a:pt x="638" y="402"/>
                  </a:lnTo>
                  <a:lnTo>
                    <a:pt x="671" y="381"/>
                  </a:lnTo>
                  <a:lnTo>
                    <a:pt x="704" y="361"/>
                  </a:lnTo>
                  <a:lnTo>
                    <a:pt x="738" y="343"/>
                  </a:lnTo>
                  <a:lnTo>
                    <a:pt x="772" y="326"/>
                  </a:lnTo>
                  <a:lnTo>
                    <a:pt x="808" y="310"/>
                  </a:lnTo>
                  <a:lnTo>
                    <a:pt x="844" y="296"/>
                  </a:lnTo>
                  <a:lnTo>
                    <a:pt x="880" y="282"/>
                  </a:lnTo>
                  <a:lnTo>
                    <a:pt x="917" y="270"/>
                  </a:lnTo>
                  <a:lnTo>
                    <a:pt x="953" y="258"/>
                  </a:lnTo>
                  <a:lnTo>
                    <a:pt x="991" y="249"/>
                  </a:lnTo>
                  <a:lnTo>
                    <a:pt x="1029" y="240"/>
                  </a:lnTo>
                  <a:lnTo>
                    <a:pt x="1067" y="232"/>
                  </a:lnTo>
                  <a:lnTo>
                    <a:pt x="1105" y="227"/>
                  </a:lnTo>
                  <a:lnTo>
                    <a:pt x="1144" y="222"/>
                  </a:lnTo>
                  <a:lnTo>
                    <a:pt x="1182" y="219"/>
                  </a:lnTo>
                  <a:lnTo>
                    <a:pt x="1222" y="217"/>
                  </a:lnTo>
                  <a:lnTo>
                    <a:pt x="1261" y="216"/>
                  </a:lnTo>
                  <a:lnTo>
                    <a:pt x="1261" y="216"/>
                  </a:lnTo>
                  <a:lnTo>
                    <a:pt x="1288" y="216"/>
                  </a:lnTo>
                  <a:lnTo>
                    <a:pt x="1316" y="217"/>
                  </a:lnTo>
                  <a:lnTo>
                    <a:pt x="1343" y="219"/>
                  </a:lnTo>
                  <a:lnTo>
                    <a:pt x="1370" y="221"/>
                  </a:lnTo>
                  <a:lnTo>
                    <a:pt x="1397" y="224"/>
                  </a:lnTo>
                  <a:lnTo>
                    <a:pt x="1424" y="227"/>
                  </a:lnTo>
                  <a:lnTo>
                    <a:pt x="1451" y="231"/>
                  </a:lnTo>
                  <a:lnTo>
                    <a:pt x="1477" y="237"/>
                  </a:lnTo>
                  <a:lnTo>
                    <a:pt x="1503" y="242"/>
                  </a:lnTo>
                  <a:lnTo>
                    <a:pt x="1529" y="248"/>
                  </a:lnTo>
                  <a:lnTo>
                    <a:pt x="1555" y="254"/>
                  </a:lnTo>
                  <a:lnTo>
                    <a:pt x="1581" y="261"/>
                  </a:lnTo>
                  <a:lnTo>
                    <a:pt x="1630" y="277"/>
                  </a:lnTo>
                  <a:lnTo>
                    <a:pt x="1680" y="296"/>
                  </a:lnTo>
                  <a:lnTo>
                    <a:pt x="1728" y="316"/>
                  </a:lnTo>
                  <a:lnTo>
                    <a:pt x="1775" y="338"/>
                  </a:lnTo>
                  <a:lnTo>
                    <a:pt x="1820" y="363"/>
                  </a:lnTo>
                  <a:lnTo>
                    <a:pt x="1865" y="389"/>
                  </a:lnTo>
                  <a:lnTo>
                    <a:pt x="1908" y="418"/>
                  </a:lnTo>
                  <a:lnTo>
                    <a:pt x="1950" y="448"/>
                  </a:lnTo>
                  <a:lnTo>
                    <a:pt x="1990" y="480"/>
                  </a:lnTo>
                  <a:lnTo>
                    <a:pt x="2030" y="515"/>
                  </a:lnTo>
                  <a:lnTo>
                    <a:pt x="2067" y="550"/>
                  </a:lnTo>
                  <a:lnTo>
                    <a:pt x="2102" y="587"/>
                  </a:lnTo>
                  <a:lnTo>
                    <a:pt x="2137" y="626"/>
                  </a:lnTo>
                  <a:lnTo>
                    <a:pt x="2169" y="666"/>
                  </a:lnTo>
                  <a:lnTo>
                    <a:pt x="2199" y="708"/>
                  </a:lnTo>
                  <a:lnTo>
                    <a:pt x="2228" y="751"/>
                  </a:lnTo>
                  <a:lnTo>
                    <a:pt x="2254" y="795"/>
                  </a:lnTo>
                  <a:lnTo>
                    <a:pt x="2279" y="841"/>
                  </a:lnTo>
                  <a:lnTo>
                    <a:pt x="2302" y="888"/>
                  </a:lnTo>
                  <a:lnTo>
                    <a:pt x="2322" y="936"/>
                  </a:lnTo>
                  <a:lnTo>
                    <a:pt x="2340" y="985"/>
                  </a:lnTo>
                  <a:lnTo>
                    <a:pt x="2357" y="1036"/>
                  </a:lnTo>
                  <a:lnTo>
                    <a:pt x="2364" y="1061"/>
                  </a:lnTo>
                  <a:lnTo>
                    <a:pt x="2370" y="1087"/>
                  </a:lnTo>
                  <a:lnTo>
                    <a:pt x="2376" y="1112"/>
                  </a:lnTo>
                  <a:lnTo>
                    <a:pt x="2382" y="1138"/>
                  </a:lnTo>
                  <a:lnTo>
                    <a:pt x="2387" y="1165"/>
                  </a:lnTo>
                  <a:lnTo>
                    <a:pt x="2391" y="1191"/>
                  </a:lnTo>
                  <a:lnTo>
                    <a:pt x="2394" y="1218"/>
                  </a:lnTo>
                  <a:lnTo>
                    <a:pt x="2397" y="1245"/>
                  </a:lnTo>
                  <a:lnTo>
                    <a:pt x="2255" y="1245"/>
                  </a:lnTo>
                  <a:lnTo>
                    <a:pt x="2255" y="1245"/>
                  </a:lnTo>
                  <a:lnTo>
                    <a:pt x="2241" y="1246"/>
                  </a:lnTo>
                  <a:lnTo>
                    <a:pt x="2232" y="1249"/>
                  </a:lnTo>
                  <a:lnTo>
                    <a:pt x="2228" y="1252"/>
                  </a:lnTo>
                  <a:lnTo>
                    <a:pt x="2225" y="1254"/>
                  </a:lnTo>
                  <a:lnTo>
                    <a:pt x="2223" y="1257"/>
                  </a:lnTo>
                  <a:lnTo>
                    <a:pt x="2221" y="1260"/>
                  </a:lnTo>
                  <a:lnTo>
                    <a:pt x="2220" y="1263"/>
                  </a:lnTo>
                  <a:lnTo>
                    <a:pt x="2220" y="1266"/>
                  </a:lnTo>
                  <a:lnTo>
                    <a:pt x="2220" y="1270"/>
                  </a:lnTo>
                  <a:lnTo>
                    <a:pt x="2222" y="1274"/>
                  </a:lnTo>
                  <a:lnTo>
                    <a:pt x="2227" y="1284"/>
                  </a:lnTo>
                  <a:lnTo>
                    <a:pt x="2235" y="1293"/>
                  </a:lnTo>
                  <a:lnTo>
                    <a:pt x="2457" y="1516"/>
                  </a:lnTo>
                  <a:lnTo>
                    <a:pt x="2457" y="1516"/>
                  </a:lnTo>
                  <a:lnTo>
                    <a:pt x="2467" y="1524"/>
                  </a:lnTo>
                  <a:lnTo>
                    <a:pt x="2478" y="1530"/>
                  </a:lnTo>
                  <a:lnTo>
                    <a:pt x="2488" y="1534"/>
                  </a:lnTo>
                  <a:lnTo>
                    <a:pt x="2501" y="1535"/>
                  </a:lnTo>
                  <a:lnTo>
                    <a:pt x="2512" y="1535"/>
                  </a:lnTo>
                  <a:lnTo>
                    <a:pt x="2524" y="1532"/>
                  </a:lnTo>
                  <a:lnTo>
                    <a:pt x="2535" y="1528"/>
                  </a:lnTo>
                  <a:lnTo>
                    <a:pt x="2546" y="1521"/>
                  </a:lnTo>
                  <a:lnTo>
                    <a:pt x="2546" y="1521"/>
                  </a:lnTo>
                  <a:lnTo>
                    <a:pt x="2662" y="1406"/>
                  </a:lnTo>
                  <a:lnTo>
                    <a:pt x="2776" y="1293"/>
                  </a:lnTo>
                  <a:lnTo>
                    <a:pt x="2776" y="1293"/>
                  </a:lnTo>
                  <a:lnTo>
                    <a:pt x="2784" y="1284"/>
                  </a:lnTo>
                  <a:lnTo>
                    <a:pt x="2789" y="1274"/>
                  </a:lnTo>
                  <a:lnTo>
                    <a:pt x="2790" y="1270"/>
                  </a:lnTo>
                  <a:lnTo>
                    <a:pt x="2791" y="1266"/>
                  </a:lnTo>
                  <a:lnTo>
                    <a:pt x="2791" y="1263"/>
                  </a:lnTo>
                  <a:lnTo>
                    <a:pt x="2790" y="1260"/>
                  </a:lnTo>
                  <a:lnTo>
                    <a:pt x="2788" y="1257"/>
                  </a:lnTo>
                  <a:lnTo>
                    <a:pt x="2786" y="1254"/>
                  </a:lnTo>
                  <a:lnTo>
                    <a:pt x="2783" y="1252"/>
                  </a:lnTo>
                  <a:lnTo>
                    <a:pt x="2779" y="1249"/>
                  </a:lnTo>
                  <a:lnTo>
                    <a:pt x="2769" y="1246"/>
                  </a:lnTo>
                  <a:lnTo>
                    <a:pt x="2756" y="1245"/>
                  </a:lnTo>
                  <a:lnTo>
                    <a:pt x="2756" y="1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59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10346002" y="3809368"/>
            <a:ext cx="803386" cy="563607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99950" y="322248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네트워크 연결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719072" y="417683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보안 준수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655343" y="4146686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886682" y="443874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온프레미스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1" name="오른쪽 화살표 70"/>
          <p:cNvSpPr/>
          <p:nvPr/>
        </p:nvSpPr>
        <p:spPr>
          <a:xfrm>
            <a:off x="6846721" y="3751457"/>
            <a:ext cx="3424822" cy="265737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5341668" y="2621593"/>
            <a:ext cx="6176358" cy="2464101"/>
          </a:xfrm>
          <a:prstGeom prst="roundRect">
            <a:avLst>
              <a:gd name="adj" fmla="val 426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85800" y="1908472"/>
            <a:ext cx="422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Hybrid </a:t>
            </a:r>
            <a:r>
              <a:rPr lang="ko-KR" altLang="en-US" b="1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인프라에 대한 동일 경험 제공</a:t>
            </a:r>
            <a:endParaRPr lang="ko-KR" altLang="en-US" b="1" dirty="0">
              <a:solidFill>
                <a:schemeClr val="bg1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05088" y="5753681"/>
            <a:ext cx="283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완전 </a:t>
            </a:r>
            <a:r>
              <a:rPr lang="ko-KR" altLang="en-US" b="1" dirty="0" err="1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관리형</a:t>
            </a:r>
            <a:r>
              <a:rPr lang="ko-KR" altLang="en-US" b="1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서비스 제공</a:t>
            </a:r>
            <a:endParaRPr lang="ko-KR" altLang="en-US" b="1" dirty="0">
              <a:solidFill>
                <a:schemeClr val="bg1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cxnSp>
        <p:nvCxnSpPr>
          <p:cNvPr id="82" name="직선 연결선 81"/>
          <p:cNvCxnSpPr/>
          <p:nvPr/>
        </p:nvCxnSpPr>
        <p:spPr>
          <a:xfrm>
            <a:off x="9082395" y="4753185"/>
            <a:ext cx="0" cy="656706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10583192" y="4900411"/>
            <a:ext cx="0" cy="50948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6273955" y="5409891"/>
            <a:ext cx="4311784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6273955" y="4608351"/>
            <a:ext cx="0" cy="80154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>
            <a:off x="7530686" y="3682436"/>
            <a:ext cx="0" cy="1727455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8479335" y="5409891"/>
            <a:ext cx="0" cy="30483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84770" y="1926284"/>
            <a:ext cx="324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ko-KR" altLang="en-US" dirty="0" smtClean="0"/>
              <a:t>이기종 인프라에 대한 </a:t>
            </a:r>
            <a:r>
              <a:rPr lang="ko-KR" altLang="en-US" dirty="0"/>
              <a:t>통합 </a:t>
            </a:r>
            <a:r>
              <a:rPr lang="ko-KR" altLang="en-US" dirty="0" smtClean="0"/>
              <a:t>뷰</a:t>
            </a:r>
            <a:endParaRPr lang="en-US" altLang="ko-KR" dirty="0"/>
          </a:p>
        </p:txBody>
      </p:sp>
      <p:sp>
        <p:nvSpPr>
          <p:cNvPr id="147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2060068" y="5373496"/>
            <a:ext cx="747230" cy="524211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29A853CF-AEAA-4744-92C9-F5F597FBA671}"/>
              </a:ext>
            </a:extLst>
          </p:cNvPr>
          <p:cNvGrpSpPr>
            <a:grpSpLocks noChangeAspect="1"/>
          </p:cNvGrpSpPr>
          <p:nvPr/>
        </p:nvGrpSpPr>
        <p:grpSpPr>
          <a:xfrm>
            <a:off x="942402" y="5350016"/>
            <a:ext cx="489191" cy="579629"/>
            <a:chOff x="2841625" y="9547225"/>
            <a:chExt cx="755650" cy="895350"/>
          </a:xfrm>
          <a:solidFill>
            <a:schemeClr val="accent2"/>
          </a:solidFill>
        </p:grpSpPr>
        <p:sp>
          <p:nvSpPr>
            <p:cNvPr id="150" name="Freeform 54">
              <a:extLst>
                <a:ext uri="{FF2B5EF4-FFF2-40B4-BE49-F238E27FC236}">
                  <a16:creationId xmlns:a16="http://schemas.microsoft.com/office/drawing/2014/main" id="{D2FEC6DB-07EC-4836-A851-771F468934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625" y="9547225"/>
              <a:ext cx="755650" cy="895350"/>
            </a:xfrm>
            <a:custGeom>
              <a:avLst/>
              <a:gdLst>
                <a:gd name="T0" fmla="*/ 2376 w 2381"/>
                <a:gd name="T1" fmla="*/ 387 h 2816"/>
                <a:gd name="T2" fmla="*/ 2108 w 2381"/>
                <a:gd name="T3" fmla="*/ 72 h 2816"/>
                <a:gd name="T4" fmla="*/ 1995 w 2381"/>
                <a:gd name="T5" fmla="*/ 5 h 2816"/>
                <a:gd name="T6" fmla="*/ 421 w 2381"/>
                <a:gd name="T7" fmla="*/ 0 h 2816"/>
                <a:gd name="T8" fmla="*/ 305 w 2381"/>
                <a:gd name="T9" fmla="*/ 42 h 2816"/>
                <a:gd name="T10" fmla="*/ 42 w 2381"/>
                <a:gd name="T11" fmla="*/ 306 h 2816"/>
                <a:gd name="T12" fmla="*/ 0 w 2381"/>
                <a:gd name="T13" fmla="*/ 422 h 2816"/>
                <a:gd name="T14" fmla="*/ 5 w 2381"/>
                <a:gd name="T15" fmla="*/ 697 h 2816"/>
                <a:gd name="T16" fmla="*/ 72 w 2381"/>
                <a:gd name="T17" fmla="*/ 811 h 2816"/>
                <a:gd name="T18" fmla="*/ 29 w 2381"/>
                <a:gd name="T19" fmla="*/ 1191 h 2816"/>
                <a:gd name="T20" fmla="*/ 0 w 2381"/>
                <a:gd name="T21" fmla="*/ 1300 h 2816"/>
                <a:gd name="T22" fmla="*/ 10 w 2381"/>
                <a:gd name="T23" fmla="*/ 1585 h 2816"/>
                <a:gd name="T24" fmla="*/ 236 w 2381"/>
                <a:gd name="T25" fmla="*/ 1841 h 2816"/>
                <a:gd name="T26" fmla="*/ 19 w 2381"/>
                <a:gd name="T27" fmla="*/ 2077 h 2816"/>
                <a:gd name="T28" fmla="*/ 0 w 2381"/>
                <a:gd name="T29" fmla="*/ 2382 h 2816"/>
                <a:gd name="T30" fmla="*/ 19 w 2381"/>
                <a:gd name="T31" fmla="*/ 2471 h 2816"/>
                <a:gd name="T32" fmla="*/ 273 w 2381"/>
                <a:gd name="T33" fmla="*/ 2744 h 2816"/>
                <a:gd name="T34" fmla="*/ 397 w 2381"/>
                <a:gd name="T35" fmla="*/ 2813 h 2816"/>
                <a:gd name="T36" fmla="*/ 1985 w 2381"/>
                <a:gd name="T37" fmla="*/ 2814 h 2816"/>
                <a:gd name="T38" fmla="*/ 2123 w 2381"/>
                <a:gd name="T39" fmla="*/ 2780 h 2816"/>
                <a:gd name="T40" fmla="*/ 2161 w 2381"/>
                <a:gd name="T41" fmla="*/ 2712 h 2816"/>
                <a:gd name="T42" fmla="*/ 2109 w 2381"/>
                <a:gd name="T43" fmla="*/ 2572 h 2816"/>
                <a:gd name="T44" fmla="*/ 1949 w 2381"/>
                <a:gd name="T45" fmla="*/ 2599 h 2816"/>
                <a:gd name="T46" fmla="*/ 282 w 2381"/>
                <a:gd name="T47" fmla="*/ 2591 h 2816"/>
                <a:gd name="T48" fmla="*/ 229 w 2381"/>
                <a:gd name="T49" fmla="*/ 2542 h 2816"/>
                <a:gd name="T50" fmla="*/ 216 w 2381"/>
                <a:gd name="T51" fmla="*/ 2057 h 2816"/>
                <a:gd name="T52" fmla="*/ 241 w 2381"/>
                <a:gd name="T53" fmla="*/ 1989 h 2816"/>
                <a:gd name="T54" fmla="*/ 303 w 2381"/>
                <a:gd name="T55" fmla="*/ 1951 h 2816"/>
                <a:gd name="T56" fmla="*/ 2068 w 2381"/>
                <a:gd name="T57" fmla="*/ 1950 h 2816"/>
                <a:gd name="T58" fmla="*/ 2133 w 2381"/>
                <a:gd name="T59" fmla="*/ 1982 h 2816"/>
                <a:gd name="T60" fmla="*/ 2164 w 2381"/>
                <a:gd name="T61" fmla="*/ 2047 h 2816"/>
                <a:gd name="T62" fmla="*/ 2334 w 2381"/>
                <a:gd name="T63" fmla="*/ 2380 h 2816"/>
                <a:gd name="T64" fmla="*/ 2373 w 2381"/>
                <a:gd name="T65" fmla="*/ 2347 h 2816"/>
                <a:gd name="T66" fmla="*/ 2381 w 2381"/>
                <a:gd name="T67" fmla="*/ 2166 h 2816"/>
                <a:gd name="T68" fmla="*/ 2351 w 2381"/>
                <a:gd name="T69" fmla="*/ 2056 h 2816"/>
                <a:gd name="T70" fmla="*/ 2311 w 2381"/>
                <a:gd name="T71" fmla="*/ 1676 h 2816"/>
                <a:gd name="T72" fmla="*/ 2378 w 2381"/>
                <a:gd name="T73" fmla="*/ 1551 h 2816"/>
                <a:gd name="T74" fmla="*/ 2380 w 2381"/>
                <a:gd name="T75" fmla="*/ 1276 h 2816"/>
                <a:gd name="T76" fmla="*/ 2325 w 2381"/>
                <a:gd name="T77" fmla="*/ 1154 h 2816"/>
                <a:gd name="T78" fmla="*/ 2340 w 2381"/>
                <a:gd name="T79" fmla="*/ 778 h 2816"/>
                <a:gd name="T80" fmla="*/ 2381 w 2381"/>
                <a:gd name="T81" fmla="*/ 661 h 2816"/>
                <a:gd name="T82" fmla="*/ 2162 w 2381"/>
                <a:gd name="T83" fmla="*/ 1646 h 2816"/>
                <a:gd name="T84" fmla="*/ 2126 w 2381"/>
                <a:gd name="T85" fmla="*/ 1708 h 2816"/>
                <a:gd name="T86" fmla="*/ 2057 w 2381"/>
                <a:gd name="T87" fmla="*/ 1732 h 2816"/>
                <a:gd name="T88" fmla="*/ 293 w 2381"/>
                <a:gd name="T89" fmla="*/ 1728 h 2816"/>
                <a:gd name="T90" fmla="*/ 235 w 2381"/>
                <a:gd name="T91" fmla="*/ 1685 h 2816"/>
                <a:gd name="T92" fmla="*/ 216 w 2381"/>
                <a:gd name="T93" fmla="*/ 1192 h 2816"/>
                <a:gd name="T94" fmla="*/ 235 w 2381"/>
                <a:gd name="T95" fmla="*/ 1131 h 2816"/>
                <a:gd name="T96" fmla="*/ 293 w 2381"/>
                <a:gd name="T97" fmla="*/ 1088 h 2816"/>
                <a:gd name="T98" fmla="*/ 2057 w 2381"/>
                <a:gd name="T99" fmla="*/ 1084 h 2816"/>
                <a:gd name="T100" fmla="*/ 2126 w 2381"/>
                <a:gd name="T101" fmla="*/ 1108 h 2816"/>
                <a:gd name="T102" fmla="*/ 2162 w 2381"/>
                <a:gd name="T103" fmla="*/ 1170 h 2816"/>
                <a:gd name="T104" fmla="*/ 2162 w 2381"/>
                <a:gd name="T105" fmla="*/ 780 h 2816"/>
                <a:gd name="T106" fmla="*/ 2126 w 2381"/>
                <a:gd name="T107" fmla="*/ 842 h 2816"/>
                <a:gd name="T108" fmla="*/ 2057 w 2381"/>
                <a:gd name="T109" fmla="*/ 867 h 2816"/>
                <a:gd name="T110" fmla="*/ 273 w 2381"/>
                <a:gd name="T111" fmla="*/ 853 h 2816"/>
                <a:gd name="T112" fmla="*/ 225 w 2381"/>
                <a:gd name="T113" fmla="*/ 800 h 2816"/>
                <a:gd name="T114" fmla="*/ 217 w 2381"/>
                <a:gd name="T115" fmla="*/ 314 h 2816"/>
                <a:gd name="T116" fmla="*/ 248 w 2381"/>
                <a:gd name="T117" fmla="*/ 248 h 2816"/>
                <a:gd name="T118" fmla="*/ 313 w 2381"/>
                <a:gd name="T119" fmla="*/ 217 h 2816"/>
                <a:gd name="T120" fmla="*/ 2099 w 2381"/>
                <a:gd name="T121" fmla="*/ 226 h 2816"/>
                <a:gd name="T122" fmla="*/ 2152 w 2381"/>
                <a:gd name="T123" fmla="*/ 273 h 2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1" h="2816">
                  <a:moveTo>
                    <a:pt x="2381" y="650"/>
                  </a:moveTo>
                  <a:lnTo>
                    <a:pt x="2381" y="433"/>
                  </a:lnTo>
                  <a:lnTo>
                    <a:pt x="2381" y="433"/>
                  </a:lnTo>
                  <a:lnTo>
                    <a:pt x="2381" y="422"/>
                  </a:lnTo>
                  <a:lnTo>
                    <a:pt x="2380" y="410"/>
                  </a:lnTo>
                  <a:lnTo>
                    <a:pt x="2378" y="399"/>
                  </a:lnTo>
                  <a:lnTo>
                    <a:pt x="2376" y="387"/>
                  </a:lnTo>
                  <a:lnTo>
                    <a:pt x="2370" y="365"/>
                  </a:lnTo>
                  <a:lnTo>
                    <a:pt x="2362" y="344"/>
                  </a:lnTo>
                  <a:lnTo>
                    <a:pt x="2351" y="324"/>
                  </a:lnTo>
                  <a:lnTo>
                    <a:pt x="2340" y="305"/>
                  </a:lnTo>
                  <a:lnTo>
                    <a:pt x="2325" y="289"/>
                  </a:lnTo>
                  <a:lnTo>
                    <a:pt x="2310" y="273"/>
                  </a:lnTo>
                  <a:lnTo>
                    <a:pt x="2108" y="72"/>
                  </a:lnTo>
                  <a:lnTo>
                    <a:pt x="2108" y="72"/>
                  </a:lnTo>
                  <a:lnTo>
                    <a:pt x="2093" y="56"/>
                  </a:lnTo>
                  <a:lnTo>
                    <a:pt x="2076" y="42"/>
                  </a:lnTo>
                  <a:lnTo>
                    <a:pt x="2058" y="29"/>
                  </a:lnTo>
                  <a:lnTo>
                    <a:pt x="2038" y="20"/>
                  </a:lnTo>
                  <a:lnTo>
                    <a:pt x="2017" y="12"/>
                  </a:lnTo>
                  <a:lnTo>
                    <a:pt x="1995" y="5"/>
                  </a:lnTo>
                  <a:lnTo>
                    <a:pt x="1984" y="3"/>
                  </a:lnTo>
                  <a:lnTo>
                    <a:pt x="1973" y="1"/>
                  </a:lnTo>
                  <a:lnTo>
                    <a:pt x="1960" y="0"/>
                  </a:lnTo>
                  <a:lnTo>
                    <a:pt x="1949" y="0"/>
                  </a:lnTo>
                  <a:lnTo>
                    <a:pt x="433" y="0"/>
                  </a:lnTo>
                  <a:lnTo>
                    <a:pt x="433" y="0"/>
                  </a:lnTo>
                  <a:lnTo>
                    <a:pt x="421" y="0"/>
                  </a:lnTo>
                  <a:lnTo>
                    <a:pt x="409" y="1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2"/>
                  </a:lnTo>
                  <a:lnTo>
                    <a:pt x="344" y="20"/>
                  </a:lnTo>
                  <a:lnTo>
                    <a:pt x="324" y="30"/>
                  </a:lnTo>
                  <a:lnTo>
                    <a:pt x="305" y="42"/>
                  </a:lnTo>
                  <a:lnTo>
                    <a:pt x="288" y="56"/>
                  </a:lnTo>
                  <a:lnTo>
                    <a:pt x="272" y="72"/>
                  </a:lnTo>
                  <a:lnTo>
                    <a:pt x="272" y="72"/>
                  </a:lnTo>
                  <a:lnTo>
                    <a:pt x="71" y="273"/>
                  </a:lnTo>
                  <a:lnTo>
                    <a:pt x="71" y="273"/>
                  </a:lnTo>
                  <a:lnTo>
                    <a:pt x="55" y="289"/>
                  </a:lnTo>
                  <a:lnTo>
                    <a:pt x="42" y="306"/>
                  </a:lnTo>
                  <a:lnTo>
                    <a:pt x="29" y="325"/>
                  </a:lnTo>
                  <a:lnTo>
                    <a:pt x="19" y="345"/>
                  </a:lnTo>
                  <a:lnTo>
                    <a:pt x="10" y="366"/>
                  </a:lnTo>
                  <a:lnTo>
                    <a:pt x="5" y="387"/>
                  </a:lnTo>
                  <a:lnTo>
                    <a:pt x="3" y="399"/>
                  </a:lnTo>
                  <a:lnTo>
                    <a:pt x="1" y="410"/>
                  </a:lnTo>
                  <a:lnTo>
                    <a:pt x="0" y="422"/>
                  </a:lnTo>
                  <a:lnTo>
                    <a:pt x="0" y="433"/>
                  </a:lnTo>
                  <a:lnTo>
                    <a:pt x="0" y="650"/>
                  </a:lnTo>
                  <a:lnTo>
                    <a:pt x="0" y="650"/>
                  </a:lnTo>
                  <a:lnTo>
                    <a:pt x="0" y="661"/>
                  </a:lnTo>
                  <a:lnTo>
                    <a:pt x="1" y="674"/>
                  </a:lnTo>
                  <a:lnTo>
                    <a:pt x="3" y="685"/>
                  </a:lnTo>
                  <a:lnTo>
                    <a:pt x="5" y="697"/>
                  </a:lnTo>
                  <a:lnTo>
                    <a:pt x="10" y="718"/>
                  </a:lnTo>
                  <a:lnTo>
                    <a:pt x="19" y="739"/>
                  </a:lnTo>
                  <a:lnTo>
                    <a:pt x="29" y="759"/>
                  </a:lnTo>
                  <a:lnTo>
                    <a:pt x="42" y="778"/>
                  </a:lnTo>
                  <a:lnTo>
                    <a:pt x="56" y="795"/>
                  </a:lnTo>
                  <a:lnTo>
                    <a:pt x="72" y="811"/>
                  </a:lnTo>
                  <a:lnTo>
                    <a:pt x="72" y="811"/>
                  </a:lnTo>
                  <a:lnTo>
                    <a:pt x="236" y="975"/>
                  </a:lnTo>
                  <a:lnTo>
                    <a:pt x="236" y="975"/>
                  </a:lnTo>
                  <a:lnTo>
                    <a:pt x="71" y="1140"/>
                  </a:lnTo>
                  <a:lnTo>
                    <a:pt x="71" y="1140"/>
                  </a:lnTo>
                  <a:lnTo>
                    <a:pt x="55" y="1155"/>
                  </a:lnTo>
                  <a:lnTo>
                    <a:pt x="42" y="1172"/>
                  </a:lnTo>
                  <a:lnTo>
                    <a:pt x="29" y="1191"/>
                  </a:lnTo>
                  <a:lnTo>
                    <a:pt x="19" y="1210"/>
                  </a:lnTo>
                  <a:lnTo>
                    <a:pt x="10" y="1231"/>
                  </a:lnTo>
                  <a:lnTo>
                    <a:pt x="5" y="1253"/>
                  </a:lnTo>
                  <a:lnTo>
                    <a:pt x="3" y="1264"/>
                  </a:lnTo>
                  <a:lnTo>
                    <a:pt x="1" y="1276"/>
                  </a:lnTo>
                  <a:lnTo>
                    <a:pt x="0" y="1288"/>
                  </a:lnTo>
                  <a:lnTo>
                    <a:pt x="0" y="1300"/>
                  </a:lnTo>
                  <a:lnTo>
                    <a:pt x="0" y="1517"/>
                  </a:lnTo>
                  <a:lnTo>
                    <a:pt x="0" y="1517"/>
                  </a:lnTo>
                  <a:lnTo>
                    <a:pt x="0" y="1528"/>
                  </a:lnTo>
                  <a:lnTo>
                    <a:pt x="1" y="1539"/>
                  </a:lnTo>
                  <a:lnTo>
                    <a:pt x="3" y="1551"/>
                  </a:lnTo>
                  <a:lnTo>
                    <a:pt x="5" y="1562"/>
                  </a:lnTo>
                  <a:lnTo>
                    <a:pt x="10" y="1585"/>
                  </a:lnTo>
                  <a:lnTo>
                    <a:pt x="19" y="1606"/>
                  </a:lnTo>
                  <a:lnTo>
                    <a:pt x="29" y="1626"/>
                  </a:lnTo>
                  <a:lnTo>
                    <a:pt x="42" y="1644"/>
                  </a:lnTo>
                  <a:lnTo>
                    <a:pt x="56" y="1661"/>
                  </a:lnTo>
                  <a:lnTo>
                    <a:pt x="72" y="1676"/>
                  </a:lnTo>
                  <a:lnTo>
                    <a:pt x="72" y="1676"/>
                  </a:lnTo>
                  <a:lnTo>
                    <a:pt x="236" y="1841"/>
                  </a:lnTo>
                  <a:lnTo>
                    <a:pt x="236" y="1841"/>
                  </a:lnTo>
                  <a:lnTo>
                    <a:pt x="71" y="2005"/>
                  </a:lnTo>
                  <a:lnTo>
                    <a:pt x="71" y="2005"/>
                  </a:lnTo>
                  <a:lnTo>
                    <a:pt x="55" y="2021"/>
                  </a:lnTo>
                  <a:lnTo>
                    <a:pt x="42" y="2039"/>
                  </a:lnTo>
                  <a:lnTo>
                    <a:pt x="29" y="2057"/>
                  </a:lnTo>
                  <a:lnTo>
                    <a:pt x="19" y="2077"/>
                  </a:lnTo>
                  <a:lnTo>
                    <a:pt x="10" y="2098"/>
                  </a:lnTo>
                  <a:lnTo>
                    <a:pt x="5" y="2120"/>
                  </a:lnTo>
                  <a:lnTo>
                    <a:pt x="3" y="2131"/>
                  </a:lnTo>
                  <a:lnTo>
                    <a:pt x="1" y="2142"/>
                  </a:lnTo>
                  <a:lnTo>
                    <a:pt x="0" y="2154"/>
                  </a:lnTo>
                  <a:lnTo>
                    <a:pt x="0" y="2166"/>
                  </a:lnTo>
                  <a:lnTo>
                    <a:pt x="0" y="2382"/>
                  </a:lnTo>
                  <a:lnTo>
                    <a:pt x="0" y="2382"/>
                  </a:lnTo>
                  <a:lnTo>
                    <a:pt x="0" y="2395"/>
                  </a:lnTo>
                  <a:lnTo>
                    <a:pt x="1" y="2406"/>
                  </a:lnTo>
                  <a:lnTo>
                    <a:pt x="3" y="2417"/>
                  </a:lnTo>
                  <a:lnTo>
                    <a:pt x="5" y="2429"/>
                  </a:lnTo>
                  <a:lnTo>
                    <a:pt x="10" y="2451"/>
                  </a:lnTo>
                  <a:lnTo>
                    <a:pt x="19" y="2471"/>
                  </a:lnTo>
                  <a:lnTo>
                    <a:pt x="29" y="2492"/>
                  </a:lnTo>
                  <a:lnTo>
                    <a:pt x="42" y="2510"/>
                  </a:lnTo>
                  <a:lnTo>
                    <a:pt x="56" y="2527"/>
                  </a:lnTo>
                  <a:lnTo>
                    <a:pt x="72" y="2543"/>
                  </a:lnTo>
                  <a:lnTo>
                    <a:pt x="72" y="2543"/>
                  </a:lnTo>
                  <a:lnTo>
                    <a:pt x="273" y="2744"/>
                  </a:lnTo>
                  <a:lnTo>
                    <a:pt x="273" y="2744"/>
                  </a:lnTo>
                  <a:lnTo>
                    <a:pt x="289" y="2760"/>
                  </a:lnTo>
                  <a:lnTo>
                    <a:pt x="305" y="2774"/>
                  </a:lnTo>
                  <a:lnTo>
                    <a:pt x="324" y="2786"/>
                  </a:lnTo>
                  <a:lnTo>
                    <a:pt x="344" y="2796"/>
                  </a:lnTo>
                  <a:lnTo>
                    <a:pt x="364" y="2805"/>
                  </a:lnTo>
                  <a:lnTo>
                    <a:pt x="386" y="2811"/>
                  </a:lnTo>
                  <a:lnTo>
                    <a:pt x="397" y="2813"/>
                  </a:lnTo>
                  <a:lnTo>
                    <a:pt x="409" y="2814"/>
                  </a:lnTo>
                  <a:lnTo>
                    <a:pt x="421" y="2815"/>
                  </a:lnTo>
                  <a:lnTo>
                    <a:pt x="433" y="2816"/>
                  </a:lnTo>
                  <a:lnTo>
                    <a:pt x="433" y="2816"/>
                  </a:lnTo>
                  <a:lnTo>
                    <a:pt x="1954" y="2816"/>
                  </a:lnTo>
                  <a:lnTo>
                    <a:pt x="1954" y="2816"/>
                  </a:lnTo>
                  <a:lnTo>
                    <a:pt x="1985" y="2814"/>
                  </a:lnTo>
                  <a:lnTo>
                    <a:pt x="2013" y="2812"/>
                  </a:lnTo>
                  <a:lnTo>
                    <a:pt x="2038" y="2809"/>
                  </a:lnTo>
                  <a:lnTo>
                    <a:pt x="2060" y="2805"/>
                  </a:lnTo>
                  <a:lnTo>
                    <a:pt x="2079" y="2799"/>
                  </a:lnTo>
                  <a:lnTo>
                    <a:pt x="2096" y="2793"/>
                  </a:lnTo>
                  <a:lnTo>
                    <a:pt x="2111" y="2787"/>
                  </a:lnTo>
                  <a:lnTo>
                    <a:pt x="2123" y="2780"/>
                  </a:lnTo>
                  <a:lnTo>
                    <a:pt x="2133" y="2771"/>
                  </a:lnTo>
                  <a:lnTo>
                    <a:pt x="2142" y="2763"/>
                  </a:lnTo>
                  <a:lnTo>
                    <a:pt x="2149" y="2754"/>
                  </a:lnTo>
                  <a:lnTo>
                    <a:pt x="2154" y="2744"/>
                  </a:lnTo>
                  <a:lnTo>
                    <a:pt x="2157" y="2734"/>
                  </a:lnTo>
                  <a:lnTo>
                    <a:pt x="2160" y="2723"/>
                  </a:lnTo>
                  <a:lnTo>
                    <a:pt x="2161" y="2712"/>
                  </a:lnTo>
                  <a:lnTo>
                    <a:pt x="2162" y="2700"/>
                  </a:lnTo>
                  <a:lnTo>
                    <a:pt x="2162" y="2542"/>
                  </a:lnTo>
                  <a:lnTo>
                    <a:pt x="2162" y="2542"/>
                  </a:lnTo>
                  <a:lnTo>
                    <a:pt x="2145" y="2553"/>
                  </a:lnTo>
                  <a:lnTo>
                    <a:pt x="2145" y="2553"/>
                  </a:lnTo>
                  <a:lnTo>
                    <a:pt x="2128" y="2563"/>
                  </a:lnTo>
                  <a:lnTo>
                    <a:pt x="2109" y="2572"/>
                  </a:lnTo>
                  <a:lnTo>
                    <a:pt x="2090" y="2579"/>
                  </a:lnTo>
                  <a:lnTo>
                    <a:pt x="2068" y="2586"/>
                  </a:lnTo>
                  <a:lnTo>
                    <a:pt x="2043" y="2591"/>
                  </a:lnTo>
                  <a:lnTo>
                    <a:pt x="2016" y="2595"/>
                  </a:lnTo>
                  <a:lnTo>
                    <a:pt x="1984" y="2598"/>
                  </a:lnTo>
                  <a:lnTo>
                    <a:pt x="1949" y="2599"/>
                  </a:lnTo>
                  <a:lnTo>
                    <a:pt x="1949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25" y="2599"/>
                  </a:lnTo>
                  <a:lnTo>
                    <a:pt x="313" y="2598"/>
                  </a:lnTo>
                  <a:lnTo>
                    <a:pt x="303" y="2597"/>
                  </a:lnTo>
                  <a:lnTo>
                    <a:pt x="293" y="2594"/>
                  </a:lnTo>
                  <a:lnTo>
                    <a:pt x="282" y="2591"/>
                  </a:lnTo>
                  <a:lnTo>
                    <a:pt x="273" y="2586"/>
                  </a:lnTo>
                  <a:lnTo>
                    <a:pt x="264" y="2580"/>
                  </a:lnTo>
                  <a:lnTo>
                    <a:pt x="255" y="2574"/>
                  </a:lnTo>
                  <a:lnTo>
                    <a:pt x="248" y="2567"/>
                  </a:lnTo>
                  <a:lnTo>
                    <a:pt x="241" y="2560"/>
                  </a:lnTo>
                  <a:lnTo>
                    <a:pt x="235" y="2551"/>
                  </a:lnTo>
                  <a:lnTo>
                    <a:pt x="229" y="2542"/>
                  </a:lnTo>
                  <a:lnTo>
                    <a:pt x="225" y="2533"/>
                  </a:lnTo>
                  <a:lnTo>
                    <a:pt x="221" y="2523"/>
                  </a:lnTo>
                  <a:lnTo>
                    <a:pt x="219" y="2513"/>
                  </a:lnTo>
                  <a:lnTo>
                    <a:pt x="217" y="2502"/>
                  </a:lnTo>
                  <a:lnTo>
                    <a:pt x="216" y="2491"/>
                  </a:lnTo>
                  <a:lnTo>
                    <a:pt x="216" y="2057"/>
                  </a:lnTo>
                  <a:lnTo>
                    <a:pt x="216" y="2057"/>
                  </a:lnTo>
                  <a:lnTo>
                    <a:pt x="217" y="2047"/>
                  </a:lnTo>
                  <a:lnTo>
                    <a:pt x="219" y="2036"/>
                  </a:lnTo>
                  <a:lnTo>
                    <a:pt x="221" y="2025"/>
                  </a:lnTo>
                  <a:lnTo>
                    <a:pt x="225" y="2016"/>
                  </a:lnTo>
                  <a:lnTo>
                    <a:pt x="229" y="2006"/>
                  </a:lnTo>
                  <a:lnTo>
                    <a:pt x="235" y="1997"/>
                  </a:lnTo>
                  <a:lnTo>
                    <a:pt x="241" y="1989"/>
                  </a:lnTo>
                  <a:lnTo>
                    <a:pt x="248" y="1982"/>
                  </a:lnTo>
                  <a:lnTo>
                    <a:pt x="255" y="1974"/>
                  </a:lnTo>
                  <a:lnTo>
                    <a:pt x="264" y="1968"/>
                  </a:lnTo>
                  <a:lnTo>
                    <a:pt x="273" y="1963"/>
                  </a:lnTo>
                  <a:lnTo>
                    <a:pt x="282" y="1958"/>
                  </a:lnTo>
                  <a:lnTo>
                    <a:pt x="293" y="1955"/>
                  </a:lnTo>
                  <a:lnTo>
                    <a:pt x="303" y="1951"/>
                  </a:lnTo>
                  <a:lnTo>
                    <a:pt x="313" y="1950"/>
                  </a:lnTo>
                  <a:lnTo>
                    <a:pt x="325" y="1949"/>
                  </a:lnTo>
                  <a:lnTo>
                    <a:pt x="325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57" y="1949"/>
                  </a:lnTo>
                  <a:lnTo>
                    <a:pt x="2068" y="1950"/>
                  </a:lnTo>
                  <a:lnTo>
                    <a:pt x="2078" y="1951"/>
                  </a:lnTo>
                  <a:lnTo>
                    <a:pt x="2089" y="1955"/>
                  </a:lnTo>
                  <a:lnTo>
                    <a:pt x="2099" y="1958"/>
                  </a:lnTo>
                  <a:lnTo>
                    <a:pt x="2108" y="1963"/>
                  </a:lnTo>
                  <a:lnTo>
                    <a:pt x="2117" y="1968"/>
                  </a:lnTo>
                  <a:lnTo>
                    <a:pt x="2126" y="1974"/>
                  </a:lnTo>
                  <a:lnTo>
                    <a:pt x="2133" y="1982"/>
                  </a:lnTo>
                  <a:lnTo>
                    <a:pt x="2141" y="1989"/>
                  </a:lnTo>
                  <a:lnTo>
                    <a:pt x="2147" y="1997"/>
                  </a:lnTo>
                  <a:lnTo>
                    <a:pt x="2152" y="2006"/>
                  </a:lnTo>
                  <a:lnTo>
                    <a:pt x="2156" y="2016"/>
                  </a:lnTo>
                  <a:lnTo>
                    <a:pt x="2160" y="2025"/>
                  </a:lnTo>
                  <a:lnTo>
                    <a:pt x="2162" y="2036"/>
                  </a:lnTo>
                  <a:lnTo>
                    <a:pt x="2164" y="2047"/>
                  </a:lnTo>
                  <a:lnTo>
                    <a:pt x="2164" y="2057"/>
                  </a:lnTo>
                  <a:lnTo>
                    <a:pt x="2164" y="2382"/>
                  </a:lnTo>
                  <a:lnTo>
                    <a:pt x="2314" y="2382"/>
                  </a:lnTo>
                  <a:lnTo>
                    <a:pt x="2314" y="2382"/>
                  </a:lnTo>
                  <a:lnTo>
                    <a:pt x="2320" y="2382"/>
                  </a:lnTo>
                  <a:lnTo>
                    <a:pt x="2327" y="2381"/>
                  </a:lnTo>
                  <a:lnTo>
                    <a:pt x="2334" y="2380"/>
                  </a:lnTo>
                  <a:lnTo>
                    <a:pt x="2340" y="2377"/>
                  </a:lnTo>
                  <a:lnTo>
                    <a:pt x="2346" y="2375"/>
                  </a:lnTo>
                  <a:lnTo>
                    <a:pt x="2351" y="2371"/>
                  </a:lnTo>
                  <a:lnTo>
                    <a:pt x="2356" y="2367"/>
                  </a:lnTo>
                  <a:lnTo>
                    <a:pt x="2362" y="2362"/>
                  </a:lnTo>
                  <a:lnTo>
                    <a:pt x="2370" y="2353"/>
                  </a:lnTo>
                  <a:lnTo>
                    <a:pt x="2373" y="2347"/>
                  </a:lnTo>
                  <a:lnTo>
                    <a:pt x="2376" y="2341"/>
                  </a:lnTo>
                  <a:lnTo>
                    <a:pt x="2378" y="2334"/>
                  </a:lnTo>
                  <a:lnTo>
                    <a:pt x="2380" y="2328"/>
                  </a:lnTo>
                  <a:lnTo>
                    <a:pt x="2381" y="2322"/>
                  </a:lnTo>
                  <a:lnTo>
                    <a:pt x="2381" y="2315"/>
                  </a:lnTo>
                  <a:lnTo>
                    <a:pt x="2381" y="2166"/>
                  </a:lnTo>
                  <a:lnTo>
                    <a:pt x="2381" y="2166"/>
                  </a:lnTo>
                  <a:lnTo>
                    <a:pt x="2381" y="2154"/>
                  </a:lnTo>
                  <a:lnTo>
                    <a:pt x="2380" y="2142"/>
                  </a:lnTo>
                  <a:lnTo>
                    <a:pt x="2378" y="2131"/>
                  </a:lnTo>
                  <a:lnTo>
                    <a:pt x="2376" y="2120"/>
                  </a:lnTo>
                  <a:lnTo>
                    <a:pt x="2370" y="2098"/>
                  </a:lnTo>
                  <a:lnTo>
                    <a:pt x="2362" y="2077"/>
                  </a:lnTo>
                  <a:lnTo>
                    <a:pt x="2351" y="2056"/>
                  </a:lnTo>
                  <a:lnTo>
                    <a:pt x="2340" y="2039"/>
                  </a:lnTo>
                  <a:lnTo>
                    <a:pt x="2325" y="2021"/>
                  </a:lnTo>
                  <a:lnTo>
                    <a:pt x="2310" y="2005"/>
                  </a:lnTo>
                  <a:lnTo>
                    <a:pt x="2146" y="1841"/>
                  </a:lnTo>
                  <a:lnTo>
                    <a:pt x="2146" y="1841"/>
                  </a:lnTo>
                  <a:lnTo>
                    <a:pt x="2311" y="1676"/>
                  </a:lnTo>
                  <a:lnTo>
                    <a:pt x="2311" y="1676"/>
                  </a:lnTo>
                  <a:lnTo>
                    <a:pt x="2326" y="1661"/>
                  </a:lnTo>
                  <a:lnTo>
                    <a:pt x="2340" y="1643"/>
                  </a:lnTo>
                  <a:lnTo>
                    <a:pt x="2352" y="1626"/>
                  </a:lnTo>
                  <a:lnTo>
                    <a:pt x="2363" y="1606"/>
                  </a:lnTo>
                  <a:lnTo>
                    <a:pt x="2370" y="1584"/>
                  </a:lnTo>
                  <a:lnTo>
                    <a:pt x="2376" y="1562"/>
                  </a:lnTo>
                  <a:lnTo>
                    <a:pt x="2378" y="1551"/>
                  </a:lnTo>
                  <a:lnTo>
                    <a:pt x="2380" y="1539"/>
                  </a:lnTo>
                  <a:lnTo>
                    <a:pt x="2381" y="1528"/>
                  </a:lnTo>
                  <a:lnTo>
                    <a:pt x="2381" y="1517"/>
                  </a:lnTo>
                  <a:lnTo>
                    <a:pt x="2381" y="1300"/>
                  </a:lnTo>
                  <a:lnTo>
                    <a:pt x="2381" y="1300"/>
                  </a:lnTo>
                  <a:lnTo>
                    <a:pt x="2381" y="1288"/>
                  </a:lnTo>
                  <a:lnTo>
                    <a:pt x="2380" y="1276"/>
                  </a:lnTo>
                  <a:lnTo>
                    <a:pt x="2378" y="1264"/>
                  </a:lnTo>
                  <a:lnTo>
                    <a:pt x="2376" y="1253"/>
                  </a:lnTo>
                  <a:lnTo>
                    <a:pt x="2370" y="1231"/>
                  </a:lnTo>
                  <a:lnTo>
                    <a:pt x="2362" y="1210"/>
                  </a:lnTo>
                  <a:lnTo>
                    <a:pt x="2351" y="1191"/>
                  </a:lnTo>
                  <a:lnTo>
                    <a:pt x="2340" y="1172"/>
                  </a:lnTo>
                  <a:lnTo>
                    <a:pt x="2325" y="1154"/>
                  </a:lnTo>
                  <a:lnTo>
                    <a:pt x="2310" y="1139"/>
                  </a:lnTo>
                  <a:lnTo>
                    <a:pt x="2146" y="975"/>
                  </a:lnTo>
                  <a:lnTo>
                    <a:pt x="2146" y="975"/>
                  </a:lnTo>
                  <a:lnTo>
                    <a:pt x="2311" y="810"/>
                  </a:lnTo>
                  <a:lnTo>
                    <a:pt x="2311" y="810"/>
                  </a:lnTo>
                  <a:lnTo>
                    <a:pt x="2326" y="794"/>
                  </a:lnTo>
                  <a:lnTo>
                    <a:pt x="2340" y="778"/>
                  </a:lnTo>
                  <a:lnTo>
                    <a:pt x="2352" y="759"/>
                  </a:lnTo>
                  <a:lnTo>
                    <a:pt x="2363" y="739"/>
                  </a:lnTo>
                  <a:lnTo>
                    <a:pt x="2370" y="718"/>
                  </a:lnTo>
                  <a:lnTo>
                    <a:pt x="2376" y="697"/>
                  </a:lnTo>
                  <a:lnTo>
                    <a:pt x="2378" y="685"/>
                  </a:lnTo>
                  <a:lnTo>
                    <a:pt x="2380" y="674"/>
                  </a:lnTo>
                  <a:lnTo>
                    <a:pt x="2381" y="661"/>
                  </a:lnTo>
                  <a:lnTo>
                    <a:pt x="2381" y="650"/>
                  </a:lnTo>
                  <a:lnTo>
                    <a:pt x="2381" y="650"/>
                  </a:lnTo>
                  <a:close/>
                  <a:moveTo>
                    <a:pt x="2164" y="1192"/>
                  </a:moveTo>
                  <a:lnTo>
                    <a:pt x="2164" y="1625"/>
                  </a:lnTo>
                  <a:lnTo>
                    <a:pt x="2164" y="1625"/>
                  </a:lnTo>
                  <a:lnTo>
                    <a:pt x="2164" y="1636"/>
                  </a:lnTo>
                  <a:lnTo>
                    <a:pt x="2162" y="1646"/>
                  </a:lnTo>
                  <a:lnTo>
                    <a:pt x="2160" y="1657"/>
                  </a:lnTo>
                  <a:lnTo>
                    <a:pt x="2156" y="1667"/>
                  </a:lnTo>
                  <a:lnTo>
                    <a:pt x="2152" y="1676"/>
                  </a:lnTo>
                  <a:lnTo>
                    <a:pt x="2147" y="1685"/>
                  </a:lnTo>
                  <a:lnTo>
                    <a:pt x="2141" y="1693"/>
                  </a:lnTo>
                  <a:lnTo>
                    <a:pt x="2133" y="1701"/>
                  </a:lnTo>
                  <a:lnTo>
                    <a:pt x="2126" y="1708"/>
                  </a:lnTo>
                  <a:lnTo>
                    <a:pt x="2117" y="1714"/>
                  </a:lnTo>
                  <a:lnTo>
                    <a:pt x="2108" y="1720"/>
                  </a:lnTo>
                  <a:lnTo>
                    <a:pt x="2099" y="1724"/>
                  </a:lnTo>
                  <a:lnTo>
                    <a:pt x="2089" y="1728"/>
                  </a:lnTo>
                  <a:lnTo>
                    <a:pt x="2078" y="1730"/>
                  </a:lnTo>
                  <a:lnTo>
                    <a:pt x="2068" y="1732"/>
                  </a:lnTo>
                  <a:lnTo>
                    <a:pt x="2057" y="1732"/>
                  </a:lnTo>
                  <a:lnTo>
                    <a:pt x="2057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25" y="1732"/>
                  </a:lnTo>
                  <a:lnTo>
                    <a:pt x="313" y="1732"/>
                  </a:lnTo>
                  <a:lnTo>
                    <a:pt x="303" y="1730"/>
                  </a:lnTo>
                  <a:lnTo>
                    <a:pt x="293" y="1728"/>
                  </a:lnTo>
                  <a:lnTo>
                    <a:pt x="282" y="1724"/>
                  </a:lnTo>
                  <a:lnTo>
                    <a:pt x="273" y="1720"/>
                  </a:lnTo>
                  <a:lnTo>
                    <a:pt x="264" y="1714"/>
                  </a:lnTo>
                  <a:lnTo>
                    <a:pt x="255" y="1708"/>
                  </a:lnTo>
                  <a:lnTo>
                    <a:pt x="248" y="1701"/>
                  </a:lnTo>
                  <a:lnTo>
                    <a:pt x="241" y="1693"/>
                  </a:lnTo>
                  <a:lnTo>
                    <a:pt x="235" y="1685"/>
                  </a:lnTo>
                  <a:lnTo>
                    <a:pt x="229" y="1676"/>
                  </a:lnTo>
                  <a:lnTo>
                    <a:pt x="225" y="1667"/>
                  </a:lnTo>
                  <a:lnTo>
                    <a:pt x="221" y="1657"/>
                  </a:lnTo>
                  <a:lnTo>
                    <a:pt x="219" y="1646"/>
                  </a:lnTo>
                  <a:lnTo>
                    <a:pt x="217" y="1636"/>
                  </a:lnTo>
                  <a:lnTo>
                    <a:pt x="216" y="1625"/>
                  </a:lnTo>
                  <a:lnTo>
                    <a:pt x="216" y="1192"/>
                  </a:lnTo>
                  <a:lnTo>
                    <a:pt x="216" y="1192"/>
                  </a:lnTo>
                  <a:lnTo>
                    <a:pt x="217" y="1180"/>
                  </a:lnTo>
                  <a:lnTo>
                    <a:pt x="219" y="1170"/>
                  </a:lnTo>
                  <a:lnTo>
                    <a:pt x="221" y="1160"/>
                  </a:lnTo>
                  <a:lnTo>
                    <a:pt x="225" y="1149"/>
                  </a:lnTo>
                  <a:lnTo>
                    <a:pt x="229" y="1140"/>
                  </a:lnTo>
                  <a:lnTo>
                    <a:pt x="235" y="1131"/>
                  </a:lnTo>
                  <a:lnTo>
                    <a:pt x="241" y="1122"/>
                  </a:lnTo>
                  <a:lnTo>
                    <a:pt x="248" y="1115"/>
                  </a:lnTo>
                  <a:lnTo>
                    <a:pt x="255" y="1108"/>
                  </a:lnTo>
                  <a:lnTo>
                    <a:pt x="264" y="1101"/>
                  </a:lnTo>
                  <a:lnTo>
                    <a:pt x="273" y="1096"/>
                  </a:lnTo>
                  <a:lnTo>
                    <a:pt x="282" y="1092"/>
                  </a:lnTo>
                  <a:lnTo>
                    <a:pt x="293" y="1088"/>
                  </a:lnTo>
                  <a:lnTo>
                    <a:pt x="303" y="1086"/>
                  </a:lnTo>
                  <a:lnTo>
                    <a:pt x="313" y="1084"/>
                  </a:lnTo>
                  <a:lnTo>
                    <a:pt x="325" y="1084"/>
                  </a:lnTo>
                  <a:lnTo>
                    <a:pt x="325" y="1083"/>
                  </a:lnTo>
                  <a:lnTo>
                    <a:pt x="2057" y="1083"/>
                  </a:lnTo>
                  <a:lnTo>
                    <a:pt x="2057" y="1084"/>
                  </a:lnTo>
                  <a:lnTo>
                    <a:pt x="2057" y="1084"/>
                  </a:lnTo>
                  <a:lnTo>
                    <a:pt x="2068" y="1084"/>
                  </a:lnTo>
                  <a:lnTo>
                    <a:pt x="2078" y="1086"/>
                  </a:lnTo>
                  <a:lnTo>
                    <a:pt x="2089" y="1088"/>
                  </a:lnTo>
                  <a:lnTo>
                    <a:pt x="2099" y="1092"/>
                  </a:lnTo>
                  <a:lnTo>
                    <a:pt x="2108" y="1096"/>
                  </a:lnTo>
                  <a:lnTo>
                    <a:pt x="2117" y="1101"/>
                  </a:lnTo>
                  <a:lnTo>
                    <a:pt x="2126" y="1108"/>
                  </a:lnTo>
                  <a:lnTo>
                    <a:pt x="2133" y="1115"/>
                  </a:lnTo>
                  <a:lnTo>
                    <a:pt x="2141" y="1122"/>
                  </a:lnTo>
                  <a:lnTo>
                    <a:pt x="2147" y="1131"/>
                  </a:lnTo>
                  <a:lnTo>
                    <a:pt x="2152" y="1140"/>
                  </a:lnTo>
                  <a:lnTo>
                    <a:pt x="2156" y="1149"/>
                  </a:lnTo>
                  <a:lnTo>
                    <a:pt x="2160" y="1160"/>
                  </a:lnTo>
                  <a:lnTo>
                    <a:pt x="2162" y="1170"/>
                  </a:lnTo>
                  <a:lnTo>
                    <a:pt x="2164" y="1180"/>
                  </a:lnTo>
                  <a:lnTo>
                    <a:pt x="2164" y="1192"/>
                  </a:lnTo>
                  <a:lnTo>
                    <a:pt x="2164" y="1192"/>
                  </a:lnTo>
                  <a:close/>
                  <a:moveTo>
                    <a:pt x="2164" y="758"/>
                  </a:moveTo>
                  <a:lnTo>
                    <a:pt x="2164" y="758"/>
                  </a:lnTo>
                  <a:lnTo>
                    <a:pt x="2164" y="769"/>
                  </a:lnTo>
                  <a:lnTo>
                    <a:pt x="2162" y="780"/>
                  </a:lnTo>
                  <a:lnTo>
                    <a:pt x="2160" y="790"/>
                  </a:lnTo>
                  <a:lnTo>
                    <a:pt x="2156" y="800"/>
                  </a:lnTo>
                  <a:lnTo>
                    <a:pt x="2152" y="810"/>
                  </a:lnTo>
                  <a:lnTo>
                    <a:pt x="2147" y="819"/>
                  </a:lnTo>
                  <a:lnTo>
                    <a:pt x="2141" y="827"/>
                  </a:lnTo>
                  <a:lnTo>
                    <a:pt x="2133" y="835"/>
                  </a:lnTo>
                  <a:lnTo>
                    <a:pt x="2126" y="842"/>
                  </a:lnTo>
                  <a:lnTo>
                    <a:pt x="2117" y="848"/>
                  </a:lnTo>
                  <a:lnTo>
                    <a:pt x="2108" y="853"/>
                  </a:lnTo>
                  <a:lnTo>
                    <a:pt x="2099" y="858"/>
                  </a:lnTo>
                  <a:lnTo>
                    <a:pt x="2089" y="862"/>
                  </a:lnTo>
                  <a:lnTo>
                    <a:pt x="2078" y="865"/>
                  </a:lnTo>
                  <a:lnTo>
                    <a:pt x="2068" y="866"/>
                  </a:lnTo>
                  <a:lnTo>
                    <a:pt x="2057" y="867"/>
                  </a:lnTo>
                  <a:lnTo>
                    <a:pt x="325" y="867"/>
                  </a:lnTo>
                  <a:lnTo>
                    <a:pt x="325" y="867"/>
                  </a:lnTo>
                  <a:lnTo>
                    <a:pt x="313" y="866"/>
                  </a:lnTo>
                  <a:lnTo>
                    <a:pt x="303" y="865"/>
                  </a:lnTo>
                  <a:lnTo>
                    <a:pt x="293" y="862"/>
                  </a:lnTo>
                  <a:lnTo>
                    <a:pt x="282" y="858"/>
                  </a:lnTo>
                  <a:lnTo>
                    <a:pt x="273" y="853"/>
                  </a:lnTo>
                  <a:lnTo>
                    <a:pt x="264" y="848"/>
                  </a:lnTo>
                  <a:lnTo>
                    <a:pt x="255" y="842"/>
                  </a:lnTo>
                  <a:lnTo>
                    <a:pt x="248" y="835"/>
                  </a:lnTo>
                  <a:lnTo>
                    <a:pt x="241" y="827"/>
                  </a:lnTo>
                  <a:lnTo>
                    <a:pt x="235" y="819"/>
                  </a:lnTo>
                  <a:lnTo>
                    <a:pt x="229" y="810"/>
                  </a:lnTo>
                  <a:lnTo>
                    <a:pt x="225" y="800"/>
                  </a:lnTo>
                  <a:lnTo>
                    <a:pt x="221" y="790"/>
                  </a:lnTo>
                  <a:lnTo>
                    <a:pt x="219" y="780"/>
                  </a:lnTo>
                  <a:lnTo>
                    <a:pt x="217" y="769"/>
                  </a:lnTo>
                  <a:lnTo>
                    <a:pt x="216" y="758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7" y="314"/>
                  </a:lnTo>
                  <a:lnTo>
                    <a:pt x="219" y="303"/>
                  </a:lnTo>
                  <a:lnTo>
                    <a:pt x="221" y="293"/>
                  </a:lnTo>
                  <a:lnTo>
                    <a:pt x="225" y="283"/>
                  </a:lnTo>
                  <a:lnTo>
                    <a:pt x="229" y="273"/>
                  </a:lnTo>
                  <a:lnTo>
                    <a:pt x="235" y="265"/>
                  </a:lnTo>
                  <a:lnTo>
                    <a:pt x="241" y="257"/>
                  </a:lnTo>
                  <a:lnTo>
                    <a:pt x="248" y="248"/>
                  </a:lnTo>
                  <a:lnTo>
                    <a:pt x="255" y="242"/>
                  </a:lnTo>
                  <a:lnTo>
                    <a:pt x="264" y="236"/>
                  </a:lnTo>
                  <a:lnTo>
                    <a:pt x="273" y="230"/>
                  </a:lnTo>
                  <a:lnTo>
                    <a:pt x="282" y="226"/>
                  </a:lnTo>
                  <a:lnTo>
                    <a:pt x="293" y="221"/>
                  </a:lnTo>
                  <a:lnTo>
                    <a:pt x="303" y="219"/>
                  </a:lnTo>
                  <a:lnTo>
                    <a:pt x="313" y="217"/>
                  </a:lnTo>
                  <a:lnTo>
                    <a:pt x="325" y="217"/>
                  </a:lnTo>
                  <a:lnTo>
                    <a:pt x="2057" y="217"/>
                  </a:lnTo>
                  <a:lnTo>
                    <a:pt x="2057" y="217"/>
                  </a:lnTo>
                  <a:lnTo>
                    <a:pt x="2068" y="217"/>
                  </a:lnTo>
                  <a:lnTo>
                    <a:pt x="2078" y="219"/>
                  </a:lnTo>
                  <a:lnTo>
                    <a:pt x="2089" y="221"/>
                  </a:lnTo>
                  <a:lnTo>
                    <a:pt x="2099" y="226"/>
                  </a:lnTo>
                  <a:lnTo>
                    <a:pt x="2108" y="230"/>
                  </a:lnTo>
                  <a:lnTo>
                    <a:pt x="2117" y="236"/>
                  </a:lnTo>
                  <a:lnTo>
                    <a:pt x="2126" y="242"/>
                  </a:lnTo>
                  <a:lnTo>
                    <a:pt x="2133" y="248"/>
                  </a:lnTo>
                  <a:lnTo>
                    <a:pt x="2141" y="257"/>
                  </a:lnTo>
                  <a:lnTo>
                    <a:pt x="2147" y="265"/>
                  </a:lnTo>
                  <a:lnTo>
                    <a:pt x="2152" y="273"/>
                  </a:lnTo>
                  <a:lnTo>
                    <a:pt x="2156" y="283"/>
                  </a:lnTo>
                  <a:lnTo>
                    <a:pt x="2160" y="293"/>
                  </a:lnTo>
                  <a:lnTo>
                    <a:pt x="2162" y="303"/>
                  </a:lnTo>
                  <a:lnTo>
                    <a:pt x="2164" y="314"/>
                  </a:lnTo>
                  <a:lnTo>
                    <a:pt x="2164" y="325"/>
                  </a:lnTo>
                  <a:lnTo>
                    <a:pt x="2164" y="7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51" name="Freeform 55">
              <a:extLst>
                <a:ext uri="{FF2B5EF4-FFF2-40B4-BE49-F238E27FC236}">
                  <a16:creationId xmlns:a16="http://schemas.microsoft.com/office/drawing/2014/main" id="{31298DF0-2622-4840-944D-18E5C25FE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685338"/>
              <a:ext cx="138113" cy="68263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1 h 217"/>
                <a:gd name="T4" fmla="*/ 47 w 432"/>
                <a:gd name="T5" fmla="*/ 3 h 217"/>
                <a:gd name="T6" fmla="*/ 35 w 432"/>
                <a:gd name="T7" fmla="*/ 8 h 217"/>
                <a:gd name="T8" fmla="*/ 25 w 432"/>
                <a:gd name="T9" fmla="*/ 16 h 217"/>
                <a:gd name="T10" fmla="*/ 15 w 432"/>
                <a:gd name="T11" fmla="*/ 25 h 217"/>
                <a:gd name="T12" fmla="*/ 8 w 432"/>
                <a:gd name="T13" fmla="*/ 36 h 217"/>
                <a:gd name="T14" fmla="*/ 3 w 432"/>
                <a:gd name="T15" fmla="*/ 48 h 217"/>
                <a:gd name="T16" fmla="*/ 0 w 432"/>
                <a:gd name="T17" fmla="*/ 61 h 217"/>
                <a:gd name="T18" fmla="*/ 0 w 432"/>
                <a:gd name="T19" fmla="*/ 150 h 217"/>
                <a:gd name="T20" fmla="*/ 0 w 432"/>
                <a:gd name="T21" fmla="*/ 156 h 217"/>
                <a:gd name="T22" fmla="*/ 3 w 432"/>
                <a:gd name="T23" fmla="*/ 169 h 217"/>
                <a:gd name="T24" fmla="*/ 8 w 432"/>
                <a:gd name="T25" fmla="*/ 182 h 217"/>
                <a:gd name="T26" fmla="*/ 19 w 432"/>
                <a:gd name="T27" fmla="*/ 197 h 217"/>
                <a:gd name="T28" fmla="*/ 30 w 432"/>
                <a:gd name="T29" fmla="*/ 206 h 217"/>
                <a:gd name="T30" fmla="*/ 41 w 432"/>
                <a:gd name="T31" fmla="*/ 212 h 217"/>
                <a:gd name="T32" fmla="*/ 54 w 432"/>
                <a:gd name="T33" fmla="*/ 216 h 217"/>
                <a:gd name="T34" fmla="*/ 67 w 432"/>
                <a:gd name="T35" fmla="*/ 217 h 217"/>
                <a:gd name="T36" fmla="*/ 365 w 432"/>
                <a:gd name="T37" fmla="*/ 217 h 217"/>
                <a:gd name="T38" fmla="*/ 378 w 432"/>
                <a:gd name="T39" fmla="*/ 216 h 217"/>
                <a:gd name="T40" fmla="*/ 391 w 432"/>
                <a:gd name="T41" fmla="*/ 212 h 217"/>
                <a:gd name="T42" fmla="*/ 403 w 432"/>
                <a:gd name="T43" fmla="*/ 206 h 217"/>
                <a:gd name="T44" fmla="*/ 417 w 432"/>
                <a:gd name="T45" fmla="*/ 192 h 217"/>
                <a:gd name="T46" fmla="*/ 425 w 432"/>
                <a:gd name="T47" fmla="*/ 182 h 217"/>
                <a:gd name="T48" fmla="*/ 430 w 432"/>
                <a:gd name="T49" fmla="*/ 169 h 217"/>
                <a:gd name="T50" fmla="*/ 432 w 432"/>
                <a:gd name="T51" fmla="*/ 156 h 217"/>
                <a:gd name="T52" fmla="*/ 432 w 432"/>
                <a:gd name="T53" fmla="*/ 69 h 217"/>
                <a:gd name="T54" fmla="*/ 432 w 432"/>
                <a:gd name="T55" fmla="*/ 61 h 217"/>
                <a:gd name="T56" fmla="*/ 430 w 432"/>
                <a:gd name="T57" fmla="*/ 48 h 217"/>
                <a:gd name="T58" fmla="*/ 425 w 432"/>
                <a:gd name="T59" fmla="*/ 36 h 217"/>
                <a:gd name="T60" fmla="*/ 417 w 432"/>
                <a:gd name="T61" fmla="*/ 25 h 217"/>
                <a:gd name="T62" fmla="*/ 409 w 432"/>
                <a:gd name="T63" fmla="*/ 16 h 217"/>
                <a:gd name="T64" fmla="*/ 397 w 432"/>
                <a:gd name="T65" fmla="*/ 8 h 217"/>
                <a:gd name="T66" fmla="*/ 385 w 432"/>
                <a:gd name="T67" fmla="*/ 3 h 217"/>
                <a:gd name="T68" fmla="*/ 372 w 432"/>
                <a:gd name="T69" fmla="*/ 1 h 217"/>
                <a:gd name="T70" fmla="*/ 365 w 432"/>
                <a:gd name="T7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4" y="2"/>
                  </a:lnTo>
                  <a:lnTo>
                    <a:pt x="47" y="3"/>
                  </a:lnTo>
                  <a:lnTo>
                    <a:pt x="41" y="6"/>
                  </a:lnTo>
                  <a:lnTo>
                    <a:pt x="35" y="8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15" y="25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5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1" y="163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2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6"/>
                  </a:lnTo>
                  <a:lnTo>
                    <a:pt x="35" y="209"/>
                  </a:lnTo>
                  <a:lnTo>
                    <a:pt x="41" y="212"/>
                  </a:lnTo>
                  <a:lnTo>
                    <a:pt x="47" y="214"/>
                  </a:lnTo>
                  <a:lnTo>
                    <a:pt x="54" y="216"/>
                  </a:lnTo>
                  <a:lnTo>
                    <a:pt x="61" y="217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7"/>
                  </a:lnTo>
                  <a:lnTo>
                    <a:pt x="378" y="216"/>
                  </a:lnTo>
                  <a:lnTo>
                    <a:pt x="385" y="214"/>
                  </a:lnTo>
                  <a:lnTo>
                    <a:pt x="391" y="212"/>
                  </a:lnTo>
                  <a:lnTo>
                    <a:pt x="397" y="209"/>
                  </a:lnTo>
                  <a:lnTo>
                    <a:pt x="403" y="206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2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3"/>
                  </a:lnTo>
                  <a:lnTo>
                    <a:pt x="432" y="156"/>
                  </a:lnTo>
                  <a:lnTo>
                    <a:pt x="432" y="150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1"/>
                  </a:lnTo>
                  <a:lnTo>
                    <a:pt x="431" y="55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21"/>
                  </a:lnTo>
                  <a:lnTo>
                    <a:pt x="409" y="16"/>
                  </a:lnTo>
                  <a:lnTo>
                    <a:pt x="403" y="13"/>
                  </a:lnTo>
                  <a:lnTo>
                    <a:pt x="397" y="8"/>
                  </a:lnTo>
                  <a:lnTo>
                    <a:pt x="391" y="6"/>
                  </a:lnTo>
                  <a:lnTo>
                    <a:pt x="385" y="3"/>
                  </a:lnTo>
                  <a:lnTo>
                    <a:pt x="378" y="2"/>
                  </a:lnTo>
                  <a:lnTo>
                    <a:pt x="372" y="1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52" name="Freeform 56">
              <a:extLst>
                <a:ext uri="{FF2B5EF4-FFF2-40B4-BE49-F238E27FC236}">
                  <a16:creationId xmlns:a16="http://schemas.microsoft.com/office/drawing/2014/main" id="{EF2FE3D4-7C55-4FC8-A2CA-05D99AC56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9959975"/>
              <a:ext cx="138113" cy="69850"/>
            </a:xfrm>
            <a:custGeom>
              <a:avLst/>
              <a:gdLst>
                <a:gd name="T0" fmla="*/ 67 w 432"/>
                <a:gd name="T1" fmla="*/ 0 h 217"/>
                <a:gd name="T2" fmla="*/ 61 w 432"/>
                <a:gd name="T3" fmla="*/ 0 h 217"/>
                <a:gd name="T4" fmla="*/ 47 w 432"/>
                <a:gd name="T5" fmla="*/ 3 h 217"/>
                <a:gd name="T6" fmla="*/ 35 w 432"/>
                <a:gd name="T7" fmla="*/ 8 h 217"/>
                <a:gd name="T8" fmla="*/ 19 w 432"/>
                <a:gd name="T9" fmla="*/ 19 h 217"/>
                <a:gd name="T10" fmla="*/ 8 w 432"/>
                <a:gd name="T11" fmla="*/ 35 h 217"/>
                <a:gd name="T12" fmla="*/ 3 w 432"/>
                <a:gd name="T13" fmla="*/ 47 h 217"/>
                <a:gd name="T14" fmla="*/ 0 w 432"/>
                <a:gd name="T15" fmla="*/ 61 h 217"/>
                <a:gd name="T16" fmla="*/ 0 w 432"/>
                <a:gd name="T17" fmla="*/ 148 h 217"/>
                <a:gd name="T18" fmla="*/ 0 w 432"/>
                <a:gd name="T19" fmla="*/ 155 h 217"/>
                <a:gd name="T20" fmla="*/ 3 w 432"/>
                <a:gd name="T21" fmla="*/ 169 h 217"/>
                <a:gd name="T22" fmla="*/ 8 w 432"/>
                <a:gd name="T23" fmla="*/ 180 h 217"/>
                <a:gd name="T24" fmla="*/ 15 w 432"/>
                <a:gd name="T25" fmla="*/ 192 h 217"/>
                <a:gd name="T26" fmla="*/ 25 w 432"/>
                <a:gd name="T27" fmla="*/ 201 h 217"/>
                <a:gd name="T28" fmla="*/ 35 w 432"/>
                <a:gd name="T29" fmla="*/ 208 h 217"/>
                <a:gd name="T30" fmla="*/ 47 w 432"/>
                <a:gd name="T31" fmla="*/ 213 h 217"/>
                <a:gd name="T32" fmla="*/ 61 w 432"/>
                <a:gd name="T33" fmla="*/ 216 h 217"/>
                <a:gd name="T34" fmla="*/ 365 w 432"/>
                <a:gd name="T35" fmla="*/ 217 h 217"/>
                <a:gd name="T36" fmla="*/ 372 w 432"/>
                <a:gd name="T37" fmla="*/ 216 h 217"/>
                <a:gd name="T38" fmla="*/ 385 w 432"/>
                <a:gd name="T39" fmla="*/ 213 h 217"/>
                <a:gd name="T40" fmla="*/ 397 w 432"/>
                <a:gd name="T41" fmla="*/ 208 h 217"/>
                <a:gd name="T42" fmla="*/ 409 w 432"/>
                <a:gd name="T43" fmla="*/ 201 h 217"/>
                <a:gd name="T44" fmla="*/ 417 w 432"/>
                <a:gd name="T45" fmla="*/ 192 h 217"/>
                <a:gd name="T46" fmla="*/ 425 w 432"/>
                <a:gd name="T47" fmla="*/ 180 h 217"/>
                <a:gd name="T48" fmla="*/ 430 w 432"/>
                <a:gd name="T49" fmla="*/ 169 h 217"/>
                <a:gd name="T50" fmla="*/ 432 w 432"/>
                <a:gd name="T51" fmla="*/ 155 h 217"/>
                <a:gd name="T52" fmla="*/ 432 w 432"/>
                <a:gd name="T53" fmla="*/ 68 h 217"/>
                <a:gd name="T54" fmla="*/ 432 w 432"/>
                <a:gd name="T55" fmla="*/ 61 h 217"/>
                <a:gd name="T56" fmla="*/ 430 w 432"/>
                <a:gd name="T57" fmla="*/ 47 h 217"/>
                <a:gd name="T58" fmla="*/ 425 w 432"/>
                <a:gd name="T59" fmla="*/ 35 h 217"/>
                <a:gd name="T60" fmla="*/ 417 w 432"/>
                <a:gd name="T61" fmla="*/ 25 h 217"/>
                <a:gd name="T62" fmla="*/ 403 w 432"/>
                <a:gd name="T63" fmla="*/ 11 h 217"/>
                <a:gd name="T64" fmla="*/ 391 w 432"/>
                <a:gd name="T65" fmla="*/ 5 h 217"/>
                <a:gd name="T66" fmla="*/ 378 w 432"/>
                <a:gd name="T67" fmla="*/ 1 h 217"/>
                <a:gd name="T68" fmla="*/ 365 w 432"/>
                <a:gd name="T6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7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8"/>
                  </a:lnTo>
                  <a:lnTo>
                    <a:pt x="30" y="11"/>
                  </a:lnTo>
                  <a:lnTo>
                    <a:pt x="19" y="19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55"/>
                  </a:lnTo>
                  <a:lnTo>
                    <a:pt x="1" y="162"/>
                  </a:lnTo>
                  <a:lnTo>
                    <a:pt x="3" y="169"/>
                  </a:lnTo>
                  <a:lnTo>
                    <a:pt x="5" y="175"/>
                  </a:lnTo>
                  <a:lnTo>
                    <a:pt x="8" y="180"/>
                  </a:lnTo>
                  <a:lnTo>
                    <a:pt x="11" y="186"/>
                  </a:lnTo>
                  <a:lnTo>
                    <a:pt x="15" y="192"/>
                  </a:lnTo>
                  <a:lnTo>
                    <a:pt x="19" y="197"/>
                  </a:lnTo>
                  <a:lnTo>
                    <a:pt x="25" y="201"/>
                  </a:lnTo>
                  <a:lnTo>
                    <a:pt x="30" y="205"/>
                  </a:lnTo>
                  <a:lnTo>
                    <a:pt x="35" y="208"/>
                  </a:lnTo>
                  <a:lnTo>
                    <a:pt x="41" y="211"/>
                  </a:lnTo>
                  <a:lnTo>
                    <a:pt x="47" y="213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3"/>
                  </a:lnTo>
                  <a:lnTo>
                    <a:pt x="391" y="211"/>
                  </a:lnTo>
                  <a:lnTo>
                    <a:pt x="397" y="208"/>
                  </a:lnTo>
                  <a:lnTo>
                    <a:pt x="403" y="205"/>
                  </a:lnTo>
                  <a:lnTo>
                    <a:pt x="409" y="201"/>
                  </a:lnTo>
                  <a:lnTo>
                    <a:pt x="413" y="197"/>
                  </a:lnTo>
                  <a:lnTo>
                    <a:pt x="417" y="192"/>
                  </a:lnTo>
                  <a:lnTo>
                    <a:pt x="421" y="186"/>
                  </a:lnTo>
                  <a:lnTo>
                    <a:pt x="425" y="180"/>
                  </a:lnTo>
                  <a:lnTo>
                    <a:pt x="427" y="175"/>
                  </a:lnTo>
                  <a:lnTo>
                    <a:pt x="430" y="169"/>
                  </a:lnTo>
                  <a:lnTo>
                    <a:pt x="431" y="162"/>
                  </a:lnTo>
                  <a:lnTo>
                    <a:pt x="432" y="155"/>
                  </a:lnTo>
                  <a:lnTo>
                    <a:pt x="432" y="148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1"/>
                  </a:lnTo>
                  <a:lnTo>
                    <a:pt x="431" y="54"/>
                  </a:lnTo>
                  <a:lnTo>
                    <a:pt x="430" y="47"/>
                  </a:lnTo>
                  <a:lnTo>
                    <a:pt x="427" y="41"/>
                  </a:lnTo>
                  <a:lnTo>
                    <a:pt x="425" y="35"/>
                  </a:lnTo>
                  <a:lnTo>
                    <a:pt x="421" y="30"/>
                  </a:lnTo>
                  <a:lnTo>
                    <a:pt x="417" y="25"/>
                  </a:lnTo>
                  <a:lnTo>
                    <a:pt x="413" y="19"/>
                  </a:lnTo>
                  <a:lnTo>
                    <a:pt x="403" y="11"/>
                  </a:lnTo>
                  <a:lnTo>
                    <a:pt x="397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53" name="Freeform 57">
              <a:extLst>
                <a:ext uri="{FF2B5EF4-FFF2-40B4-BE49-F238E27FC236}">
                  <a16:creationId xmlns:a16="http://schemas.microsoft.com/office/drawing/2014/main" id="{6F4DF3A6-EFB9-4C60-8E8D-4D70FA3AD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10236200"/>
              <a:ext cx="138113" cy="68263"/>
            </a:xfrm>
            <a:custGeom>
              <a:avLst/>
              <a:gdLst>
                <a:gd name="T0" fmla="*/ 67 w 432"/>
                <a:gd name="T1" fmla="*/ 0 h 216"/>
                <a:gd name="T2" fmla="*/ 54 w 432"/>
                <a:gd name="T3" fmla="*/ 1 h 216"/>
                <a:gd name="T4" fmla="*/ 41 w 432"/>
                <a:gd name="T5" fmla="*/ 5 h 216"/>
                <a:gd name="T6" fmla="*/ 30 w 432"/>
                <a:gd name="T7" fmla="*/ 12 h 216"/>
                <a:gd name="T8" fmla="*/ 11 w 432"/>
                <a:gd name="T9" fmla="*/ 30 h 216"/>
                <a:gd name="T10" fmla="*/ 5 w 432"/>
                <a:gd name="T11" fmla="*/ 42 h 216"/>
                <a:gd name="T12" fmla="*/ 1 w 432"/>
                <a:gd name="T13" fmla="*/ 54 h 216"/>
                <a:gd name="T14" fmla="*/ 0 w 432"/>
                <a:gd name="T15" fmla="*/ 68 h 216"/>
                <a:gd name="T16" fmla="*/ 0 w 432"/>
                <a:gd name="T17" fmla="*/ 149 h 216"/>
                <a:gd name="T18" fmla="*/ 1 w 432"/>
                <a:gd name="T19" fmla="*/ 162 h 216"/>
                <a:gd name="T20" fmla="*/ 5 w 432"/>
                <a:gd name="T21" fmla="*/ 175 h 216"/>
                <a:gd name="T22" fmla="*/ 11 w 432"/>
                <a:gd name="T23" fmla="*/ 187 h 216"/>
                <a:gd name="T24" fmla="*/ 30 w 432"/>
                <a:gd name="T25" fmla="*/ 205 h 216"/>
                <a:gd name="T26" fmla="*/ 41 w 432"/>
                <a:gd name="T27" fmla="*/ 211 h 216"/>
                <a:gd name="T28" fmla="*/ 54 w 432"/>
                <a:gd name="T29" fmla="*/ 215 h 216"/>
                <a:gd name="T30" fmla="*/ 67 w 432"/>
                <a:gd name="T31" fmla="*/ 216 h 216"/>
                <a:gd name="T32" fmla="*/ 365 w 432"/>
                <a:gd name="T33" fmla="*/ 216 h 216"/>
                <a:gd name="T34" fmla="*/ 378 w 432"/>
                <a:gd name="T35" fmla="*/ 215 h 216"/>
                <a:gd name="T36" fmla="*/ 391 w 432"/>
                <a:gd name="T37" fmla="*/ 211 h 216"/>
                <a:gd name="T38" fmla="*/ 403 w 432"/>
                <a:gd name="T39" fmla="*/ 205 h 216"/>
                <a:gd name="T40" fmla="*/ 417 w 432"/>
                <a:gd name="T41" fmla="*/ 192 h 216"/>
                <a:gd name="T42" fmla="*/ 425 w 432"/>
                <a:gd name="T43" fmla="*/ 181 h 216"/>
                <a:gd name="T44" fmla="*/ 430 w 432"/>
                <a:gd name="T45" fmla="*/ 168 h 216"/>
                <a:gd name="T46" fmla="*/ 432 w 432"/>
                <a:gd name="T47" fmla="*/ 156 h 216"/>
                <a:gd name="T48" fmla="*/ 432 w 432"/>
                <a:gd name="T49" fmla="*/ 68 h 216"/>
                <a:gd name="T50" fmla="*/ 432 w 432"/>
                <a:gd name="T51" fmla="*/ 62 h 216"/>
                <a:gd name="T52" fmla="*/ 430 w 432"/>
                <a:gd name="T53" fmla="*/ 48 h 216"/>
                <a:gd name="T54" fmla="*/ 425 w 432"/>
                <a:gd name="T55" fmla="*/ 36 h 216"/>
                <a:gd name="T56" fmla="*/ 413 w 432"/>
                <a:gd name="T57" fmla="*/ 20 h 216"/>
                <a:gd name="T58" fmla="*/ 397 w 432"/>
                <a:gd name="T59" fmla="*/ 9 h 216"/>
                <a:gd name="T60" fmla="*/ 385 w 432"/>
                <a:gd name="T61" fmla="*/ 3 h 216"/>
                <a:gd name="T62" fmla="*/ 372 w 432"/>
                <a:gd name="T63" fmla="*/ 0 h 216"/>
                <a:gd name="T64" fmla="*/ 67 w 432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6">
                  <a:moveTo>
                    <a:pt x="67" y="0"/>
                  </a:move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3"/>
                  </a:lnTo>
                  <a:lnTo>
                    <a:pt x="41" y="5"/>
                  </a:lnTo>
                  <a:lnTo>
                    <a:pt x="35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0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1" y="162"/>
                  </a:lnTo>
                  <a:lnTo>
                    <a:pt x="3" y="168"/>
                  </a:lnTo>
                  <a:lnTo>
                    <a:pt x="5" y="175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6"/>
                  </a:lnTo>
                  <a:lnTo>
                    <a:pt x="30" y="205"/>
                  </a:lnTo>
                  <a:lnTo>
                    <a:pt x="35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4" y="215"/>
                  </a:lnTo>
                  <a:lnTo>
                    <a:pt x="61" y="216"/>
                  </a:lnTo>
                  <a:lnTo>
                    <a:pt x="6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6"/>
                  </a:lnTo>
                  <a:lnTo>
                    <a:pt x="417" y="192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5"/>
                  </a:lnTo>
                  <a:lnTo>
                    <a:pt x="430" y="168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8"/>
                  </a:lnTo>
                  <a:lnTo>
                    <a:pt x="432" y="68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0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8" y="1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54" name="그룹 153">
            <a:extLst>
              <a:ext uri="{FF2B5EF4-FFF2-40B4-BE49-F238E27FC236}">
                <a16:creationId xmlns:a16="http://schemas.microsoft.com/office/drawing/2014/main" id="{A10C4F51-C920-431A-BB96-969EC8FE195D}"/>
              </a:ext>
            </a:extLst>
          </p:cNvPr>
          <p:cNvGrpSpPr>
            <a:grpSpLocks noChangeAspect="1"/>
          </p:cNvGrpSpPr>
          <p:nvPr/>
        </p:nvGrpSpPr>
        <p:grpSpPr>
          <a:xfrm>
            <a:off x="3279387" y="5374737"/>
            <a:ext cx="745591" cy="523060"/>
            <a:chOff x="0" y="9732963"/>
            <a:chExt cx="1031875" cy="723900"/>
          </a:xfrm>
          <a:solidFill>
            <a:srgbClr val="00B0F0"/>
          </a:solidFill>
        </p:grpSpPr>
        <p:sp>
          <p:nvSpPr>
            <p:cNvPr id="155" name="Freeform 39">
              <a:extLst>
                <a:ext uri="{FF2B5EF4-FFF2-40B4-BE49-F238E27FC236}">
                  <a16:creationId xmlns:a16="http://schemas.microsoft.com/office/drawing/2014/main" id="{92897EA0-7FCE-44CF-8498-D7E2CA8CF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9975851"/>
              <a:ext cx="295275" cy="231775"/>
            </a:xfrm>
            <a:custGeom>
              <a:avLst/>
              <a:gdLst>
                <a:gd name="T0" fmla="*/ 848 w 932"/>
                <a:gd name="T1" fmla="*/ 535 h 726"/>
                <a:gd name="T2" fmla="*/ 845 w 932"/>
                <a:gd name="T3" fmla="*/ 477 h 726"/>
                <a:gd name="T4" fmla="*/ 828 w 932"/>
                <a:gd name="T5" fmla="*/ 392 h 726"/>
                <a:gd name="T6" fmla="*/ 798 w 932"/>
                <a:gd name="T7" fmla="*/ 313 h 726"/>
                <a:gd name="T8" fmla="*/ 780 w 932"/>
                <a:gd name="T9" fmla="*/ 277 h 726"/>
                <a:gd name="T10" fmla="*/ 747 w 932"/>
                <a:gd name="T11" fmla="*/ 225 h 726"/>
                <a:gd name="T12" fmla="*/ 708 w 932"/>
                <a:gd name="T13" fmla="*/ 177 h 726"/>
                <a:gd name="T14" fmla="*/ 665 w 932"/>
                <a:gd name="T15" fmla="*/ 134 h 726"/>
                <a:gd name="T16" fmla="*/ 617 w 932"/>
                <a:gd name="T17" fmla="*/ 96 h 726"/>
                <a:gd name="T18" fmla="*/ 582 w 932"/>
                <a:gd name="T19" fmla="*/ 75 h 726"/>
                <a:gd name="T20" fmla="*/ 506 w 932"/>
                <a:gd name="T21" fmla="*/ 37 h 726"/>
                <a:gd name="T22" fmla="*/ 423 w 932"/>
                <a:gd name="T23" fmla="*/ 11 h 726"/>
                <a:gd name="T24" fmla="*/ 366 w 932"/>
                <a:gd name="T25" fmla="*/ 2 h 726"/>
                <a:gd name="T26" fmla="*/ 310 w 932"/>
                <a:gd name="T27" fmla="*/ 0 h 726"/>
                <a:gd name="T28" fmla="*/ 219 w 932"/>
                <a:gd name="T29" fmla="*/ 7 h 726"/>
                <a:gd name="T30" fmla="*/ 143 w 932"/>
                <a:gd name="T31" fmla="*/ 27 h 726"/>
                <a:gd name="T32" fmla="*/ 83 w 932"/>
                <a:gd name="T33" fmla="*/ 50 h 726"/>
                <a:gd name="T34" fmla="*/ 25 w 932"/>
                <a:gd name="T35" fmla="*/ 81 h 726"/>
                <a:gd name="T36" fmla="*/ 19 w 932"/>
                <a:gd name="T37" fmla="*/ 85 h 726"/>
                <a:gd name="T38" fmla="*/ 8 w 932"/>
                <a:gd name="T39" fmla="*/ 95 h 726"/>
                <a:gd name="T40" fmla="*/ 0 w 932"/>
                <a:gd name="T41" fmla="*/ 111 h 726"/>
                <a:gd name="T42" fmla="*/ 1 w 932"/>
                <a:gd name="T43" fmla="*/ 125 h 726"/>
                <a:gd name="T44" fmla="*/ 13 w 932"/>
                <a:gd name="T45" fmla="*/ 146 h 726"/>
                <a:gd name="T46" fmla="*/ 15 w 932"/>
                <a:gd name="T47" fmla="*/ 148 h 726"/>
                <a:gd name="T48" fmla="*/ 105 w 932"/>
                <a:gd name="T49" fmla="*/ 237 h 726"/>
                <a:gd name="T50" fmla="*/ 122 w 932"/>
                <a:gd name="T51" fmla="*/ 245 h 726"/>
                <a:gd name="T52" fmla="*/ 153 w 932"/>
                <a:gd name="T53" fmla="*/ 247 h 726"/>
                <a:gd name="T54" fmla="*/ 167 w 932"/>
                <a:gd name="T55" fmla="*/ 245 h 726"/>
                <a:gd name="T56" fmla="*/ 230 w 932"/>
                <a:gd name="T57" fmla="*/ 221 h 726"/>
                <a:gd name="T58" fmla="*/ 284 w 932"/>
                <a:gd name="T59" fmla="*/ 212 h 726"/>
                <a:gd name="T60" fmla="*/ 310 w 932"/>
                <a:gd name="T61" fmla="*/ 211 h 726"/>
                <a:gd name="T62" fmla="*/ 366 w 932"/>
                <a:gd name="T63" fmla="*/ 216 h 726"/>
                <a:gd name="T64" fmla="*/ 399 w 932"/>
                <a:gd name="T65" fmla="*/ 223 h 726"/>
                <a:gd name="T66" fmla="*/ 446 w 932"/>
                <a:gd name="T67" fmla="*/ 240 h 726"/>
                <a:gd name="T68" fmla="*/ 489 w 932"/>
                <a:gd name="T69" fmla="*/ 265 h 726"/>
                <a:gd name="T70" fmla="*/ 529 w 932"/>
                <a:gd name="T71" fmla="*/ 294 h 726"/>
                <a:gd name="T72" fmla="*/ 562 w 932"/>
                <a:gd name="T73" fmla="*/ 330 h 726"/>
                <a:gd name="T74" fmla="*/ 582 w 932"/>
                <a:gd name="T75" fmla="*/ 356 h 726"/>
                <a:gd name="T76" fmla="*/ 615 w 932"/>
                <a:gd name="T77" fmla="*/ 418 h 726"/>
                <a:gd name="T78" fmla="*/ 633 w 932"/>
                <a:gd name="T79" fmla="*/ 487 h 726"/>
                <a:gd name="T80" fmla="*/ 638 w 932"/>
                <a:gd name="T81" fmla="*/ 535 h 726"/>
                <a:gd name="T82" fmla="*/ 582 w 932"/>
                <a:gd name="T83" fmla="*/ 535 h 726"/>
                <a:gd name="T84" fmla="*/ 567 w 932"/>
                <a:gd name="T85" fmla="*/ 537 h 726"/>
                <a:gd name="T86" fmla="*/ 559 w 932"/>
                <a:gd name="T87" fmla="*/ 544 h 726"/>
                <a:gd name="T88" fmla="*/ 556 w 932"/>
                <a:gd name="T89" fmla="*/ 553 h 726"/>
                <a:gd name="T90" fmla="*/ 565 w 932"/>
                <a:gd name="T91" fmla="*/ 574 h 726"/>
                <a:gd name="T92" fmla="*/ 696 w 932"/>
                <a:gd name="T93" fmla="*/ 707 h 726"/>
                <a:gd name="T94" fmla="*/ 706 w 932"/>
                <a:gd name="T95" fmla="*/ 715 h 726"/>
                <a:gd name="T96" fmla="*/ 725 w 932"/>
                <a:gd name="T97" fmla="*/ 723 h 726"/>
                <a:gd name="T98" fmla="*/ 757 w 932"/>
                <a:gd name="T99" fmla="*/ 725 h 726"/>
                <a:gd name="T100" fmla="*/ 776 w 932"/>
                <a:gd name="T101" fmla="*/ 718 h 726"/>
                <a:gd name="T102" fmla="*/ 792 w 932"/>
                <a:gd name="T103" fmla="*/ 707 h 726"/>
                <a:gd name="T104" fmla="*/ 915 w 932"/>
                <a:gd name="T105" fmla="*/ 584 h 726"/>
                <a:gd name="T106" fmla="*/ 931 w 932"/>
                <a:gd name="T107" fmla="*/ 557 h 726"/>
                <a:gd name="T108" fmla="*/ 930 w 932"/>
                <a:gd name="T109" fmla="*/ 547 h 726"/>
                <a:gd name="T110" fmla="*/ 924 w 932"/>
                <a:gd name="T111" fmla="*/ 540 h 726"/>
                <a:gd name="T112" fmla="*/ 905 w 932"/>
                <a:gd name="T113" fmla="*/ 53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32" h="726">
                  <a:moveTo>
                    <a:pt x="905" y="535"/>
                  </a:moveTo>
                  <a:lnTo>
                    <a:pt x="905" y="535"/>
                  </a:lnTo>
                  <a:lnTo>
                    <a:pt x="848" y="535"/>
                  </a:lnTo>
                  <a:lnTo>
                    <a:pt x="848" y="535"/>
                  </a:lnTo>
                  <a:lnTo>
                    <a:pt x="847" y="506"/>
                  </a:lnTo>
                  <a:lnTo>
                    <a:pt x="845" y="477"/>
                  </a:lnTo>
                  <a:lnTo>
                    <a:pt x="841" y="448"/>
                  </a:lnTo>
                  <a:lnTo>
                    <a:pt x="835" y="420"/>
                  </a:lnTo>
                  <a:lnTo>
                    <a:pt x="828" y="392"/>
                  </a:lnTo>
                  <a:lnTo>
                    <a:pt x="819" y="365"/>
                  </a:lnTo>
                  <a:lnTo>
                    <a:pt x="810" y="339"/>
                  </a:lnTo>
                  <a:lnTo>
                    <a:pt x="798" y="313"/>
                  </a:lnTo>
                  <a:lnTo>
                    <a:pt x="798" y="313"/>
                  </a:lnTo>
                  <a:lnTo>
                    <a:pt x="789" y="295"/>
                  </a:lnTo>
                  <a:lnTo>
                    <a:pt x="780" y="277"/>
                  </a:lnTo>
                  <a:lnTo>
                    <a:pt x="769" y="258"/>
                  </a:lnTo>
                  <a:lnTo>
                    <a:pt x="758" y="242"/>
                  </a:lnTo>
                  <a:lnTo>
                    <a:pt x="747" y="225"/>
                  </a:lnTo>
                  <a:lnTo>
                    <a:pt x="734" y="208"/>
                  </a:lnTo>
                  <a:lnTo>
                    <a:pt x="722" y="192"/>
                  </a:lnTo>
                  <a:lnTo>
                    <a:pt x="708" y="177"/>
                  </a:lnTo>
                  <a:lnTo>
                    <a:pt x="695" y="162"/>
                  </a:lnTo>
                  <a:lnTo>
                    <a:pt x="680" y="148"/>
                  </a:lnTo>
                  <a:lnTo>
                    <a:pt x="665" y="134"/>
                  </a:lnTo>
                  <a:lnTo>
                    <a:pt x="649" y="121"/>
                  </a:lnTo>
                  <a:lnTo>
                    <a:pt x="633" y="108"/>
                  </a:lnTo>
                  <a:lnTo>
                    <a:pt x="617" y="96"/>
                  </a:lnTo>
                  <a:lnTo>
                    <a:pt x="599" y="85"/>
                  </a:lnTo>
                  <a:lnTo>
                    <a:pt x="582" y="75"/>
                  </a:lnTo>
                  <a:lnTo>
                    <a:pt x="582" y="75"/>
                  </a:lnTo>
                  <a:lnTo>
                    <a:pt x="558" y="60"/>
                  </a:lnTo>
                  <a:lnTo>
                    <a:pt x="532" y="48"/>
                  </a:lnTo>
                  <a:lnTo>
                    <a:pt x="506" y="37"/>
                  </a:lnTo>
                  <a:lnTo>
                    <a:pt x="479" y="27"/>
                  </a:lnTo>
                  <a:lnTo>
                    <a:pt x="451" y="19"/>
                  </a:lnTo>
                  <a:lnTo>
                    <a:pt x="423" y="11"/>
                  </a:lnTo>
                  <a:lnTo>
                    <a:pt x="395" y="6"/>
                  </a:lnTo>
                  <a:lnTo>
                    <a:pt x="366" y="2"/>
                  </a:lnTo>
                  <a:lnTo>
                    <a:pt x="366" y="2"/>
                  </a:lnTo>
                  <a:lnTo>
                    <a:pt x="338" y="0"/>
                  </a:lnTo>
                  <a:lnTo>
                    <a:pt x="310" y="0"/>
                  </a:lnTo>
                  <a:lnTo>
                    <a:pt x="310" y="0"/>
                  </a:lnTo>
                  <a:lnTo>
                    <a:pt x="278" y="1"/>
                  </a:lnTo>
                  <a:lnTo>
                    <a:pt x="248" y="3"/>
                  </a:lnTo>
                  <a:lnTo>
                    <a:pt x="219" y="7"/>
                  </a:lnTo>
                  <a:lnTo>
                    <a:pt x="191" y="12"/>
                  </a:lnTo>
                  <a:lnTo>
                    <a:pt x="167" y="20"/>
                  </a:lnTo>
                  <a:lnTo>
                    <a:pt x="143" y="27"/>
                  </a:lnTo>
                  <a:lnTo>
                    <a:pt x="121" y="34"/>
                  </a:lnTo>
                  <a:lnTo>
                    <a:pt x="100" y="42"/>
                  </a:lnTo>
                  <a:lnTo>
                    <a:pt x="83" y="50"/>
                  </a:lnTo>
                  <a:lnTo>
                    <a:pt x="66" y="58"/>
                  </a:lnTo>
                  <a:lnTo>
                    <a:pt x="41" y="71"/>
                  </a:lnTo>
                  <a:lnTo>
                    <a:pt x="25" y="81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9" y="85"/>
                  </a:lnTo>
                  <a:lnTo>
                    <a:pt x="13" y="90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1" y="106"/>
                  </a:lnTo>
                  <a:lnTo>
                    <a:pt x="0" y="111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1" y="125"/>
                  </a:lnTo>
                  <a:lnTo>
                    <a:pt x="4" y="134"/>
                  </a:lnTo>
                  <a:lnTo>
                    <a:pt x="8" y="140"/>
                  </a:lnTo>
                  <a:lnTo>
                    <a:pt x="13" y="146"/>
                  </a:lnTo>
                  <a:lnTo>
                    <a:pt x="13" y="146"/>
                  </a:lnTo>
                  <a:lnTo>
                    <a:pt x="14" y="147"/>
                  </a:lnTo>
                  <a:lnTo>
                    <a:pt x="15" y="148"/>
                  </a:lnTo>
                  <a:lnTo>
                    <a:pt x="99" y="231"/>
                  </a:lnTo>
                  <a:lnTo>
                    <a:pt x="99" y="231"/>
                  </a:lnTo>
                  <a:lnTo>
                    <a:pt x="105" y="237"/>
                  </a:lnTo>
                  <a:lnTo>
                    <a:pt x="111" y="240"/>
                  </a:lnTo>
                  <a:lnTo>
                    <a:pt x="117" y="243"/>
                  </a:lnTo>
                  <a:lnTo>
                    <a:pt x="122" y="245"/>
                  </a:lnTo>
                  <a:lnTo>
                    <a:pt x="133" y="248"/>
                  </a:lnTo>
                  <a:lnTo>
                    <a:pt x="144" y="248"/>
                  </a:lnTo>
                  <a:lnTo>
                    <a:pt x="153" y="247"/>
                  </a:lnTo>
                  <a:lnTo>
                    <a:pt x="160" y="246"/>
                  </a:lnTo>
                  <a:lnTo>
                    <a:pt x="167" y="245"/>
                  </a:lnTo>
                  <a:lnTo>
                    <a:pt x="167" y="245"/>
                  </a:lnTo>
                  <a:lnTo>
                    <a:pt x="188" y="234"/>
                  </a:lnTo>
                  <a:lnTo>
                    <a:pt x="209" y="227"/>
                  </a:lnTo>
                  <a:lnTo>
                    <a:pt x="230" y="221"/>
                  </a:lnTo>
                  <a:lnTo>
                    <a:pt x="249" y="217"/>
                  </a:lnTo>
                  <a:lnTo>
                    <a:pt x="267" y="214"/>
                  </a:lnTo>
                  <a:lnTo>
                    <a:pt x="284" y="212"/>
                  </a:lnTo>
                  <a:lnTo>
                    <a:pt x="297" y="211"/>
                  </a:lnTo>
                  <a:lnTo>
                    <a:pt x="310" y="211"/>
                  </a:lnTo>
                  <a:lnTo>
                    <a:pt x="310" y="211"/>
                  </a:lnTo>
                  <a:lnTo>
                    <a:pt x="324" y="211"/>
                  </a:lnTo>
                  <a:lnTo>
                    <a:pt x="338" y="212"/>
                  </a:lnTo>
                  <a:lnTo>
                    <a:pt x="366" y="216"/>
                  </a:lnTo>
                  <a:lnTo>
                    <a:pt x="366" y="216"/>
                  </a:lnTo>
                  <a:lnTo>
                    <a:pt x="382" y="219"/>
                  </a:lnTo>
                  <a:lnTo>
                    <a:pt x="399" y="223"/>
                  </a:lnTo>
                  <a:lnTo>
                    <a:pt x="415" y="228"/>
                  </a:lnTo>
                  <a:lnTo>
                    <a:pt x="430" y="233"/>
                  </a:lnTo>
                  <a:lnTo>
                    <a:pt x="446" y="240"/>
                  </a:lnTo>
                  <a:lnTo>
                    <a:pt x="460" y="247"/>
                  </a:lnTo>
                  <a:lnTo>
                    <a:pt x="475" y="255"/>
                  </a:lnTo>
                  <a:lnTo>
                    <a:pt x="489" y="265"/>
                  </a:lnTo>
                  <a:lnTo>
                    <a:pt x="503" y="274"/>
                  </a:lnTo>
                  <a:lnTo>
                    <a:pt x="515" y="283"/>
                  </a:lnTo>
                  <a:lnTo>
                    <a:pt x="529" y="294"/>
                  </a:lnTo>
                  <a:lnTo>
                    <a:pt x="540" y="305"/>
                  </a:lnTo>
                  <a:lnTo>
                    <a:pt x="552" y="317"/>
                  </a:lnTo>
                  <a:lnTo>
                    <a:pt x="562" y="330"/>
                  </a:lnTo>
                  <a:lnTo>
                    <a:pt x="572" y="342"/>
                  </a:lnTo>
                  <a:lnTo>
                    <a:pt x="582" y="356"/>
                  </a:lnTo>
                  <a:lnTo>
                    <a:pt x="582" y="356"/>
                  </a:lnTo>
                  <a:lnTo>
                    <a:pt x="594" y="376"/>
                  </a:lnTo>
                  <a:lnTo>
                    <a:pt x="605" y="396"/>
                  </a:lnTo>
                  <a:lnTo>
                    <a:pt x="615" y="418"/>
                  </a:lnTo>
                  <a:lnTo>
                    <a:pt x="623" y="440"/>
                  </a:lnTo>
                  <a:lnTo>
                    <a:pt x="629" y="463"/>
                  </a:lnTo>
                  <a:lnTo>
                    <a:pt x="633" y="487"/>
                  </a:lnTo>
                  <a:lnTo>
                    <a:pt x="637" y="512"/>
                  </a:lnTo>
                  <a:lnTo>
                    <a:pt x="638" y="535"/>
                  </a:lnTo>
                  <a:lnTo>
                    <a:pt x="638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82" y="535"/>
                  </a:lnTo>
                  <a:lnTo>
                    <a:pt x="571" y="536"/>
                  </a:lnTo>
                  <a:lnTo>
                    <a:pt x="567" y="537"/>
                  </a:lnTo>
                  <a:lnTo>
                    <a:pt x="564" y="540"/>
                  </a:lnTo>
                  <a:lnTo>
                    <a:pt x="561" y="542"/>
                  </a:lnTo>
                  <a:lnTo>
                    <a:pt x="559" y="544"/>
                  </a:lnTo>
                  <a:lnTo>
                    <a:pt x="557" y="547"/>
                  </a:lnTo>
                  <a:lnTo>
                    <a:pt x="556" y="550"/>
                  </a:lnTo>
                  <a:lnTo>
                    <a:pt x="556" y="553"/>
                  </a:lnTo>
                  <a:lnTo>
                    <a:pt x="556" y="557"/>
                  </a:lnTo>
                  <a:lnTo>
                    <a:pt x="559" y="566"/>
                  </a:lnTo>
                  <a:lnTo>
                    <a:pt x="565" y="574"/>
                  </a:lnTo>
                  <a:lnTo>
                    <a:pt x="573" y="584"/>
                  </a:lnTo>
                  <a:lnTo>
                    <a:pt x="582" y="592"/>
                  </a:lnTo>
                  <a:lnTo>
                    <a:pt x="696" y="707"/>
                  </a:lnTo>
                  <a:lnTo>
                    <a:pt x="696" y="707"/>
                  </a:lnTo>
                  <a:lnTo>
                    <a:pt x="701" y="711"/>
                  </a:lnTo>
                  <a:lnTo>
                    <a:pt x="706" y="715"/>
                  </a:lnTo>
                  <a:lnTo>
                    <a:pt x="712" y="718"/>
                  </a:lnTo>
                  <a:lnTo>
                    <a:pt x="719" y="721"/>
                  </a:lnTo>
                  <a:lnTo>
                    <a:pt x="725" y="723"/>
                  </a:lnTo>
                  <a:lnTo>
                    <a:pt x="731" y="725"/>
                  </a:lnTo>
                  <a:lnTo>
                    <a:pt x="743" y="726"/>
                  </a:lnTo>
                  <a:lnTo>
                    <a:pt x="757" y="725"/>
                  </a:lnTo>
                  <a:lnTo>
                    <a:pt x="763" y="723"/>
                  </a:lnTo>
                  <a:lnTo>
                    <a:pt x="769" y="721"/>
                  </a:lnTo>
                  <a:lnTo>
                    <a:pt x="776" y="718"/>
                  </a:lnTo>
                  <a:lnTo>
                    <a:pt x="781" y="715"/>
                  </a:lnTo>
                  <a:lnTo>
                    <a:pt x="787" y="711"/>
                  </a:lnTo>
                  <a:lnTo>
                    <a:pt x="792" y="707"/>
                  </a:lnTo>
                  <a:lnTo>
                    <a:pt x="798" y="699"/>
                  </a:lnTo>
                  <a:lnTo>
                    <a:pt x="915" y="584"/>
                  </a:lnTo>
                  <a:lnTo>
                    <a:pt x="915" y="584"/>
                  </a:lnTo>
                  <a:lnTo>
                    <a:pt x="923" y="574"/>
                  </a:lnTo>
                  <a:lnTo>
                    <a:pt x="928" y="566"/>
                  </a:lnTo>
                  <a:lnTo>
                    <a:pt x="931" y="557"/>
                  </a:lnTo>
                  <a:lnTo>
                    <a:pt x="932" y="553"/>
                  </a:lnTo>
                  <a:lnTo>
                    <a:pt x="931" y="550"/>
                  </a:lnTo>
                  <a:lnTo>
                    <a:pt x="930" y="547"/>
                  </a:lnTo>
                  <a:lnTo>
                    <a:pt x="929" y="544"/>
                  </a:lnTo>
                  <a:lnTo>
                    <a:pt x="927" y="542"/>
                  </a:lnTo>
                  <a:lnTo>
                    <a:pt x="924" y="540"/>
                  </a:lnTo>
                  <a:lnTo>
                    <a:pt x="920" y="537"/>
                  </a:lnTo>
                  <a:lnTo>
                    <a:pt x="916" y="536"/>
                  </a:lnTo>
                  <a:lnTo>
                    <a:pt x="905" y="535"/>
                  </a:lnTo>
                  <a:lnTo>
                    <a:pt x="905" y="5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56" name="Freeform 40">
              <a:extLst>
                <a:ext uri="{FF2B5EF4-FFF2-40B4-BE49-F238E27FC236}">
                  <a16:creationId xmlns:a16="http://schemas.microsoft.com/office/drawing/2014/main" id="{843FF8CA-D819-4253-B443-6BD26A1B6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8" y="10086976"/>
              <a:ext cx="295275" cy="230188"/>
            </a:xfrm>
            <a:custGeom>
              <a:avLst/>
              <a:gdLst>
                <a:gd name="T0" fmla="*/ 832 w 933"/>
                <a:gd name="T1" fmla="*/ 495 h 727"/>
                <a:gd name="T2" fmla="*/ 822 w 933"/>
                <a:gd name="T3" fmla="*/ 486 h 727"/>
                <a:gd name="T4" fmla="*/ 799 w 933"/>
                <a:gd name="T5" fmla="*/ 479 h 727"/>
                <a:gd name="T6" fmla="*/ 772 w 933"/>
                <a:gd name="T7" fmla="*/ 480 h 727"/>
                <a:gd name="T8" fmla="*/ 744 w 933"/>
                <a:gd name="T9" fmla="*/ 491 h 727"/>
                <a:gd name="T10" fmla="*/ 683 w 933"/>
                <a:gd name="T11" fmla="*/ 509 h 727"/>
                <a:gd name="T12" fmla="*/ 634 w 933"/>
                <a:gd name="T13" fmla="*/ 515 h 727"/>
                <a:gd name="T14" fmla="*/ 608 w 933"/>
                <a:gd name="T15" fmla="*/ 515 h 727"/>
                <a:gd name="T16" fmla="*/ 567 w 933"/>
                <a:gd name="T17" fmla="*/ 511 h 727"/>
                <a:gd name="T18" fmla="*/ 518 w 933"/>
                <a:gd name="T19" fmla="*/ 499 h 727"/>
                <a:gd name="T20" fmla="*/ 471 w 933"/>
                <a:gd name="T21" fmla="*/ 479 h 727"/>
                <a:gd name="T22" fmla="*/ 430 w 933"/>
                <a:gd name="T23" fmla="*/ 453 h 727"/>
                <a:gd name="T24" fmla="*/ 393 w 933"/>
                <a:gd name="T25" fmla="*/ 421 h 727"/>
                <a:gd name="T26" fmla="*/ 360 w 933"/>
                <a:gd name="T27" fmla="*/ 384 h 727"/>
                <a:gd name="T28" fmla="*/ 339 w 933"/>
                <a:gd name="T29" fmla="*/ 350 h 727"/>
                <a:gd name="T30" fmla="*/ 310 w 933"/>
                <a:gd name="T31" fmla="*/ 286 h 727"/>
                <a:gd name="T32" fmla="*/ 296 w 933"/>
                <a:gd name="T33" fmla="*/ 215 h 727"/>
                <a:gd name="T34" fmla="*/ 350 w 933"/>
                <a:gd name="T35" fmla="*/ 191 h 727"/>
                <a:gd name="T36" fmla="*/ 351 w 933"/>
                <a:gd name="T37" fmla="*/ 191 h 727"/>
                <a:gd name="T38" fmla="*/ 369 w 933"/>
                <a:gd name="T39" fmla="*/ 186 h 727"/>
                <a:gd name="T40" fmla="*/ 376 w 933"/>
                <a:gd name="T41" fmla="*/ 179 h 727"/>
                <a:gd name="T42" fmla="*/ 376 w 933"/>
                <a:gd name="T43" fmla="*/ 169 h 727"/>
                <a:gd name="T44" fmla="*/ 359 w 933"/>
                <a:gd name="T45" fmla="*/ 143 h 727"/>
                <a:gd name="T46" fmla="*/ 237 w 933"/>
                <a:gd name="T47" fmla="*/ 19 h 727"/>
                <a:gd name="T48" fmla="*/ 220 w 933"/>
                <a:gd name="T49" fmla="*/ 8 h 727"/>
                <a:gd name="T50" fmla="*/ 202 w 933"/>
                <a:gd name="T51" fmla="*/ 1 h 727"/>
                <a:gd name="T52" fmla="*/ 182 w 933"/>
                <a:gd name="T53" fmla="*/ 0 h 727"/>
                <a:gd name="T54" fmla="*/ 163 w 933"/>
                <a:gd name="T55" fmla="*/ 5 h 727"/>
                <a:gd name="T56" fmla="*/ 146 w 933"/>
                <a:gd name="T57" fmla="*/ 15 h 727"/>
                <a:gd name="T58" fmla="*/ 18 w 933"/>
                <a:gd name="T59" fmla="*/ 143 h 727"/>
                <a:gd name="T60" fmla="*/ 3 w 933"/>
                <a:gd name="T61" fmla="*/ 161 h 727"/>
                <a:gd name="T62" fmla="*/ 0 w 933"/>
                <a:gd name="T63" fmla="*/ 176 h 727"/>
                <a:gd name="T64" fmla="*/ 6 w 933"/>
                <a:gd name="T65" fmla="*/ 184 h 727"/>
                <a:gd name="T66" fmla="*/ 17 w 933"/>
                <a:gd name="T67" fmla="*/ 189 h 727"/>
                <a:gd name="T68" fmla="*/ 84 w 933"/>
                <a:gd name="T69" fmla="*/ 191 h 727"/>
                <a:gd name="T70" fmla="*/ 87 w 933"/>
                <a:gd name="T71" fmla="*/ 249 h 727"/>
                <a:gd name="T72" fmla="*/ 104 w 933"/>
                <a:gd name="T73" fmla="*/ 334 h 727"/>
                <a:gd name="T74" fmla="*/ 134 w 933"/>
                <a:gd name="T75" fmla="*/ 413 h 727"/>
                <a:gd name="T76" fmla="*/ 153 w 933"/>
                <a:gd name="T77" fmla="*/ 450 h 727"/>
                <a:gd name="T78" fmla="*/ 186 w 933"/>
                <a:gd name="T79" fmla="*/ 502 h 727"/>
                <a:gd name="T80" fmla="*/ 224 w 933"/>
                <a:gd name="T81" fmla="*/ 550 h 727"/>
                <a:gd name="T82" fmla="*/ 268 w 933"/>
                <a:gd name="T83" fmla="*/ 592 h 727"/>
                <a:gd name="T84" fmla="*/ 316 w 933"/>
                <a:gd name="T85" fmla="*/ 630 h 727"/>
                <a:gd name="T86" fmla="*/ 350 w 933"/>
                <a:gd name="T87" fmla="*/ 652 h 727"/>
                <a:gd name="T88" fmla="*/ 427 w 933"/>
                <a:gd name="T89" fmla="*/ 690 h 727"/>
                <a:gd name="T90" fmla="*/ 509 w 933"/>
                <a:gd name="T91" fmla="*/ 715 h 727"/>
                <a:gd name="T92" fmla="*/ 567 w 933"/>
                <a:gd name="T93" fmla="*/ 724 h 727"/>
                <a:gd name="T94" fmla="*/ 623 w 933"/>
                <a:gd name="T95" fmla="*/ 727 h 727"/>
                <a:gd name="T96" fmla="*/ 713 w 933"/>
                <a:gd name="T97" fmla="*/ 719 h 727"/>
                <a:gd name="T98" fmla="*/ 790 w 933"/>
                <a:gd name="T99" fmla="*/ 700 h 727"/>
                <a:gd name="T100" fmla="*/ 850 w 933"/>
                <a:gd name="T101" fmla="*/ 676 h 727"/>
                <a:gd name="T102" fmla="*/ 907 w 933"/>
                <a:gd name="T103" fmla="*/ 645 h 727"/>
                <a:gd name="T104" fmla="*/ 913 w 933"/>
                <a:gd name="T105" fmla="*/ 641 h 727"/>
                <a:gd name="T106" fmla="*/ 925 w 933"/>
                <a:gd name="T107" fmla="*/ 631 h 727"/>
                <a:gd name="T108" fmla="*/ 933 w 933"/>
                <a:gd name="T109" fmla="*/ 615 h 727"/>
                <a:gd name="T110" fmla="*/ 932 w 933"/>
                <a:gd name="T111" fmla="*/ 602 h 727"/>
                <a:gd name="T112" fmla="*/ 920 w 933"/>
                <a:gd name="T113" fmla="*/ 580 h 727"/>
                <a:gd name="T114" fmla="*/ 919 w 933"/>
                <a:gd name="T115" fmla="*/ 579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727">
                  <a:moveTo>
                    <a:pt x="919" y="579"/>
                  </a:moveTo>
                  <a:lnTo>
                    <a:pt x="918" y="578"/>
                  </a:lnTo>
                  <a:lnTo>
                    <a:pt x="832" y="495"/>
                  </a:lnTo>
                  <a:lnTo>
                    <a:pt x="832" y="495"/>
                  </a:lnTo>
                  <a:lnTo>
                    <a:pt x="827" y="490"/>
                  </a:lnTo>
                  <a:lnTo>
                    <a:pt x="822" y="486"/>
                  </a:lnTo>
                  <a:lnTo>
                    <a:pt x="816" y="483"/>
                  </a:lnTo>
                  <a:lnTo>
                    <a:pt x="811" y="481"/>
                  </a:lnTo>
                  <a:lnTo>
                    <a:pt x="799" y="479"/>
                  </a:lnTo>
                  <a:lnTo>
                    <a:pt x="789" y="478"/>
                  </a:lnTo>
                  <a:lnTo>
                    <a:pt x="780" y="479"/>
                  </a:lnTo>
                  <a:lnTo>
                    <a:pt x="772" y="480"/>
                  </a:lnTo>
                  <a:lnTo>
                    <a:pt x="766" y="482"/>
                  </a:lnTo>
                  <a:lnTo>
                    <a:pt x="766" y="482"/>
                  </a:lnTo>
                  <a:lnTo>
                    <a:pt x="744" y="491"/>
                  </a:lnTo>
                  <a:lnTo>
                    <a:pt x="724" y="499"/>
                  </a:lnTo>
                  <a:lnTo>
                    <a:pt x="703" y="505"/>
                  </a:lnTo>
                  <a:lnTo>
                    <a:pt x="683" y="509"/>
                  </a:lnTo>
                  <a:lnTo>
                    <a:pt x="665" y="512"/>
                  </a:lnTo>
                  <a:lnTo>
                    <a:pt x="649" y="514"/>
                  </a:lnTo>
                  <a:lnTo>
                    <a:pt x="634" y="515"/>
                  </a:lnTo>
                  <a:lnTo>
                    <a:pt x="623" y="515"/>
                  </a:lnTo>
                  <a:lnTo>
                    <a:pt x="623" y="515"/>
                  </a:lnTo>
                  <a:lnTo>
                    <a:pt x="608" y="515"/>
                  </a:lnTo>
                  <a:lnTo>
                    <a:pt x="595" y="514"/>
                  </a:lnTo>
                  <a:lnTo>
                    <a:pt x="567" y="511"/>
                  </a:lnTo>
                  <a:lnTo>
                    <a:pt x="567" y="511"/>
                  </a:lnTo>
                  <a:lnTo>
                    <a:pt x="550" y="507"/>
                  </a:lnTo>
                  <a:lnTo>
                    <a:pt x="534" y="503"/>
                  </a:lnTo>
                  <a:lnTo>
                    <a:pt x="518" y="499"/>
                  </a:lnTo>
                  <a:lnTo>
                    <a:pt x="503" y="493"/>
                  </a:lnTo>
                  <a:lnTo>
                    <a:pt x="487" y="486"/>
                  </a:lnTo>
                  <a:lnTo>
                    <a:pt x="471" y="479"/>
                  </a:lnTo>
                  <a:lnTo>
                    <a:pt x="457" y="471"/>
                  </a:lnTo>
                  <a:lnTo>
                    <a:pt x="443" y="462"/>
                  </a:lnTo>
                  <a:lnTo>
                    <a:pt x="430" y="453"/>
                  </a:lnTo>
                  <a:lnTo>
                    <a:pt x="416" y="443"/>
                  </a:lnTo>
                  <a:lnTo>
                    <a:pt x="404" y="432"/>
                  </a:lnTo>
                  <a:lnTo>
                    <a:pt x="393" y="421"/>
                  </a:lnTo>
                  <a:lnTo>
                    <a:pt x="381" y="410"/>
                  </a:lnTo>
                  <a:lnTo>
                    <a:pt x="370" y="397"/>
                  </a:lnTo>
                  <a:lnTo>
                    <a:pt x="360" y="384"/>
                  </a:lnTo>
                  <a:lnTo>
                    <a:pt x="350" y="370"/>
                  </a:lnTo>
                  <a:lnTo>
                    <a:pt x="350" y="370"/>
                  </a:lnTo>
                  <a:lnTo>
                    <a:pt x="339" y="350"/>
                  </a:lnTo>
                  <a:lnTo>
                    <a:pt x="327" y="330"/>
                  </a:lnTo>
                  <a:lnTo>
                    <a:pt x="318" y="308"/>
                  </a:lnTo>
                  <a:lnTo>
                    <a:pt x="310" y="286"/>
                  </a:lnTo>
                  <a:lnTo>
                    <a:pt x="303" y="263"/>
                  </a:lnTo>
                  <a:lnTo>
                    <a:pt x="299" y="239"/>
                  </a:lnTo>
                  <a:lnTo>
                    <a:pt x="296" y="215"/>
                  </a:lnTo>
                  <a:lnTo>
                    <a:pt x="295" y="191"/>
                  </a:lnTo>
                  <a:lnTo>
                    <a:pt x="295" y="191"/>
                  </a:lnTo>
                  <a:lnTo>
                    <a:pt x="350" y="191"/>
                  </a:lnTo>
                  <a:lnTo>
                    <a:pt x="350" y="191"/>
                  </a:lnTo>
                  <a:lnTo>
                    <a:pt x="351" y="191"/>
                  </a:lnTo>
                  <a:lnTo>
                    <a:pt x="351" y="191"/>
                  </a:lnTo>
                  <a:lnTo>
                    <a:pt x="361" y="189"/>
                  </a:lnTo>
                  <a:lnTo>
                    <a:pt x="366" y="188"/>
                  </a:lnTo>
                  <a:lnTo>
                    <a:pt x="369" y="186"/>
                  </a:lnTo>
                  <a:lnTo>
                    <a:pt x="372" y="184"/>
                  </a:lnTo>
                  <a:lnTo>
                    <a:pt x="374" y="182"/>
                  </a:lnTo>
                  <a:lnTo>
                    <a:pt x="376" y="179"/>
                  </a:lnTo>
                  <a:lnTo>
                    <a:pt x="377" y="176"/>
                  </a:lnTo>
                  <a:lnTo>
                    <a:pt x="377" y="173"/>
                  </a:lnTo>
                  <a:lnTo>
                    <a:pt x="376" y="169"/>
                  </a:lnTo>
                  <a:lnTo>
                    <a:pt x="373" y="161"/>
                  </a:lnTo>
                  <a:lnTo>
                    <a:pt x="368" y="152"/>
                  </a:lnTo>
                  <a:lnTo>
                    <a:pt x="359" y="143"/>
                  </a:lnTo>
                  <a:lnTo>
                    <a:pt x="350" y="133"/>
                  </a:lnTo>
                  <a:lnTo>
                    <a:pt x="237" y="19"/>
                  </a:lnTo>
                  <a:lnTo>
                    <a:pt x="237" y="19"/>
                  </a:lnTo>
                  <a:lnTo>
                    <a:pt x="232" y="15"/>
                  </a:lnTo>
                  <a:lnTo>
                    <a:pt x="225" y="11"/>
                  </a:lnTo>
                  <a:lnTo>
                    <a:pt x="220" y="8"/>
                  </a:lnTo>
                  <a:lnTo>
                    <a:pt x="214" y="5"/>
                  </a:lnTo>
                  <a:lnTo>
                    <a:pt x="208" y="3"/>
                  </a:lnTo>
                  <a:lnTo>
                    <a:pt x="202" y="1"/>
                  </a:lnTo>
                  <a:lnTo>
                    <a:pt x="195" y="0"/>
                  </a:lnTo>
                  <a:lnTo>
                    <a:pt x="188" y="0"/>
                  </a:lnTo>
                  <a:lnTo>
                    <a:pt x="182" y="0"/>
                  </a:lnTo>
                  <a:lnTo>
                    <a:pt x="176" y="1"/>
                  </a:lnTo>
                  <a:lnTo>
                    <a:pt x="169" y="3"/>
                  </a:lnTo>
                  <a:lnTo>
                    <a:pt x="163" y="5"/>
                  </a:lnTo>
                  <a:lnTo>
                    <a:pt x="157" y="8"/>
                  </a:lnTo>
                  <a:lnTo>
                    <a:pt x="151" y="11"/>
                  </a:lnTo>
                  <a:lnTo>
                    <a:pt x="146" y="15"/>
                  </a:lnTo>
                  <a:lnTo>
                    <a:pt x="140" y="19"/>
                  </a:lnTo>
                  <a:lnTo>
                    <a:pt x="134" y="27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0" y="152"/>
                  </a:lnTo>
                  <a:lnTo>
                    <a:pt x="3" y="161"/>
                  </a:lnTo>
                  <a:lnTo>
                    <a:pt x="1" y="169"/>
                  </a:lnTo>
                  <a:lnTo>
                    <a:pt x="0" y="173"/>
                  </a:lnTo>
                  <a:lnTo>
                    <a:pt x="0" y="176"/>
                  </a:lnTo>
                  <a:lnTo>
                    <a:pt x="1" y="179"/>
                  </a:lnTo>
                  <a:lnTo>
                    <a:pt x="3" y="182"/>
                  </a:lnTo>
                  <a:lnTo>
                    <a:pt x="6" y="184"/>
                  </a:lnTo>
                  <a:lnTo>
                    <a:pt x="9" y="186"/>
                  </a:lnTo>
                  <a:lnTo>
                    <a:pt x="12" y="188"/>
                  </a:lnTo>
                  <a:lnTo>
                    <a:pt x="17" y="189"/>
                  </a:lnTo>
                  <a:lnTo>
                    <a:pt x="27" y="191"/>
                  </a:lnTo>
                  <a:lnTo>
                    <a:pt x="27" y="191"/>
                  </a:lnTo>
                  <a:lnTo>
                    <a:pt x="84" y="191"/>
                  </a:lnTo>
                  <a:lnTo>
                    <a:pt x="84" y="191"/>
                  </a:lnTo>
                  <a:lnTo>
                    <a:pt x="85" y="220"/>
                  </a:lnTo>
                  <a:lnTo>
                    <a:pt x="87" y="249"/>
                  </a:lnTo>
                  <a:lnTo>
                    <a:pt x="92" y="278"/>
                  </a:lnTo>
                  <a:lnTo>
                    <a:pt x="97" y="306"/>
                  </a:lnTo>
                  <a:lnTo>
                    <a:pt x="104" y="334"/>
                  </a:lnTo>
                  <a:lnTo>
                    <a:pt x="112" y="361"/>
                  </a:lnTo>
                  <a:lnTo>
                    <a:pt x="123" y="387"/>
                  </a:lnTo>
                  <a:lnTo>
                    <a:pt x="134" y="413"/>
                  </a:lnTo>
                  <a:lnTo>
                    <a:pt x="134" y="413"/>
                  </a:lnTo>
                  <a:lnTo>
                    <a:pt x="142" y="431"/>
                  </a:lnTo>
                  <a:lnTo>
                    <a:pt x="153" y="450"/>
                  </a:lnTo>
                  <a:lnTo>
                    <a:pt x="163" y="468"/>
                  </a:lnTo>
                  <a:lnTo>
                    <a:pt x="174" y="484"/>
                  </a:lnTo>
                  <a:lnTo>
                    <a:pt x="186" y="502"/>
                  </a:lnTo>
                  <a:lnTo>
                    <a:pt x="197" y="517"/>
                  </a:lnTo>
                  <a:lnTo>
                    <a:pt x="211" y="534"/>
                  </a:lnTo>
                  <a:lnTo>
                    <a:pt x="224" y="550"/>
                  </a:lnTo>
                  <a:lnTo>
                    <a:pt x="238" y="564"/>
                  </a:lnTo>
                  <a:lnTo>
                    <a:pt x="252" y="579"/>
                  </a:lnTo>
                  <a:lnTo>
                    <a:pt x="268" y="592"/>
                  </a:lnTo>
                  <a:lnTo>
                    <a:pt x="284" y="606"/>
                  </a:lnTo>
                  <a:lnTo>
                    <a:pt x="299" y="618"/>
                  </a:lnTo>
                  <a:lnTo>
                    <a:pt x="316" y="630"/>
                  </a:lnTo>
                  <a:lnTo>
                    <a:pt x="333" y="641"/>
                  </a:lnTo>
                  <a:lnTo>
                    <a:pt x="350" y="652"/>
                  </a:lnTo>
                  <a:lnTo>
                    <a:pt x="350" y="652"/>
                  </a:lnTo>
                  <a:lnTo>
                    <a:pt x="375" y="666"/>
                  </a:lnTo>
                  <a:lnTo>
                    <a:pt x="401" y="678"/>
                  </a:lnTo>
                  <a:lnTo>
                    <a:pt x="427" y="690"/>
                  </a:lnTo>
                  <a:lnTo>
                    <a:pt x="454" y="699"/>
                  </a:lnTo>
                  <a:lnTo>
                    <a:pt x="481" y="707"/>
                  </a:lnTo>
                  <a:lnTo>
                    <a:pt x="509" y="715"/>
                  </a:lnTo>
                  <a:lnTo>
                    <a:pt x="538" y="720"/>
                  </a:lnTo>
                  <a:lnTo>
                    <a:pt x="567" y="724"/>
                  </a:lnTo>
                  <a:lnTo>
                    <a:pt x="567" y="724"/>
                  </a:lnTo>
                  <a:lnTo>
                    <a:pt x="595" y="726"/>
                  </a:lnTo>
                  <a:lnTo>
                    <a:pt x="623" y="727"/>
                  </a:lnTo>
                  <a:lnTo>
                    <a:pt x="623" y="727"/>
                  </a:lnTo>
                  <a:lnTo>
                    <a:pt x="654" y="726"/>
                  </a:lnTo>
                  <a:lnTo>
                    <a:pt x="684" y="723"/>
                  </a:lnTo>
                  <a:lnTo>
                    <a:pt x="713" y="719"/>
                  </a:lnTo>
                  <a:lnTo>
                    <a:pt x="740" y="714"/>
                  </a:lnTo>
                  <a:lnTo>
                    <a:pt x="766" y="707"/>
                  </a:lnTo>
                  <a:lnTo>
                    <a:pt x="790" y="700"/>
                  </a:lnTo>
                  <a:lnTo>
                    <a:pt x="812" y="692"/>
                  </a:lnTo>
                  <a:lnTo>
                    <a:pt x="832" y="685"/>
                  </a:lnTo>
                  <a:lnTo>
                    <a:pt x="850" y="676"/>
                  </a:lnTo>
                  <a:lnTo>
                    <a:pt x="866" y="668"/>
                  </a:lnTo>
                  <a:lnTo>
                    <a:pt x="892" y="654"/>
                  </a:lnTo>
                  <a:lnTo>
                    <a:pt x="907" y="645"/>
                  </a:lnTo>
                  <a:lnTo>
                    <a:pt x="912" y="641"/>
                  </a:lnTo>
                  <a:lnTo>
                    <a:pt x="912" y="641"/>
                  </a:lnTo>
                  <a:lnTo>
                    <a:pt x="913" y="641"/>
                  </a:lnTo>
                  <a:lnTo>
                    <a:pt x="913" y="641"/>
                  </a:lnTo>
                  <a:lnTo>
                    <a:pt x="920" y="636"/>
                  </a:lnTo>
                  <a:lnTo>
                    <a:pt x="925" y="631"/>
                  </a:lnTo>
                  <a:lnTo>
                    <a:pt x="929" y="625"/>
                  </a:lnTo>
                  <a:lnTo>
                    <a:pt x="931" y="620"/>
                  </a:lnTo>
                  <a:lnTo>
                    <a:pt x="933" y="615"/>
                  </a:lnTo>
                  <a:lnTo>
                    <a:pt x="933" y="611"/>
                  </a:lnTo>
                  <a:lnTo>
                    <a:pt x="933" y="606"/>
                  </a:lnTo>
                  <a:lnTo>
                    <a:pt x="932" y="602"/>
                  </a:lnTo>
                  <a:lnTo>
                    <a:pt x="929" y="593"/>
                  </a:lnTo>
                  <a:lnTo>
                    <a:pt x="925" y="586"/>
                  </a:lnTo>
                  <a:lnTo>
                    <a:pt x="920" y="580"/>
                  </a:lnTo>
                  <a:lnTo>
                    <a:pt x="920" y="580"/>
                  </a:lnTo>
                  <a:lnTo>
                    <a:pt x="919" y="579"/>
                  </a:lnTo>
                  <a:lnTo>
                    <a:pt x="919" y="5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57" name="Freeform 41">
              <a:extLst>
                <a:ext uri="{FF2B5EF4-FFF2-40B4-BE49-F238E27FC236}">
                  <a16:creationId xmlns:a16="http://schemas.microsoft.com/office/drawing/2014/main" id="{BD806CDC-31C5-411E-B95B-10665CF52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732963"/>
              <a:ext cx="1031875" cy="723900"/>
            </a:xfrm>
            <a:custGeom>
              <a:avLst/>
              <a:gdLst>
                <a:gd name="T0" fmla="*/ 2525 w 3248"/>
                <a:gd name="T1" fmla="*/ 606 h 2276"/>
                <a:gd name="T2" fmla="*/ 2338 w 3248"/>
                <a:gd name="T3" fmla="*/ 312 h 2276"/>
                <a:gd name="T4" fmla="*/ 2059 w 3248"/>
                <a:gd name="T5" fmla="*/ 103 h 2276"/>
                <a:gd name="T6" fmla="*/ 1716 w 3248"/>
                <a:gd name="T7" fmla="*/ 4 h 2276"/>
                <a:gd name="T8" fmla="*/ 1396 w 3248"/>
                <a:gd name="T9" fmla="*/ 26 h 2276"/>
                <a:gd name="T10" fmla="*/ 1074 w 3248"/>
                <a:gd name="T11" fmla="*/ 169 h 2276"/>
                <a:gd name="T12" fmla="*/ 826 w 3248"/>
                <a:gd name="T13" fmla="*/ 414 h 2276"/>
                <a:gd name="T14" fmla="*/ 679 w 3248"/>
                <a:gd name="T15" fmla="*/ 734 h 2276"/>
                <a:gd name="T16" fmla="*/ 521 w 3248"/>
                <a:gd name="T17" fmla="*/ 889 h 2276"/>
                <a:gd name="T18" fmla="*/ 286 w 3248"/>
                <a:gd name="T19" fmla="*/ 1004 h 2276"/>
                <a:gd name="T20" fmla="*/ 110 w 3248"/>
                <a:gd name="T21" fmla="*/ 1191 h 2276"/>
                <a:gd name="T22" fmla="*/ 12 w 3248"/>
                <a:gd name="T23" fmla="*/ 1434 h 2276"/>
                <a:gd name="T24" fmla="*/ 7 w 3248"/>
                <a:gd name="T25" fmla="*/ 1677 h 2276"/>
                <a:gd name="T26" fmla="*/ 102 w 3248"/>
                <a:gd name="T27" fmla="*/ 1936 h 2276"/>
                <a:gd name="T28" fmla="*/ 282 w 3248"/>
                <a:gd name="T29" fmla="*/ 2135 h 2276"/>
                <a:gd name="T30" fmla="*/ 528 w 3248"/>
                <a:gd name="T31" fmla="*/ 2252 h 2276"/>
                <a:gd name="T32" fmla="*/ 2412 w 3248"/>
                <a:gd name="T33" fmla="*/ 2274 h 2276"/>
                <a:gd name="T34" fmla="*/ 2565 w 3248"/>
                <a:gd name="T35" fmla="*/ 2231 h 2276"/>
                <a:gd name="T36" fmla="*/ 2594 w 3248"/>
                <a:gd name="T37" fmla="*/ 2002 h 2276"/>
                <a:gd name="T38" fmla="*/ 2421 w 3248"/>
                <a:gd name="T39" fmla="*/ 2056 h 2276"/>
                <a:gd name="T40" fmla="*/ 606 w 3248"/>
                <a:gd name="T41" fmla="*/ 2048 h 2276"/>
                <a:gd name="T42" fmla="*/ 432 w 3248"/>
                <a:gd name="T43" fmla="*/ 1974 h 2276"/>
                <a:gd name="T44" fmla="*/ 300 w 3248"/>
                <a:gd name="T45" fmla="*/ 1842 h 2276"/>
                <a:gd name="T46" fmla="*/ 227 w 3248"/>
                <a:gd name="T47" fmla="*/ 1668 h 2276"/>
                <a:gd name="T48" fmla="*/ 222 w 3248"/>
                <a:gd name="T49" fmla="*/ 1497 h 2276"/>
                <a:gd name="T50" fmla="*/ 287 w 3248"/>
                <a:gd name="T51" fmla="*/ 1318 h 2276"/>
                <a:gd name="T52" fmla="*/ 412 w 3248"/>
                <a:gd name="T53" fmla="*/ 1180 h 2276"/>
                <a:gd name="T54" fmla="*/ 581 w 3248"/>
                <a:gd name="T55" fmla="*/ 1099 h 2276"/>
                <a:gd name="T56" fmla="*/ 801 w 3248"/>
                <a:gd name="T57" fmla="*/ 1083 h 2276"/>
                <a:gd name="T58" fmla="*/ 861 w 3248"/>
                <a:gd name="T59" fmla="*/ 1040 h 2276"/>
                <a:gd name="T60" fmla="*/ 881 w 3248"/>
                <a:gd name="T61" fmla="*/ 822 h 2276"/>
                <a:gd name="T62" fmla="*/ 995 w 3248"/>
                <a:gd name="T63" fmla="*/ 551 h 2276"/>
                <a:gd name="T64" fmla="*/ 1199 w 3248"/>
                <a:gd name="T65" fmla="*/ 347 h 2276"/>
                <a:gd name="T66" fmla="*/ 1470 w 3248"/>
                <a:gd name="T67" fmla="*/ 232 h 2276"/>
                <a:gd name="T68" fmla="*/ 1738 w 3248"/>
                <a:gd name="T69" fmla="*/ 225 h 2276"/>
                <a:gd name="T70" fmla="*/ 2015 w 3248"/>
                <a:gd name="T71" fmla="*/ 327 h 2276"/>
                <a:gd name="T72" fmla="*/ 2230 w 3248"/>
                <a:gd name="T73" fmla="*/ 521 h 2276"/>
                <a:gd name="T74" fmla="*/ 2356 w 3248"/>
                <a:gd name="T75" fmla="*/ 786 h 2276"/>
                <a:gd name="T76" fmla="*/ 2381 w 3248"/>
                <a:gd name="T77" fmla="*/ 1028 h 2276"/>
                <a:gd name="T78" fmla="*/ 2434 w 3248"/>
                <a:gd name="T79" fmla="*/ 1083 h 2276"/>
                <a:gd name="T80" fmla="*/ 2635 w 3248"/>
                <a:gd name="T81" fmla="*/ 1092 h 2276"/>
                <a:gd name="T82" fmla="*/ 2799 w 3248"/>
                <a:gd name="T83" fmla="*/ 1156 h 2276"/>
                <a:gd name="T84" fmla="*/ 2928 w 3248"/>
                <a:gd name="T85" fmla="*/ 1272 h 2276"/>
                <a:gd name="T86" fmla="*/ 3009 w 3248"/>
                <a:gd name="T87" fmla="*/ 1428 h 2276"/>
                <a:gd name="T88" fmla="*/ 3030 w 3248"/>
                <a:gd name="T89" fmla="*/ 1568 h 2276"/>
                <a:gd name="T90" fmla="*/ 3006 w 3248"/>
                <a:gd name="T91" fmla="*/ 1721 h 2276"/>
                <a:gd name="T92" fmla="*/ 2882 w 3248"/>
                <a:gd name="T93" fmla="*/ 1920 h 2276"/>
                <a:gd name="T94" fmla="*/ 2817 w 3248"/>
                <a:gd name="T95" fmla="*/ 2172 h 2276"/>
                <a:gd name="T96" fmla="*/ 2850 w 3248"/>
                <a:gd name="T97" fmla="*/ 2197 h 2276"/>
                <a:gd name="T98" fmla="*/ 2948 w 3248"/>
                <a:gd name="T99" fmla="*/ 2146 h 2276"/>
                <a:gd name="T100" fmla="*/ 3100 w 3248"/>
                <a:gd name="T101" fmla="*/ 2000 h 2276"/>
                <a:gd name="T102" fmla="*/ 3230 w 3248"/>
                <a:gd name="T103" fmla="*/ 1727 h 2276"/>
                <a:gd name="T104" fmla="*/ 3240 w 3248"/>
                <a:gd name="T105" fmla="*/ 1468 h 2276"/>
                <a:gd name="T106" fmla="*/ 3153 w 3248"/>
                <a:gd name="T107" fmla="*/ 1218 h 2276"/>
                <a:gd name="T108" fmla="*/ 2985 w 3248"/>
                <a:gd name="T109" fmla="*/ 1022 h 2276"/>
                <a:gd name="T110" fmla="*/ 2757 w 3248"/>
                <a:gd name="T111" fmla="*/ 899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48" h="2276">
                  <a:moveTo>
                    <a:pt x="2592" y="868"/>
                  </a:moveTo>
                  <a:lnTo>
                    <a:pt x="2592" y="868"/>
                  </a:lnTo>
                  <a:lnTo>
                    <a:pt x="2586" y="822"/>
                  </a:lnTo>
                  <a:lnTo>
                    <a:pt x="2577" y="777"/>
                  </a:lnTo>
                  <a:lnTo>
                    <a:pt x="2567" y="734"/>
                  </a:lnTo>
                  <a:lnTo>
                    <a:pt x="2556" y="690"/>
                  </a:lnTo>
                  <a:lnTo>
                    <a:pt x="2541" y="648"/>
                  </a:lnTo>
                  <a:lnTo>
                    <a:pt x="2525" y="606"/>
                  </a:lnTo>
                  <a:lnTo>
                    <a:pt x="2508" y="566"/>
                  </a:lnTo>
                  <a:lnTo>
                    <a:pt x="2488" y="526"/>
                  </a:lnTo>
                  <a:lnTo>
                    <a:pt x="2467" y="488"/>
                  </a:lnTo>
                  <a:lnTo>
                    <a:pt x="2445" y="450"/>
                  </a:lnTo>
                  <a:lnTo>
                    <a:pt x="2420" y="414"/>
                  </a:lnTo>
                  <a:lnTo>
                    <a:pt x="2394" y="379"/>
                  </a:lnTo>
                  <a:lnTo>
                    <a:pt x="2367" y="345"/>
                  </a:lnTo>
                  <a:lnTo>
                    <a:pt x="2338" y="312"/>
                  </a:lnTo>
                  <a:lnTo>
                    <a:pt x="2307" y="280"/>
                  </a:lnTo>
                  <a:lnTo>
                    <a:pt x="2275" y="251"/>
                  </a:lnTo>
                  <a:lnTo>
                    <a:pt x="2242" y="222"/>
                  </a:lnTo>
                  <a:lnTo>
                    <a:pt x="2208" y="195"/>
                  </a:lnTo>
                  <a:lnTo>
                    <a:pt x="2173" y="169"/>
                  </a:lnTo>
                  <a:lnTo>
                    <a:pt x="2135" y="145"/>
                  </a:lnTo>
                  <a:lnTo>
                    <a:pt x="2098" y="123"/>
                  </a:lnTo>
                  <a:lnTo>
                    <a:pt x="2059" y="103"/>
                  </a:lnTo>
                  <a:lnTo>
                    <a:pt x="2019" y="84"/>
                  </a:lnTo>
                  <a:lnTo>
                    <a:pt x="1978" y="66"/>
                  </a:lnTo>
                  <a:lnTo>
                    <a:pt x="1936" y="52"/>
                  </a:lnTo>
                  <a:lnTo>
                    <a:pt x="1894" y="38"/>
                  </a:lnTo>
                  <a:lnTo>
                    <a:pt x="1850" y="26"/>
                  </a:lnTo>
                  <a:lnTo>
                    <a:pt x="1806" y="17"/>
                  </a:lnTo>
                  <a:lnTo>
                    <a:pt x="1761" y="9"/>
                  </a:lnTo>
                  <a:lnTo>
                    <a:pt x="1716" y="4"/>
                  </a:lnTo>
                  <a:lnTo>
                    <a:pt x="1669" y="1"/>
                  </a:lnTo>
                  <a:lnTo>
                    <a:pt x="1623" y="0"/>
                  </a:lnTo>
                  <a:lnTo>
                    <a:pt x="1623" y="0"/>
                  </a:lnTo>
                  <a:lnTo>
                    <a:pt x="1576" y="1"/>
                  </a:lnTo>
                  <a:lnTo>
                    <a:pt x="1530" y="4"/>
                  </a:lnTo>
                  <a:lnTo>
                    <a:pt x="1485" y="9"/>
                  </a:lnTo>
                  <a:lnTo>
                    <a:pt x="1439" y="17"/>
                  </a:lnTo>
                  <a:lnTo>
                    <a:pt x="1396" y="26"/>
                  </a:lnTo>
                  <a:lnTo>
                    <a:pt x="1352" y="38"/>
                  </a:lnTo>
                  <a:lnTo>
                    <a:pt x="1309" y="52"/>
                  </a:lnTo>
                  <a:lnTo>
                    <a:pt x="1268" y="66"/>
                  </a:lnTo>
                  <a:lnTo>
                    <a:pt x="1226" y="84"/>
                  </a:lnTo>
                  <a:lnTo>
                    <a:pt x="1187" y="103"/>
                  </a:lnTo>
                  <a:lnTo>
                    <a:pt x="1148" y="123"/>
                  </a:lnTo>
                  <a:lnTo>
                    <a:pt x="1110" y="145"/>
                  </a:lnTo>
                  <a:lnTo>
                    <a:pt x="1074" y="169"/>
                  </a:lnTo>
                  <a:lnTo>
                    <a:pt x="1038" y="195"/>
                  </a:lnTo>
                  <a:lnTo>
                    <a:pt x="1003" y="222"/>
                  </a:lnTo>
                  <a:lnTo>
                    <a:pt x="970" y="251"/>
                  </a:lnTo>
                  <a:lnTo>
                    <a:pt x="939" y="281"/>
                  </a:lnTo>
                  <a:lnTo>
                    <a:pt x="908" y="312"/>
                  </a:lnTo>
                  <a:lnTo>
                    <a:pt x="880" y="345"/>
                  </a:lnTo>
                  <a:lnTo>
                    <a:pt x="852" y="379"/>
                  </a:lnTo>
                  <a:lnTo>
                    <a:pt x="826" y="414"/>
                  </a:lnTo>
                  <a:lnTo>
                    <a:pt x="801" y="450"/>
                  </a:lnTo>
                  <a:lnTo>
                    <a:pt x="778" y="488"/>
                  </a:lnTo>
                  <a:lnTo>
                    <a:pt x="757" y="526"/>
                  </a:lnTo>
                  <a:lnTo>
                    <a:pt x="738" y="566"/>
                  </a:lnTo>
                  <a:lnTo>
                    <a:pt x="720" y="606"/>
                  </a:lnTo>
                  <a:lnTo>
                    <a:pt x="705" y="648"/>
                  </a:lnTo>
                  <a:lnTo>
                    <a:pt x="690" y="690"/>
                  </a:lnTo>
                  <a:lnTo>
                    <a:pt x="679" y="734"/>
                  </a:lnTo>
                  <a:lnTo>
                    <a:pt x="668" y="777"/>
                  </a:lnTo>
                  <a:lnTo>
                    <a:pt x="660" y="822"/>
                  </a:lnTo>
                  <a:lnTo>
                    <a:pt x="654" y="868"/>
                  </a:lnTo>
                  <a:lnTo>
                    <a:pt x="654" y="868"/>
                  </a:lnTo>
                  <a:lnTo>
                    <a:pt x="620" y="871"/>
                  </a:lnTo>
                  <a:lnTo>
                    <a:pt x="586" y="876"/>
                  </a:lnTo>
                  <a:lnTo>
                    <a:pt x="554" y="882"/>
                  </a:lnTo>
                  <a:lnTo>
                    <a:pt x="521" y="889"/>
                  </a:lnTo>
                  <a:lnTo>
                    <a:pt x="490" y="899"/>
                  </a:lnTo>
                  <a:lnTo>
                    <a:pt x="458" y="910"/>
                  </a:lnTo>
                  <a:lnTo>
                    <a:pt x="427" y="923"/>
                  </a:lnTo>
                  <a:lnTo>
                    <a:pt x="397" y="936"/>
                  </a:lnTo>
                  <a:lnTo>
                    <a:pt x="368" y="951"/>
                  </a:lnTo>
                  <a:lnTo>
                    <a:pt x="340" y="967"/>
                  </a:lnTo>
                  <a:lnTo>
                    <a:pt x="313" y="985"/>
                  </a:lnTo>
                  <a:lnTo>
                    <a:pt x="286" y="1004"/>
                  </a:lnTo>
                  <a:lnTo>
                    <a:pt x="260" y="1023"/>
                  </a:lnTo>
                  <a:lnTo>
                    <a:pt x="237" y="1044"/>
                  </a:lnTo>
                  <a:lnTo>
                    <a:pt x="213" y="1066"/>
                  </a:lnTo>
                  <a:lnTo>
                    <a:pt x="190" y="1089"/>
                  </a:lnTo>
                  <a:lnTo>
                    <a:pt x="168" y="1114"/>
                  </a:lnTo>
                  <a:lnTo>
                    <a:pt x="147" y="1139"/>
                  </a:lnTo>
                  <a:lnTo>
                    <a:pt x="129" y="1164"/>
                  </a:lnTo>
                  <a:lnTo>
                    <a:pt x="110" y="1191"/>
                  </a:lnTo>
                  <a:lnTo>
                    <a:pt x="93" y="1219"/>
                  </a:lnTo>
                  <a:lnTo>
                    <a:pt x="78" y="1247"/>
                  </a:lnTo>
                  <a:lnTo>
                    <a:pt x="63" y="1278"/>
                  </a:lnTo>
                  <a:lnTo>
                    <a:pt x="51" y="1308"/>
                  </a:lnTo>
                  <a:lnTo>
                    <a:pt x="38" y="1338"/>
                  </a:lnTo>
                  <a:lnTo>
                    <a:pt x="29" y="1370"/>
                  </a:lnTo>
                  <a:lnTo>
                    <a:pt x="20" y="1402"/>
                  </a:lnTo>
                  <a:lnTo>
                    <a:pt x="12" y="1434"/>
                  </a:lnTo>
                  <a:lnTo>
                    <a:pt x="7" y="1468"/>
                  </a:lnTo>
                  <a:lnTo>
                    <a:pt x="3" y="1502"/>
                  </a:lnTo>
                  <a:lnTo>
                    <a:pt x="0" y="1536"/>
                  </a:lnTo>
                  <a:lnTo>
                    <a:pt x="0" y="1570"/>
                  </a:lnTo>
                  <a:lnTo>
                    <a:pt x="0" y="1570"/>
                  </a:lnTo>
                  <a:lnTo>
                    <a:pt x="0" y="1607"/>
                  </a:lnTo>
                  <a:lnTo>
                    <a:pt x="3" y="1642"/>
                  </a:lnTo>
                  <a:lnTo>
                    <a:pt x="7" y="1677"/>
                  </a:lnTo>
                  <a:lnTo>
                    <a:pt x="13" y="1712"/>
                  </a:lnTo>
                  <a:lnTo>
                    <a:pt x="22" y="1746"/>
                  </a:lnTo>
                  <a:lnTo>
                    <a:pt x="31" y="1780"/>
                  </a:lnTo>
                  <a:lnTo>
                    <a:pt x="43" y="1812"/>
                  </a:lnTo>
                  <a:lnTo>
                    <a:pt x="55" y="1844"/>
                  </a:lnTo>
                  <a:lnTo>
                    <a:pt x="70" y="1875"/>
                  </a:lnTo>
                  <a:lnTo>
                    <a:pt x="85" y="1905"/>
                  </a:lnTo>
                  <a:lnTo>
                    <a:pt x="102" y="1936"/>
                  </a:lnTo>
                  <a:lnTo>
                    <a:pt x="120" y="1964"/>
                  </a:lnTo>
                  <a:lnTo>
                    <a:pt x="140" y="1992"/>
                  </a:lnTo>
                  <a:lnTo>
                    <a:pt x="161" y="2018"/>
                  </a:lnTo>
                  <a:lnTo>
                    <a:pt x="183" y="2044"/>
                  </a:lnTo>
                  <a:lnTo>
                    <a:pt x="206" y="2068"/>
                  </a:lnTo>
                  <a:lnTo>
                    <a:pt x="230" y="2091"/>
                  </a:lnTo>
                  <a:lnTo>
                    <a:pt x="256" y="2113"/>
                  </a:lnTo>
                  <a:lnTo>
                    <a:pt x="282" y="2135"/>
                  </a:lnTo>
                  <a:lnTo>
                    <a:pt x="310" y="2154"/>
                  </a:lnTo>
                  <a:lnTo>
                    <a:pt x="339" y="2172"/>
                  </a:lnTo>
                  <a:lnTo>
                    <a:pt x="368" y="2190"/>
                  </a:lnTo>
                  <a:lnTo>
                    <a:pt x="398" y="2205"/>
                  </a:lnTo>
                  <a:lnTo>
                    <a:pt x="430" y="2219"/>
                  </a:lnTo>
                  <a:lnTo>
                    <a:pt x="462" y="2231"/>
                  </a:lnTo>
                  <a:lnTo>
                    <a:pt x="495" y="2243"/>
                  </a:lnTo>
                  <a:lnTo>
                    <a:pt x="528" y="2252"/>
                  </a:lnTo>
                  <a:lnTo>
                    <a:pt x="562" y="2260"/>
                  </a:lnTo>
                  <a:lnTo>
                    <a:pt x="597" y="2267"/>
                  </a:lnTo>
                  <a:lnTo>
                    <a:pt x="632" y="2271"/>
                  </a:lnTo>
                  <a:lnTo>
                    <a:pt x="667" y="2274"/>
                  </a:lnTo>
                  <a:lnTo>
                    <a:pt x="703" y="2275"/>
                  </a:lnTo>
                  <a:lnTo>
                    <a:pt x="2380" y="2276"/>
                  </a:lnTo>
                  <a:lnTo>
                    <a:pt x="2380" y="2276"/>
                  </a:lnTo>
                  <a:lnTo>
                    <a:pt x="2412" y="2274"/>
                  </a:lnTo>
                  <a:lnTo>
                    <a:pt x="2441" y="2272"/>
                  </a:lnTo>
                  <a:lnTo>
                    <a:pt x="2467" y="2269"/>
                  </a:lnTo>
                  <a:lnTo>
                    <a:pt x="2489" y="2265"/>
                  </a:lnTo>
                  <a:lnTo>
                    <a:pt x="2510" y="2259"/>
                  </a:lnTo>
                  <a:lnTo>
                    <a:pt x="2528" y="2253"/>
                  </a:lnTo>
                  <a:lnTo>
                    <a:pt x="2542" y="2247"/>
                  </a:lnTo>
                  <a:lnTo>
                    <a:pt x="2555" y="2240"/>
                  </a:lnTo>
                  <a:lnTo>
                    <a:pt x="2565" y="2231"/>
                  </a:lnTo>
                  <a:lnTo>
                    <a:pt x="2574" y="2223"/>
                  </a:lnTo>
                  <a:lnTo>
                    <a:pt x="2580" y="2213"/>
                  </a:lnTo>
                  <a:lnTo>
                    <a:pt x="2587" y="2203"/>
                  </a:lnTo>
                  <a:lnTo>
                    <a:pt x="2590" y="2193"/>
                  </a:lnTo>
                  <a:lnTo>
                    <a:pt x="2593" y="2182"/>
                  </a:lnTo>
                  <a:lnTo>
                    <a:pt x="2594" y="2170"/>
                  </a:lnTo>
                  <a:lnTo>
                    <a:pt x="2594" y="2159"/>
                  </a:lnTo>
                  <a:lnTo>
                    <a:pt x="2594" y="2002"/>
                  </a:lnTo>
                  <a:lnTo>
                    <a:pt x="2594" y="2002"/>
                  </a:lnTo>
                  <a:lnTo>
                    <a:pt x="2576" y="2014"/>
                  </a:lnTo>
                  <a:lnTo>
                    <a:pt x="2557" y="2025"/>
                  </a:lnTo>
                  <a:lnTo>
                    <a:pt x="2536" y="2034"/>
                  </a:lnTo>
                  <a:lnTo>
                    <a:pt x="2512" y="2041"/>
                  </a:lnTo>
                  <a:lnTo>
                    <a:pt x="2486" y="2048"/>
                  </a:lnTo>
                  <a:lnTo>
                    <a:pt x="2456" y="2053"/>
                  </a:lnTo>
                  <a:lnTo>
                    <a:pt x="2421" y="2056"/>
                  </a:lnTo>
                  <a:lnTo>
                    <a:pt x="2380" y="2057"/>
                  </a:lnTo>
                  <a:lnTo>
                    <a:pt x="2380" y="2057"/>
                  </a:lnTo>
                  <a:lnTo>
                    <a:pt x="703" y="2057"/>
                  </a:lnTo>
                  <a:lnTo>
                    <a:pt x="703" y="2057"/>
                  </a:lnTo>
                  <a:lnTo>
                    <a:pt x="679" y="2057"/>
                  </a:lnTo>
                  <a:lnTo>
                    <a:pt x="654" y="2055"/>
                  </a:lnTo>
                  <a:lnTo>
                    <a:pt x="630" y="2052"/>
                  </a:lnTo>
                  <a:lnTo>
                    <a:pt x="606" y="2048"/>
                  </a:lnTo>
                  <a:lnTo>
                    <a:pt x="582" y="2041"/>
                  </a:lnTo>
                  <a:lnTo>
                    <a:pt x="559" y="2035"/>
                  </a:lnTo>
                  <a:lnTo>
                    <a:pt x="536" y="2028"/>
                  </a:lnTo>
                  <a:lnTo>
                    <a:pt x="515" y="2019"/>
                  </a:lnTo>
                  <a:lnTo>
                    <a:pt x="493" y="2009"/>
                  </a:lnTo>
                  <a:lnTo>
                    <a:pt x="472" y="1998"/>
                  </a:lnTo>
                  <a:lnTo>
                    <a:pt x="451" y="1986"/>
                  </a:lnTo>
                  <a:lnTo>
                    <a:pt x="432" y="1974"/>
                  </a:lnTo>
                  <a:lnTo>
                    <a:pt x="413" y="1960"/>
                  </a:lnTo>
                  <a:lnTo>
                    <a:pt x="394" y="1946"/>
                  </a:lnTo>
                  <a:lnTo>
                    <a:pt x="377" y="1930"/>
                  </a:lnTo>
                  <a:lnTo>
                    <a:pt x="360" y="1915"/>
                  </a:lnTo>
                  <a:lnTo>
                    <a:pt x="343" y="1897"/>
                  </a:lnTo>
                  <a:lnTo>
                    <a:pt x="328" y="1880"/>
                  </a:lnTo>
                  <a:lnTo>
                    <a:pt x="313" y="1861"/>
                  </a:lnTo>
                  <a:lnTo>
                    <a:pt x="300" y="1842"/>
                  </a:lnTo>
                  <a:lnTo>
                    <a:pt x="287" y="1822"/>
                  </a:lnTo>
                  <a:lnTo>
                    <a:pt x="276" y="1802"/>
                  </a:lnTo>
                  <a:lnTo>
                    <a:pt x="265" y="1781"/>
                  </a:lnTo>
                  <a:lnTo>
                    <a:pt x="255" y="1759"/>
                  </a:lnTo>
                  <a:lnTo>
                    <a:pt x="246" y="1737"/>
                  </a:lnTo>
                  <a:lnTo>
                    <a:pt x="239" y="1715"/>
                  </a:lnTo>
                  <a:lnTo>
                    <a:pt x="232" y="1692"/>
                  </a:lnTo>
                  <a:lnTo>
                    <a:pt x="227" y="1668"/>
                  </a:lnTo>
                  <a:lnTo>
                    <a:pt x="222" y="1644"/>
                  </a:lnTo>
                  <a:lnTo>
                    <a:pt x="219" y="1620"/>
                  </a:lnTo>
                  <a:lnTo>
                    <a:pt x="218" y="1595"/>
                  </a:lnTo>
                  <a:lnTo>
                    <a:pt x="217" y="1570"/>
                  </a:lnTo>
                  <a:lnTo>
                    <a:pt x="217" y="1570"/>
                  </a:lnTo>
                  <a:lnTo>
                    <a:pt x="218" y="1545"/>
                  </a:lnTo>
                  <a:lnTo>
                    <a:pt x="219" y="1520"/>
                  </a:lnTo>
                  <a:lnTo>
                    <a:pt x="222" y="1497"/>
                  </a:lnTo>
                  <a:lnTo>
                    <a:pt x="226" y="1473"/>
                  </a:lnTo>
                  <a:lnTo>
                    <a:pt x="232" y="1449"/>
                  </a:lnTo>
                  <a:lnTo>
                    <a:pt x="239" y="1426"/>
                  </a:lnTo>
                  <a:lnTo>
                    <a:pt x="246" y="1403"/>
                  </a:lnTo>
                  <a:lnTo>
                    <a:pt x="255" y="1381"/>
                  </a:lnTo>
                  <a:lnTo>
                    <a:pt x="265" y="1360"/>
                  </a:lnTo>
                  <a:lnTo>
                    <a:pt x="276" y="1339"/>
                  </a:lnTo>
                  <a:lnTo>
                    <a:pt x="287" y="1318"/>
                  </a:lnTo>
                  <a:lnTo>
                    <a:pt x="300" y="1298"/>
                  </a:lnTo>
                  <a:lnTo>
                    <a:pt x="313" y="1280"/>
                  </a:lnTo>
                  <a:lnTo>
                    <a:pt x="328" y="1261"/>
                  </a:lnTo>
                  <a:lnTo>
                    <a:pt x="343" y="1243"/>
                  </a:lnTo>
                  <a:lnTo>
                    <a:pt x="359" y="1227"/>
                  </a:lnTo>
                  <a:lnTo>
                    <a:pt x="376" y="1210"/>
                  </a:lnTo>
                  <a:lnTo>
                    <a:pt x="393" y="1195"/>
                  </a:lnTo>
                  <a:lnTo>
                    <a:pt x="412" y="1180"/>
                  </a:lnTo>
                  <a:lnTo>
                    <a:pt x="431" y="1167"/>
                  </a:lnTo>
                  <a:lnTo>
                    <a:pt x="450" y="1154"/>
                  </a:lnTo>
                  <a:lnTo>
                    <a:pt x="471" y="1143"/>
                  </a:lnTo>
                  <a:lnTo>
                    <a:pt x="492" y="1131"/>
                  </a:lnTo>
                  <a:lnTo>
                    <a:pt x="514" y="1122"/>
                  </a:lnTo>
                  <a:lnTo>
                    <a:pt x="535" y="1113"/>
                  </a:lnTo>
                  <a:lnTo>
                    <a:pt x="558" y="1105"/>
                  </a:lnTo>
                  <a:lnTo>
                    <a:pt x="581" y="1099"/>
                  </a:lnTo>
                  <a:lnTo>
                    <a:pt x="605" y="1093"/>
                  </a:lnTo>
                  <a:lnTo>
                    <a:pt x="629" y="1089"/>
                  </a:lnTo>
                  <a:lnTo>
                    <a:pt x="653" y="1086"/>
                  </a:lnTo>
                  <a:lnTo>
                    <a:pt x="678" y="1083"/>
                  </a:lnTo>
                  <a:lnTo>
                    <a:pt x="702" y="1083"/>
                  </a:lnTo>
                  <a:lnTo>
                    <a:pt x="702" y="1083"/>
                  </a:lnTo>
                  <a:lnTo>
                    <a:pt x="777" y="1083"/>
                  </a:lnTo>
                  <a:lnTo>
                    <a:pt x="801" y="1083"/>
                  </a:lnTo>
                  <a:lnTo>
                    <a:pt x="811" y="1083"/>
                  </a:lnTo>
                  <a:lnTo>
                    <a:pt x="811" y="1083"/>
                  </a:lnTo>
                  <a:lnTo>
                    <a:pt x="823" y="1079"/>
                  </a:lnTo>
                  <a:lnTo>
                    <a:pt x="833" y="1074"/>
                  </a:lnTo>
                  <a:lnTo>
                    <a:pt x="841" y="1068"/>
                  </a:lnTo>
                  <a:lnTo>
                    <a:pt x="850" y="1060"/>
                  </a:lnTo>
                  <a:lnTo>
                    <a:pt x="856" y="1050"/>
                  </a:lnTo>
                  <a:lnTo>
                    <a:pt x="861" y="1040"/>
                  </a:lnTo>
                  <a:lnTo>
                    <a:pt x="864" y="1028"/>
                  </a:lnTo>
                  <a:lnTo>
                    <a:pt x="865" y="1017"/>
                  </a:lnTo>
                  <a:lnTo>
                    <a:pt x="865" y="975"/>
                  </a:lnTo>
                  <a:lnTo>
                    <a:pt x="865" y="975"/>
                  </a:lnTo>
                  <a:lnTo>
                    <a:pt x="866" y="935"/>
                  </a:lnTo>
                  <a:lnTo>
                    <a:pt x="869" y="897"/>
                  </a:lnTo>
                  <a:lnTo>
                    <a:pt x="875" y="859"/>
                  </a:lnTo>
                  <a:lnTo>
                    <a:pt x="881" y="822"/>
                  </a:lnTo>
                  <a:lnTo>
                    <a:pt x="889" y="786"/>
                  </a:lnTo>
                  <a:lnTo>
                    <a:pt x="900" y="749"/>
                  </a:lnTo>
                  <a:lnTo>
                    <a:pt x="912" y="714"/>
                  </a:lnTo>
                  <a:lnTo>
                    <a:pt x="926" y="680"/>
                  </a:lnTo>
                  <a:lnTo>
                    <a:pt x="940" y="647"/>
                  </a:lnTo>
                  <a:lnTo>
                    <a:pt x="957" y="613"/>
                  </a:lnTo>
                  <a:lnTo>
                    <a:pt x="975" y="582"/>
                  </a:lnTo>
                  <a:lnTo>
                    <a:pt x="995" y="551"/>
                  </a:lnTo>
                  <a:lnTo>
                    <a:pt x="1016" y="521"/>
                  </a:lnTo>
                  <a:lnTo>
                    <a:pt x="1039" y="493"/>
                  </a:lnTo>
                  <a:lnTo>
                    <a:pt x="1062" y="465"/>
                  </a:lnTo>
                  <a:lnTo>
                    <a:pt x="1087" y="439"/>
                  </a:lnTo>
                  <a:lnTo>
                    <a:pt x="1114" y="414"/>
                  </a:lnTo>
                  <a:lnTo>
                    <a:pt x="1141" y="390"/>
                  </a:lnTo>
                  <a:lnTo>
                    <a:pt x="1170" y="367"/>
                  </a:lnTo>
                  <a:lnTo>
                    <a:pt x="1199" y="347"/>
                  </a:lnTo>
                  <a:lnTo>
                    <a:pt x="1231" y="327"/>
                  </a:lnTo>
                  <a:lnTo>
                    <a:pt x="1262" y="308"/>
                  </a:lnTo>
                  <a:lnTo>
                    <a:pt x="1295" y="292"/>
                  </a:lnTo>
                  <a:lnTo>
                    <a:pt x="1328" y="276"/>
                  </a:lnTo>
                  <a:lnTo>
                    <a:pt x="1362" y="263"/>
                  </a:lnTo>
                  <a:lnTo>
                    <a:pt x="1398" y="251"/>
                  </a:lnTo>
                  <a:lnTo>
                    <a:pt x="1434" y="241"/>
                  </a:lnTo>
                  <a:lnTo>
                    <a:pt x="1470" y="232"/>
                  </a:lnTo>
                  <a:lnTo>
                    <a:pt x="1508" y="225"/>
                  </a:lnTo>
                  <a:lnTo>
                    <a:pt x="1546" y="221"/>
                  </a:lnTo>
                  <a:lnTo>
                    <a:pt x="1584" y="218"/>
                  </a:lnTo>
                  <a:lnTo>
                    <a:pt x="1623" y="217"/>
                  </a:lnTo>
                  <a:lnTo>
                    <a:pt x="1623" y="217"/>
                  </a:lnTo>
                  <a:lnTo>
                    <a:pt x="1662" y="218"/>
                  </a:lnTo>
                  <a:lnTo>
                    <a:pt x="1701" y="221"/>
                  </a:lnTo>
                  <a:lnTo>
                    <a:pt x="1738" y="225"/>
                  </a:lnTo>
                  <a:lnTo>
                    <a:pt x="1775" y="232"/>
                  </a:lnTo>
                  <a:lnTo>
                    <a:pt x="1812" y="241"/>
                  </a:lnTo>
                  <a:lnTo>
                    <a:pt x="1848" y="251"/>
                  </a:lnTo>
                  <a:lnTo>
                    <a:pt x="1883" y="263"/>
                  </a:lnTo>
                  <a:lnTo>
                    <a:pt x="1917" y="276"/>
                  </a:lnTo>
                  <a:lnTo>
                    <a:pt x="1951" y="292"/>
                  </a:lnTo>
                  <a:lnTo>
                    <a:pt x="1984" y="308"/>
                  </a:lnTo>
                  <a:lnTo>
                    <a:pt x="2015" y="327"/>
                  </a:lnTo>
                  <a:lnTo>
                    <a:pt x="2046" y="347"/>
                  </a:lnTo>
                  <a:lnTo>
                    <a:pt x="2076" y="367"/>
                  </a:lnTo>
                  <a:lnTo>
                    <a:pt x="2104" y="390"/>
                  </a:lnTo>
                  <a:lnTo>
                    <a:pt x="2132" y="414"/>
                  </a:lnTo>
                  <a:lnTo>
                    <a:pt x="2158" y="439"/>
                  </a:lnTo>
                  <a:lnTo>
                    <a:pt x="2183" y="465"/>
                  </a:lnTo>
                  <a:lnTo>
                    <a:pt x="2207" y="493"/>
                  </a:lnTo>
                  <a:lnTo>
                    <a:pt x="2230" y="521"/>
                  </a:lnTo>
                  <a:lnTo>
                    <a:pt x="2251" y="551"/>
                  </a:lnTo>
                  <a:lnTo>
                    <a:pt x="2270" y="582"/>
                  </a:lnTo>
                  <a:lnTo>
                    <a:pt x="2289" y="613"/>
                  </a:lnTo>
                  <a:lnTo>
                    <a:pt x="2305" y="647"/>
                  </a:lnTo>
                  <a:lnTo>
                    <a:pt x="2321" y="680"/>
                  </a:lnTo>
                  <a:lnTo>
                    <a:pt x="2335" y="714"/>
                  </a:lnTo>
                  <a:lnTo>
                    <a:pt x="2346" y="749"/>
                  </a:lnTo>
                  <a:lnTo>
                    <a:pt x="2356" y="786"/>
                  </a:lnTo>
                  <a:lnTo>
                    <a:pt x="2365" y="822"/>
                  </a:lnTo>
                  <a:lnTo>
                    <a:pt x="2372" y="859"/>
                  </a:lnTo>
                  <a:lnTo>
                    <a:pt x="2376" y="897"/>
                  </a:lnTo>
                  <a:lnTo>
                    <a:pt x="2379" y="935"/>
                  </a:lnTo>
                  <a:lnTo>
                    <a:pt x="2380" y="975"/>
                  </a:lnTo>
                  <a:lnTo>
                    <a:pt x="2380" y="1017"/>
                  </a:lnTo>
                  <a:lnTo>
                    <a:pt x="2380" y="1017"/>
                  </a:lnTo>
                  <a:lnTo>
                    <a:pt x="2381" y="1028"/>
                  </a:lnTo>
                  <a:lnTo>
                    <a:pt x="2384" y="1040"/>
                  </a:lnTo>
                  <a:lnTo>
                    <a:pt x="2390" y="1050"/>
                  </a:lnTo>
                  <a:lnTo>
                    <a:pt x="2396" y="1060"/>
                  </a:lnTo>
                  <a:lnTo>
                    <a:pt x="2404" y="1068"/>
                  </a:lnTo>
                  <a:lnTo>
                    <a:pt x="2413" y="1074"/>
                  </a:lnTo>
                  <a:lnTo>
                    <a:pt x="2423" y="1079"/>
                  </a:lnTo>
                  <a:lnTo>
                    <a:pt x="2434" y="1083"/>
                  </a:lnTo>
                  <a:lnTo>
                    <a:pt x="2434" y="1083"/>
                  </a:lnTo>
                  <a:lnTo>
                    <a:pt x="2442" y="1083"/>
                  </a:lnTo>
                  <a:lnTo>
                    <a:pt x="2463" y="1083"/>
                  </a:lnTo>
                  <a:lnTo>
                    <a:pt x="2543" y="1083"/>
                  </a:lnTo>
                  <a:lnTo>
                    <a:pt x="2543" y="1083"/>
                  </a:lnTo>
                  <a:lnTo>
                    <a:pt x="2567" y="1083"/>
                  </a:lnTo>
                  <a:lnTo>
                    <a:pt x="2590" y="1086"/>
                  </a:lnTo>
                  <a:lnTo>
                    <a:pt x="2613" y="1088"/>
                  </a:lnTo>
                  <a:lnTo>
                    <a:pt x="2635" y="1092"/>
                  </a:lnTo>
                  <a:lnTo>
                    <a:pt x="2657" y="1096"/>
                  </a:lnTo>
                  <a:lnTo>
                    <a:pt x="2679" y="1102"/>
                  </a:lnTo>
                  <a:lnTo>
                    <a:pt x="2700" y="1109"/>
                  </a:lnTo>
                  <a:lnTo>
                    <a:pt x="2721" y="1117"/>
                  </a:lnTo>
                  <a:lnTo>
                    <a:pt x="2741" y="1125"/>
                  </a:lnTo>
                  <a:lnTo>
                    <a:pt x="2761" y="1134"/>
                  </a:lnTo>
                  <a:lnTo>
                    <a:pt x="2781" y="1145"/>
                  </a:lnTo>
                  <a:lnTo>
                    <a:pt x="2799" y="1156"/>
                  </a:lnTo>
                  <a:lnTo>
                    <a:pt x="2818" y="1169"/>
                  </a:lnTo>
                  <a:lnTo>
                    <a:pt x="2836" y="1181"/>
                  </a:lnTo>
                  <a:lnTo>
                    <a:pt x="2852" y="1195"/>
                  </a:lnTo>
                  <a:lnTo>
                    <a:pt x="2869" y="1209"/>
                  </a:lnTo>
                  <a:lnTo>
                    <a:pt x="2885" y="1224"/>
                  </a:lnTo>
                  <a:lnTo>
                    <a:pt x="2900" y="1239"/>
                  </a:lnTo>
                  <a:lnTo>
                    <a:pt x="2915" y="1256"/>
                  </a:lnTo>
                  <a:lnTo>
                    <a:pt x="2928" y="1272"/>
                  </a:lnTo>
                  <a:lnTo>
                    <a:pt x="2942" y="1290"/>
                  </a:lnTo>
                  <a:lnTo>
                    <a:pt x="2954" y="1309"/>
                  </a:lnTo>
                  <a:lnTo>
                    <a:pt x="2965" y="1327"/>
                  </a:lnTo>
                  <a:lnTo>
                    <a:pt x="2976" y="1346"/>
                  </a:lnTo>
                  <a:lnTo>
                    <a:pt x="2985" y="1366"/>
                  </a:lnTo>
                  <a:lnTo>
                    <a:pt x="2994" y="1387"/>
                  </a:lnTo>
                  <a:lnTo>
                    <a:pt x="3002" y="1407"/>
                  </a:lnTo>
                  <a:lnTo>
                    <a:pt x="3009" y="1428"/>
                  </a:lnTo>
                  <a:lnTo>
                    <a:pt x="3015" y="1450"/>
                  </a:lnTo>
                  <a:lnTo>
                    <a:pt x="3020" y="1472"/>
                  </a:lnTo>
                  <a:lnTo>
                    <a:pt x="3025" y="1494"/>
                  </a:lnTo>
                  <a:lnTo>
                    <a:pt x="3027" y="1517"/>
                  </a:lnTo>
                  <a:lnTo>
                    <a:pt x="3027" y="1517"/>
                  </a:lnTo>
                  <a:lnTo>
                    <a:pt x="3030" y="1543"/>
                  </a:lnTo>
                  <a:lnTo>
                    <a:pt x="3030" y="1569"/>
                  </a:lnTo>
                  <a:lnTo>
                    <a:pt x="3030" y="1568"/>
                  </a:lnTo>
                  <a:lnTo>
                    <a:pt x="3030" y="1568"/>
                  </a:lnTo>
                  <a:lnTo>
                    <a:pt x="3030" y="1570"/>
                  </a:lnTo>
                  <a:lnTo>
                    <a:pt x="3030" y="1570"/>
                  </a:lnTo>
                  <a:lnTo>
                    <a:pt x="3029" y="1601"/>
                  </a:lnTo>
                  <a:lnTo>
                    <a:pt x="3027" y="1633"/>
                  </a:lnTo>
                  <a:lnTo>
                    <a:pt x="3021" y="1663"/>
                  </a:lnTo>
                  <a:lnTo>
                    <a:pt x="3014" y="1693"/>
                  </a:lnTo>
                  <a:lnTo>
                    <a:pt x="3006" y="1721"/>
                  </a:lnTo>
                  <a:lnTo>
                    <a:pt x="2997" y="1749"/>
                  </a:lnTo>
                  <a:lnTo>
                    <a:pt x="2984" y="1777"/>
                  </a:lnTo>
                  <a:lnTo>
                    <a:pt x="2971" y="1803"/>
                  </a:lnTo>
                  <a:lnTo>
                    <a:pt x="2956" y="1829"/>
                  </a:lnTo>
                  <a:lnTo>
                    <a:pt x="2939" y="1853"/>
                  </a:lnTo>
                  <a:lnTo>
                    <a:pt x="2922" y="1876"/>
                  </a:lnTo>
                  <a:lnTo>
                    <a:pt x="2902" y="1898"/>
                  </a:lnTo>
                  <a:lnTo>
                    <a:pt x="2882" y="1920"/>
                  </a:lnTo>
                  <a:lnTo>
                    <a:pt x="2861" y="1940"/>
                  </a:lnTo>
                  <a:lnTo>
                    <a:pt x="2838" y="1957"/>
                  </a:lnTo>
                  <a:lnTo>
                    <a:pt x="2814" y="1975"/>
                  </a:lnTo>
                  <a:lnTo>
                    <a:pt x="2814" y="2152"/>
                  </a:lnTo>
                  <a:lnTo>
                    <a:pt x="2814" y="2152"/>
                  </a:lnTo>
                  <a:lnTo>
                    <a:pt x="2814" y="2160"/>
                  </a:lnTo>
                  <a:lnTo>
                    <a:pt x="2816" y="2167"/>
                  </a:lnTo>
                  <a:lnTo>
                    <a:pt x="2817" y="2172"/>
                  </a:lnTo>
                  <a:lnTo>
                    <a:pt x="2820" y="2178"/>
                  </a:lnTo>
                  <a:lnTo>
                    <a:pt x="2823" y="2183"/>
                  </a:lnTo>
                  <a:lnTo>
                    <a:pt x="2826" y="2187"/>
                  </a:lnTo>
                  <a:lnTo>
                    <a:pt x="2831" y="2190"/>
                  </a:lnTo>
                  <a:lnTo>
                    <a:pt x="2835" y="2193"/>
                  </a:lnTo>
                  <a:lnTo>
                    <a:pt x="2840" y="2195"/>
                  </a:lnTo>
                  <a:lnTo>
                    <a:pt x="2845" y="2196"/>
                  </a:lnTo>
                  <a:lnTo>
                    <a:pt x="2850" y="2197"/>
                  </a:lnTo>
                  <a:lnTo>
                    <a:pt x="2855" y="2196"/>
                  </a:lnTo>
                  <a:lnTo>
                    <a:pt x="2862" y="2196"/>
                  </a:lnTo>
                  <a:lnTo>
                    <a:pt x="2867" y="2194"/>
                  </a:lnTo>
                  <a:lnTo>
                    <a:pt x="2872" y="2192"/>
                  </a:lnTo>
                  <a:lnTo>
                    <a:pt x="2878" y="2190"/>
                  </a:lnTo>
                  <a:lnTo>
                    <a:pt x="2878" y="2190"/>
                  </a:lnTo>
                  <a:lnTo>
                    <a:pt x="2918" y="2166"/>
                  </a:lnTo>
                  <a:lnTo>
                    <a:pt x="2948" y="2146"/>
                  </a:lnTo>
                  <a:lnTo>
                    <a:pt x="2948" y="2146"/>
                  </a:lnTo>
                  <a:lnTo>
                    <a:pt x="2998" y="2108"/>
                  </a:lnTo>
                  <a:lnTo>
                    <a:pt x="2997" y="2108"/>
                  </a:lnTo>
                  <a:lnTo>
                    <a:pt x="2997" y="2108"/>
                  </a:lnTo>
                  <a:lnTo>
                    <a:pt x="3025" y="2083"/>
                  </a:lnTo>
                  <a:lnTo>
                    <a:pt x="3052" y="2056"/>
                  </a:lnTo>
                  <a:lnTo>
                    <a:pt x="3076" y="2029"/>
                  </a:lnTo>
                  <a:lnTo>
                    <a:pt x="3100" y="2000"/>
                  </a:lnTo>
                  <a:lnTo>
                    <a:pt x="3123" y="1969"/>
                  </a:lnTo>
                  <a:lnTo>
                    <a:pt x="3143" y="1938"/>
                  </a:lnTo>
                  <a:lnTo>
                    <a:pt x="3163" y="1905"/>
                  </a:lnTo>
                  <a:lnTo>
                    <a:pt x="3179" y="1871"/>
                  </a:lnTo>
                  <a:lnTo>
                    <a:pt x="3195" y="1837"/>
                  </a:lnTo>
                  <a:lnTo>
                    <a:pt x="3208" y="1801"/>
                  </a:lnTo>
                  <a:lnTo>
                    <a:pt x="3220" y="1764"/>
                  </a:lnTo>
                  <a:lnTo>
                    <a:pt x="3230" y="1727"/>
                  </a:lnTo>
                  <a:lnTo>
                    <a:pt x="3237" y="1689"/>
                  </a:lnTo>
                  <a:lnTo>
                    <a:pt x="3242" y="1650"/>
                  </a:lnTo>
                  <a:lnTo>
                    <a:pt x="3247" y="1611"/>
                  </a:lnTo>
                  <a:lnTo>
                    <a:pt x="3248" y="1570"/>
                  </a:lnTo>
                  <a:lnTo>
                    <a:pt x="3248" y="1570"/>
                  </a:lnTo>
                  <a:lnTo>
                    <a:pt x="3247" y="1536"/>
                  </a:lnTo>
                  <a:lnTo>
                    <a:pt x="3245" y="1501"/>
                  </a:lnTo>
                  <a:lnTo>
                    <a:pt x="3240" y="1468"/>
                  </a:lnTo>
                  <a:lnTo>
                    <a:pt x="3234" y="1434"/>
                  </a:lnTo>
                  <a:lnTo>
                    <a:pt x="3227" y="1401"/>
                  </a:lnTo>
                  <a:lnTo>
                    <a:pt x="3219" y="1369"/>
                  </a:lnTo>
                  <a:lnTo>
                    <a:pt x="3208" y="1338"/>
                  </a:lnTo>
                  <a:lnTo>
                    <a:pt x="3197" y="1307"/>
                  </a:lnTo>
                  <a:lnTo>
                    <a:pt x="3183" y="1277"/>
                  </a:lnTo>
                  <a:lnTo>
                    <a:pt x="3169" y="1247"/>
                  </a:lnTo>
                  <a:lnTo>
                    <a:pt x="3153" y="1218"/>
                  </a:lnTo>
                  <a:lnTo>
                    <a:pt x="3137" y="1190"/>
                  </a:lnTo>
                  <a:lnTo>
                    <a:pt x="3118" y="1163"/>
                  </a:lnTo>
                  <a:lnTo>
                    <a:pt x="3099" y="1137"/>
                  </a:lnTo>
                  <a:lnTo>
                    <a:pt x="3078" y="1113"/>
                  </a:lnTo>
                  <a:lnTo>
                    <a:pt x="3057" y="1089"/>
                  </a:lnTo>
                  <a:lnTo>
                    <a:pt x="3034" y="1066"/>
                  </a:lnTo>
                  <a:lnTo>
                    <a:pt x="3010" y="1043"/>
                  </a:lnTo>
                  <a:lnTo>
                    <a:pt x="2985" y="1022"/>
                  </a:lnTo>
                  <a:lnTo>
                    <a:pt x="2960" y="1003"/>
                  </a:lnTo>
                  <a:lnTo>
                    <a:pt x="2933" y="984"/>
                  </a:lnTo>
                  <a:lnTo>
                    <a:pt x="2906" y="966"/>
                  </a:lnTo>
                  <a:lnTo>
                    <a:pt x="2877" y="951"/>
                  </a:lnTo>
                  <a:lnTo>
                    <a:pt x="2848" y="935"/>
                  </a:lnTo>
                  <a:lnTo>
                    <a:pt x="2818" y="922"/>
                  </a:lnTo>
                  <a:lnTo>
                    <a:pt x="2788" y="909"/>
                  </a:lnTo>
                  <a:lnTo>
                    <a:pt x="2757" y="899"/>
                  </a:lnTo>
                  <a:lnTo>
                    <a:pt x="2725" y="889"/>
                  </a:lnTo>
                  <a:lnTo>
                    <a:pt x="2693" y="881"/>
                  </a:lnTo>
                  <a:lnTo>
                    <a:pt x="2659" y="875"/>
                  </a:lnTo>
                  <a:lnTo>
                    <a:pt x="2626" y="871"/>
                  </a:lnTo>
                  <a:lnTo>
                    <a:pt x="2592" y="868"/>
                  </a:lnTo>
                  <a:lnTo>
                    <a:pt x="2592" y="8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158" name="아래쪽 화살표 157"/>
          <p:cNvSpPr/>
          <p:nvPr/>
        </p:nvSpPr>
        <p:spPr>
          <a:xfrm rot="16200000">
            <a:off x="3740519" y="3657795"/>
            <a:ext cx="2305471" cy="564438"/>
          </a:xfrm>
          <a:prstGeom prst="downArrow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shade val="67500"/>
                  <a:satMod val="115000"/>
                </a:schemeClr>
              </a:gs>
              <a:gs pos="100000">
                <a:srgbClr val="01111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9" name="직사각형 158"/>
          <p:cNvSpPr/>
          <p:nvPr/>
        </p:nvSpPr>
        <p:spPr>
          <a:xfrm>
            <a:off x="5984040" y="2445982"/>
            <a:ext cx="4902217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플랫폼 자체의 분산 </a:t>
            </a:r>
            <a:r>
              <a:rPr lang="ko-KR" altLang="en-US" dirty="0" err="1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기술 필요</a:t>
            </a:r>
          </a:p>
        </p:txBody>
      </p: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E61116B2-C4F4-4031-9FC0-293B6C3FEDC2}"/>
              </a:ext>
            </a:extLst>
          </p:cNvPr>
          <p:cNvGrpSpPr>
            <a:grpSpLocks noChangeAspect="1"/>
          </p:cNvGrpSpPr>
          <p:nvPr/>
        </p:nvGrpSpPr>
        <p:grpSpPr>
          <a:xfrm>
            <a:off x="739278" y="1854545"/>
            <a:ext cx="401177" cy="435516"/>
            <a:chOff x="-231775" y="10301288"/>
            <a:chExt cx="760413" cy="825500"/>
          </a:xfrm>
          <a:solidFill>
            <a:schemeClr val="bg1"/>
          </a:solidFill>
        </p:grpSpPr>
        <p:sp>
          <p:nvSpPr>
            <p:cNvPr id="161" name="Freeform 33">
              <a:extLst>
                <a:ext uri="{FF2B5EF4-FFF2-40B4-BE49-F238E27FC236}">
                  <a16:creationId xmlns:a16="http://schemas.microsoft.com/office/drawing/2014/main" id="{AB29467B-52F1-475F-9F6D-B4E51CCC31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3813" y="10301288"/>
              <a:ext cx="377825" cy="377825"/>
            </a:xfrm>
            <a:custGeom>
              <a:avLst/>
              <a:gdLst>
                <a:gd name="T0" fmla="*/ 686 w 1190"/>
                <a:gd name="T1" fmla="*/ 1183 h 1190"/>
                <a:gd name="T2" fmla="*/ 827 w 1190"/>
                <a:gd name="T3" fmla="*/ 1143 h 1190"/>
                <a:gd name="T4" fmla="*/ 952 w 1190"/>
                <a:gd name="T5" fmla="*/ 1072 h 1190"/>
                <a:gd name="T6" fmla="*/ 1054 w 1190"/>
                <a:gd name="T7" fmla="*/ 973 h 1190"/>
                <a:gd name="T8" fmla="*/ 1131 w 1190"/>
                <a:gd name="T9" fmla="*/ 853 h 1190"/>
                <a:gd name="T10" fmla="*/ 1178 w 1190"/>
                <a:gd name="T11" fmla="*/ 715 h 1190"/>
                <a:gd name="T12" fmla="*/ 1190 w 1190"/>
                <a:gd name="T13" fmla="*/ 595 h 1190"/>
                <a:gd name="T14" fmla="*/ 1172 w 1190"/>
                <a:gd name="T15" fmla="*/ 446 h 1190"/>
                <a:gd name="T16" fmla="*/ 1119 w 1190"/>
                <a:gd name="T17" fmla="*/ 311 h 1190"/>
                <a:gd name="T18" fmla="*/ 1036 w 1190"/>
                <a:gd name="T19" fmla="*/ 195 h 1190"/>
                <a:gd name="T20" fmla="*/ 928 w 1190"/>
                <a:gd name="T21" fmla="*/ 102 h 1190"/>
                <a:gd name="T22" fmla="*/ 800 w 1190"/>
                <a:gd name="T23" fmla="*/ 36 h 1190"/>
                <a:gd name="T24" fmla="*/ 656 w 1190"/>
                <a:gd name="T25" fmla="*/ 3 h 1190"/>
                <a:gd name="T26" fmla="*/ 535 w 1190"/>
                <a:gd name="T27" fmla="*/ 3 h 1190"/>
                <a:gd name="T28" fmla="*/ 391 w 1190"/>
                <a:gd name="T29" fmla="*/ 36 h 1190"/>
                <a:gd name="T30" fmla="*/ 263 w 1190"/>
                <a:gd name="T31" fmla="*/ 102 h 1190"/>
                <a:gd name="T32" fmla="*/ 155 w 1190"/>
                <a:gd name="T33" fmla="*/ 195 h 1190"/>
                <a:gd name="T34" fmla="*/ 73 w 1190"/>
                <a:gd name="T35" fmla="*/ 311 h 1190"/>
                <a:gd name="T36" fmla="*/ 19 w 1190"/>
                <a:gd name="T37" fmla="*/ 446 h 1190"/>
                <a:gd name="T38" fmla="*/ 0 w 1190"/>
                <a:gd name="T39" fmla="*/ 595 h 1190"/>
                <a:gd name="T40" fmla="*/ 13 w 1190"/>
                <a:gd name="T41" fmla="*/ 715 h 1190"/>
                <a:gd name="T42" fmla="*/ 59 w 1190"/>
                <a:gd name="T43" fmla="*/ 853 h 1190"/>
                <a:gd name="T44" fmla="*/ 136 w 1190"/>
                <a:gd name="T45" fmla="*/ 973 h 1190"/>
                <a:gd name="T46" fmla="*/ 240 w 1190"/>
                <a:gd name="T47" fmla="*/ 1072 h 1190"/>
                <a:gd name="T48" fmla="*/ 364 w 1190"/>
                <a:gd name="T49" fmla="*/ 1143 h 1190"/>
                <a:gd name="T50" fmla="*/ 506 w 1190"/>
                <a:gd name="T51" fmla="*/ 1183 h 1190"/>
                <a:gd name="T52" fmla="*/ 596 w 1190"/>
                <a:gd name="T53" fmla="*/ 216 h 1190"/>
                <a:gd name="T54" fmla="*/ 672 w 1190"/>
                <a:gd name="T55" fmla="*/ 223 h 1190"/>
                <a:gd name="T56" fmla="*/ 760 w 1190"/>
                <a:gd name="T57" fmla="*/ 253 h 1190"/>
                <a:gd name="T58" fmla="*/ 837 w 1190"/>
                <a:gd name="T59" fmla="*/ 302 h 1190"/>
                <a:gd name="T60" fmla="*/ 900 w 1190"/>
                <a:gd name="T61" fmla="*/ 368 h 1190"/>
                <a:gd name="T62" fmla="*/ 945 w 1190"/>
                <a:gd name="T63" fmla="*/ 447 h 1190"/>
                <a:gd name="T64" fmla="*/ 970 w 1190"/>
                <a:gd name="T65" fmla="*/ 538 h 1190"/>
                <a:gd name="T66" fmla="*/ 975 w 1190"/>
                <a:gd name="T67" fmla="*/ 614 h 1190"/>
                <a:gd name="T68" fmla="*/ 958 w 1190"/>
                <a:gd name="T69" fmla="*/ 708 h 1190"/>
                <a:gd name="T70" fmla="*/ 920 w 1190"/>
                <a:gd name="T71" fmla="*/ 792 h 1190"/>
                <a:gd name="T72" fmla="*/ 864 w 1190"/>
                <a:gd name="T73" fmla="*/ 863 h 1190"/>
                <a:gd name="T74" fmla="*/ 792 w 1190"/>
                <a:gd name="T75" fmla="*/ 919 h 1190"/>
                <a:gd name="T76" fmla="*/ 708 w 1190"/>
                <a:gd name="T77" fmla="*/ 957 h 1190"/>
                <a:gd name="T78" fmla="*/ 616 w 1190"/>
                <a:gd name="T79" fmla="*/ 973 h 1190"/>
                <a:gd name="T80" fmla="*/ 538 w 1190"/>
                <a:gd name="T81" fmla="*/ 970 h 1190"/>
                <a:gd name="T82" fmla="*/ 448 w 1190"/>
                <a:gd name="T83" fmla="*/ 944 h 1190"/>
                <a:gd name="T84" fmla="*/ 369 w 1190"/>
                <a:gd name="T85" fmla="*/ 899 h 1190"/>
                <a:gd name="T86" fmla="*/ 303 w 1190"/>
                <a:gd name="T87" fmla="*/ 836 h 1190"/>
                <a:gd name="T88" fmla="*/ 253 w 1190"/>
                <a:gd name="T89" fmla="*/ 760 h 1190"/>
                <a:gd name="T90" fmla="*/ 224 w 1190"/>
                <a:gd name="T91" fmla="*/ 671 h 1190"/>
                <a:gd name="T92" fmla="*/ 216 w 1190"/>
                <a:gd name="T93" fmla="*/ 595 h 1190"/>
                <a:gd name="T94" fmla="*/ 229 w 1190"/>
                <a:gd name="T95" fmla="*/ 500 h 1190"/>
                <a:gd name="T96" fmla="*/ 262 w 1190"/>
                <a:gd name="T97" fmla="*/ 414 h 1190"/>
                <a:gd name="T98" fmla="*/ 315 w 1190"/>
                <a:gd name="T99" fmla="*/ 340 h 1190"/>
                <a:gd name="T100" fmla="*/ 383 w 1190"/>
                <a:gd name="T101" fmla="*/ 280 h 1190"/>
                <a:gd name="T102" fmla="*/ 465 w 1190"/>
                <a:gd name="T103" fmla="*/ 239 h 1190"/>
                <a:gd name="T104" fmla="*/ 556 w 1190"/>
                <a:gd name="T105" fmla="*/ 218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90" h="1190">
                  <a:moveTo>
                    <a:pt x="596" y="1190"/>
                  </a:moveTo>
                  <a:lnTo>
                    <a:pt x="596" y="1190"/>
                  </a:lnTo>
                  <a:lnTo>
                    <a:pt x="626" y="1189"/>
                  </a:lnTo>
                  <a:lnTo>
                    <a:pt x="656" y="1187"/>
                  </a:lnTo>
                  <a:lnTo>
                    <a:pt x="686" y="1183"/>
                  </a:lnTo>
                  <a:lnTo>
                    <a:pt x="715" y="1178"/>
                  </a:lnTo>
                  <a:lnTo>
                    <a:pt x="744" y="1171"/>
                  </a:lnTo>
                  <a:lnTo>
                    <a:pt x="772" y="1163"/>
                  </a:lnTo>
                  <a:lnTo>
                    <a:pt x="800" y="1154"/>
                  </a:lnTo>
                  <a:lnTo>
                    <a:pt x="827" y="1143"/>
                  </a:lnTo>
                  <a:lnTo>
                    <a:pt x="853" y="1131"/>
                  </a:lnTo>
                  <a:lnTo>
                    <a:pt x="879" y="1117"/>
                  </a:lnTo>
                  <a:lnTo>
                    <a:pt x="904" y="1104"/>
                  </a:lnTo>
                  <a:lnTo>
                    <a:pt x="928" y="1088"/>
                  </a:lnTo>
                  <a:lnTo>
                    <a:pt x="952" y="1072"/>
                  </a:lnTo>
                  <a:lnTo>
                    <a:pt x="973" y="1054"/>
                  </a:lnTo>
                  <a:lnTo>
                    <a:pt x="995" y="1036"/>
                  </a:lnTo>
                  <a:lnTo>
                    <a:pt x="1016" y="1016"/>
                  </a:lnTo>
                  <a:lnTo>
                    <a:pt x="1036" y="995"/>
                  </a:lnTo>
                  <a:lnTo>
                    <a:pt x="1054" y="973"/>
                  </a:lnTo>
                  <a:lnTo>
                    <a:pt x="1072" y="950"/>
                  </a:lnTo>
                  <a:lnTo>
                    <a:pt x="1089" y="928"/>
                  </a:lnTo>
                  <a:lnTo>
                    <a:pt x="1104" y="903"/>
                  </a:lnTo>
                  <a:lnTo>
                    <a:pt x="1119" y="878"/>
                  </a:lnTo>
                  <a:lnTo>
                    <a:pt x="1131" y="853"/>
                  </a:lnTo>
                  <a:lnTo>
                    <a:pt x="1144" y="826"/>
                  </a:lnTo>
                  <a:lnTo>
                    <a:pt x="1154" y="799"/>
                  </a:lnTo>
                  <a:lnTo>
                    <a:pt x="1163" y="772"/>
                  </a:lnTo>
                  <a:lnTo>
                    <a:pt x="1172" y="743"/>
                  </a:lnTo>
                  <a:lnTo>
                    <a:pt x="1178" y="715"/>
                  </a:lnTo>
                  <a:lnTo>
                    <a:pt x="1183" y="686"/>
                  </a:lnTo>
                  <a:lnTo>
                    <a:pt x="1187" y="656"/>
                  </a:lnTo>
                  <a:lnTo>
                    <a:pt x="1189" y="626"/>
                  </a:lnTo>
                  <a:lnTo>
                    <a:pt x="1190" y="595"/>
                  </a:lnTo>
                  <a:lnTo>
                    <a:pt x="1190" y="595"/>
                  </a:lnTo>
                  <a:lnTo>
                    <a:pt x="1189" y="565"/>
                  </a:lnTo>
                  <a:lnTo>
                    <a:pt x="1187" y="534"/>
                  </a:lnTo>
                  <a:lnTo>
                    <a:pt x="1183" y="504"/>
                  </a:lnTo>
                  <a:lnTo>
                    <a:pt x="1178" y="475"/>
                  </a:lnTo>
                  <a:lnTo>
                    <a:pt x="1172" y="446"/>
                  </a:lnTo>
                  <a:lnTo>
                    <a:pt x="1163" y="418"/>
                  </a:lnTo>
                  <a:lnTo>
                    <a:pt x="1154" y="390"/>
                  </a:lnTo>
                  <a:lnTo>
                    <a:pt x="1144" y="363"/>
                  </a:lnTo>
                  <a:lnTo>
                    <a:pt x="1131" y="337"/>
                  </a:lnTo>
                  <a:lnTo>
                    <a:pt x="1119" y="311"/>
                  </a:lnTo>
                  <a:lnTo>
                    <a:pt x="1104" y="286"/>
                  </a:lnTo>
                  <a:lnTo>
                    <a:pt x="1089" y="263"/>
                  </a:lnTo>
                  <a:lnTo>
                    <a:pt x="1072" y="239"/>
                  </a:lnTo>
                  <a:lnTo>
                    <a:pt x="1054" y="217"/>
                  </a:lnTo>
                  <a:lnTo>
                    <a:pt x="1036" y="195"/>
                  </a:lnTo>
                  <a:lnTo>
                    <a:pt x="1016" y="174"/>
                  </a:lnTo>
                  <a:lnTo>
                    <a:pt x="995" y="155"/>
                  </a:lnTo>
                  <a:lnTo>
                    <a:pt x="973" y="136"/>
                  </a:lnTo>
                  <a:lnTo>
                    <a:pt x="952" y="118"/>
                  </a:lnTo>
                  <a:lnTo>
                    <a:pt x="928" y="102"/>
                  </a:lnTo>
                  <a:lnTo>
                    <a:pt x="904" y="86"/>
                  </a:lnTo>
                  <a:lnTo>
                    <a:pt x="879" y="72"/>
                  </a:lnTo>
                  <a:lnTo>
                    <a:pt x="853" y="59"/>
                  </a:lnTo>
                  <a:lnTo>
                    <a:pt x="827" y="47"/>
                  </a:lnTo>
                  <a:lnTo>
                    <a:pt x="800" y="36"/>
                  </a:lnTo>
                  <a:lnTo>
                    <a:pt x="772" y="27"/>
                  </a:lnTo>
                  <a:lnTo>
                    <a:pt x="744" y="19"/>
                  </a:lnTo>
                  <a:lnTo>
                    <a:pt x="715" y="13"/>
                  </a:lnTo>
                  <a:lnTo>
                    <a:pt x="686" y="7"/>
                  </a:lnTo>
                  <a:lnTo>
                    <a:pt x="656" y="3"/>
                  </a:lnTo>
                  <a:lnTo>
                    <a:pt x="626" y="1"/>
                  </a:lnTo>
                  <a:lnTo>
                    <a:pt x="596" y="0"/>
                  </a:lnTo>
                  <a:lnTo>
                    <a:pt x="596" y="0"/>
                  </a:lnTo>
                  <a:lnTo>
                    <a:pt x="565" y="1"/>
                  </a:lnTo>
                  <a:lnTo>
                    <a:pt x="535" y="3"/>
                  </a:lnTo>
                  <a:lnTo>
                    <a:pt x="506" y="7"/>
                  </a:lnTo>
                  <a:lnTo>
                    <a:pt x="475" y="13"/>
                  </a:lnTo>
                  <a:lnTo>
                    <a:pt x="447" y="19"/>
                  </a:lnTo>
                  <a:lnTo>
                    <a:pt x="418" y="27"/>
                  </a:lnTo>
                  <a:lnTo>
                    <a:pt x="391" y="36"/>
                  </a:lnTo>
                  <a:lnTo>
                    <a:pt x="364" y="47"/>
                  </a:lnTo>
                  <a:lnTo>
                    <a:pt x="337" y="59"/>
                  </a:lnTo>
                  <a:lnTo>
                    <a:pt x="313" y="72"/>
                  </a:lnTo>
                  <a:lnTo>
                    <a:pt x="288" y="86"/>
                  </a:lnTo>
                  <a:lnTo>
                    <a:pt x="263" y="102"/>
                  </a:lnTo>
                  <a:lnTo>
                    <a:pt x="240" y="118"/>
                  </a:lnTo>
                  <a:lnTo>
                    <a:pt x="217" y="136"/>
                  </a:lnTo>
                  <a:lnTo>
                    <a:pt x="195" y="155"/>
                  </a:lnTo>
                  <a:lnTo>
                    <a:pt x="175" y="174"/>
                  </a:lnTo>
                  <a:lnTo>
                    <a:pt x="155" y="195"/>
                  </a:lnTo>
                  <a:lnTo>
                    <a:pt x="136" y="217"/>
                  </a:lnTo>
                  <a:lnTo>
                    <a:pt x="119" y="239"/>
                  </a:lnTo>
                  <a:lnTo>
                    <a:pt x="102" y="263"/>
                  </a:lnTo>
                  <a:lnTo>
                    <a:pt x="86" y="286"/>
                  </a:lnTo>
                  <a:lnTo>
                    <a:pt x="73" y="311"/>
                  </a:lnTo>
                  <a:lnTo>
                    <a:pt x="59" y="337"/>
                  </a:lnTo>
                  <a:lnTo>
                    <a:pt x="47" y="363"/>
                  </a:lnTo>
                  <a:lnTo>
                    <a:pt x="37" y="390"/>
                  </a:lnTo>
                  <a:lnTo>
                    <a:pt x="27" y="418"/>
                  </a:lnTo>
                  <a:lnTo>
                    <a:pt x="19" y="446"/>
                  </a:lnTo>
                  <a:lnTo>
                    <a:pt x="13" y="475"/>
                  </a:lnTo>
                  <a:lnTo>
                    <a:pt x="8" y="504"/>
                  </a:lnTo>
                  <a:lnTo>
                    <a:pt x="3" y="534"/>
                  </a:lnTo>
                  <a:lnTo>
                    <a:pt x="1" y="565"/>
                  </a:lnTo>
                  <a:lnTo>
                    <a:pt x="0" y="595"/>
                  </a:lnTo>
                  <a:lnTo>
                    <a:pt x="0" y="595"/>
                  </a:lnTo>
                  <a:lnTo>
                    <a:pt x="1" y="626"/>
                  </a:lnTo>
                  <a:lnTo>
                    <a:pt x="3" y="656"/>
                  </a:lnTo>
                  <a:lnTo>
                    <a:pt x="8" y="686"/>
                  </a:lnTo>
                  <a:lnTo>
                    <a:pt x="13" y="715"/>
                  </a:lnTo>
                  <a:lnTo>
                    <a:pt x="19" y="743"/>
                  </a:lnTo>
                  <a:lnTo>
                    <a:pt x="27" y="772"/>
                  </a:lnTo>
                  <a:lnTo>
                    <a:pt x="37" y="799"/>
                  </a:lnTo>
                  <a:lnTo>
                    <a:pt x="47" y="826"/>
                  </a:lnTo>
                  <a:lnTo>
                    <a:pt x="59" y="853"/>
                  </a:lnTo>
                  <a:lnTo>
                    <a:pt x="73" y="878"/>
                  </a:lnTo>
                  <a:lnTo>
                    <a:pt x="86" y="903"/>
                  </a:lnTo>
                  <a:lnTo>
                    <a:pt x="102" y="928"/>
                  </a:lnTo>
                  <a:lnTo>
                    <a:pt x="119" y="950"/>
                  </a:lnTo>
                  <a:lnTo>
                    <a:pt x="136" y="973"/>
                  </a:lnTo>
                  <a:lnTo>
                    <a:pt x="155" y="995"/>
                  </a:lnTo>
                  <a:lnTo>
                    <a:pt x="175" y="1016"/>
                  </a:lnTo>
                  <a:lnTo>
                    <a:pt x="195" y="1036"/>
                  </a:lnTo>
                  <a:lnTo>
                    <a:pt x="217" y="1054"/>
                  </a:lnTo>
                  <a:lnTo>
                    <a:pt x="240" y="1072"/>
                  </a:lnTo>
                  <a:lnTo>
                    <a:pt x="263" y="1088"/>
                  </a:lnTo>
                  <a:lnTo>
                    <a:pt x="288" y="1104"/>
                  </a:lnTo>
                  <a:lnTo>
                    <a:pt x="313" y="1117"/>
                  </a:lnTo>
                  <a:lnTo>
                    <a:pt x="337" y="1131"/>
                  </a:lnTo>
                  <a:lnTo>
                    <a:pt x="364" y="1143"/>
                  </a:lnTo>
                  <a:lnTo>
                    <a:pt x="391" y="1154"/>
                  </a:lnTo>
                  <a:lnTo>
                    <a:pt x="418" y="1163"/>
                  </a:lnTo>
                  <a:lnTo>
                    <a:pt x="447" y="1171"/>
                  </a:lnTo>
                  <a:lnTo>
                    <a:pt x="475" y="1178"/>
                  </a:lnTo>
                  <a:lnTo>
                    <a:pt x="506" y="1183"/>
                  </a:lnTo>
                  <a:lnTo>
                    <a:pt x="535" y="1187"/>
                  </a:lnTo>
                  <a:lnTo>
                    <a:pt x="565" y="1189"/>
                  </a:lnTo>
                  <a:lnTo>
                    <a:pt x="596" y="1190"/>
                  </a:lnTo>
                  <a:lnTo>
                    <a:pt x="596" y="1190"/>
                  </a:lnTo>
                  <a:close/>
                  <a:moveTo>
                    <a:pt x="596" y="216"/>
                  </a:moveTo>
                  <a:lnTo>
                    <a:pt x="596" y="216"/>
                  </a:lnTo>
                  <a:lnTo>
                    <a:pt x="616" y="216"/>
                  </a:lnTo>
                  <a:lnTo>
                    <a:pt x="634" y="218"/>
                  </a:lnTo>
                  <a:lnTo>
                    <a:pt x="653" y="220"/>
                  </a:lnTo>
                  <a:lnTo>
                    <a:pt x="672" y="223"/>
                  </a:lnTo>
                  <a:lnTo>
                    <a:pt x="690" y="227"/>
                  </a:lnTo>
                  <a:lnTo>
                    <a:pt x="708" y="233"/>
                  </a:lnTo>
                  <a:lnTo>
                    <a:pt x="726" y="239"/>
                  </a:lnTo>
                  <a:lnTo>
                    <a:pt x="743" y="246"/>
                  </a:lnTo>
                  <a:lnTo>
                    <a:pt x="760" y="253"/>
                  </a:lnTo>
                  <a:lnTo>
                    <a:pt x="776" y="262"/>
                  </a:lnTo>
                  <a:lnTo>
                    <a:pt x="792" y="271"/>
                  </a:lnTo>
                  <a:lnTo>
                    <a:pt x="807" y="280"/>
                  </a:lnTo>
                  <a:lnTo>
                    <a:pt x="822" y="292"/>
                  </a:lnTo>
                  <a:lnTo>
                    <a:pt x="837" y="302"/>
                  </a:lnTo>
                  <a:lnTo>
                    <a:pt x="850" y="314"/>
                  </a:lnTo>
                  <a:lnTo>
                    <a:pt x="864" y="327"/>
                  </a:lnTo>
                  <a:lnTo>
                    <a:pt x="876" y="340"/>
                  </a:lnTo>
                  <a:lnTo>
                    <a:pt x="888" y="354"/>
                  </a:lnTo>
                  <a:lnTo>
                    <a:pt x="900" y="368"/>
                  </a:lnTo>
                  <a:lnTo>
                    <a:pt x="910" y="383"/>
                  </a:lnTo>
                  <a:lnTo>
                    <a:pt x="920" y="399"/>
                  </a:lnTo>
                  <a:lnTo>
                    <a:pt x="929" y="414"/>
                  </a:lnTo>
                  <a:lnTo>
                    <a:pt x="937" y="431"/>
                  </a:lnTo>
                  <a:lnTo>
                    <a:pt x="945" y="447"/>
                  </a:lnTo>
                  <a:lnTo>
                    <a:pt x="952" y="465"/>
                  </a:lnTo>
                  <a:lnTo>
                    <a:pt x="958" y="483"/>
                  </a:lnTo>
                  <a:lnTo>
                    <a:pt x="963" y="500"/>
                  </a:lnTo>
                  <a:lnTo>
                    <a:pt x="967" y="519"/>
                  </a:lnTo>
                  <a:lnTo>
                    <a:pt x="970" y="538"/>
                  </a:lnTo>
                  <a:lnTo>
                    <a:pt x="972" y="556"/>
                  </a:lnTo>
                  <a:lnTo>
                    <a:pt x="975" y="575"/>
                  </a:lnTo>
                  <a:lnTo>
                    <a:pt x="975" y="595"/>
                  </a:lnTo>
                  <a:lnTo>
                    <a:pt x="975" y="595"/>
                  </a:lnTo>
                  <a:lnTo>
                    <a:pt x="975" y="614"/>
                  </a:lnTo>
                  <a:lnTo>
                    <a:pt x="972" y="634"/>
                  </a:lnTo>
                  <a:lnTo>
                    <a:pt x="970" y="653"/>
                  </a:lnTo>
                  <a:lnTo>
                    <a:pt x="967" y="671"/>
                  </a:lnTo>
                  <a:lnTo>
                    <a:pt x="963" y="690"/>
                  </a:lnTo>
                  <a:lnTo>
                    <a:pt x="958" y="708"/>
                  </a:lnTo>
                  <a:lnTo>
                    <a:pt x="952" y="725"/>
                  </a:lnTo>
                  <a:lnTo>
                    <a:pt x="945" y="742"/>
                  </a:lnTo>
                  <a:lnTo>
                    <a:pt x="937" y="760"/>
                  </a:lnTo>
                  <a:lnTo>
                    <a:pt x="929" y="775"/>
                  </a:lnTo>
                  <a:lnTo>
                    <a:pt x="920" y="792"/>
                  </a:lnTo>
                  <a:lnTo>
                    <a:pt x="910" y="807"/>
                  </a:lnTo>
                  <a:lnTo>
                    <a:pt x="900" y="822"/>
                  </a:lnTo>
                  <a:lnTo>
                    <a:pt x="888" y="836"/>
                  </a:lnTo>
                  <a:lnTo>
                    <a:pt x="876" y="850"/>
                  </a:lnTo>
                  <a:lnTo>
                    <a:pt x="864" y="863"/>
                  </a:lnTo>
                  <a:lnTo>
                    <a:pt x="850" y="876"/>
                  </a:lnTo>
                  <a:lnTo>
                    <a:pt x="837" y="887"/>
                  </a:lnTo>
                  <a:lnTo>
                    <a:pt x="822" y="899"/>
                  </a:lnTo>
                  <a:lnTo>
                    <a:pt x="807" y="909"/>
                  </a:lnTo>
                  <a:lnTo>
                    <a:pt x="792" y="919"/>
                  </a:lnTo>
                  <a:lnTo>
                    <a:pt x="776" y="929"/>
                  </a:lnTo>
                  <a:lnTo>
                    <a:pt x="760" y="937"/>
                  </a:lnTo>
                  <a:lnTo>
                    <a:pt x="743" y="944"/>
                  </a:lnTo>
                  <a:lnTo>
                    <a:pt x="726" y="951"/>
                  </a:lnTo>
                  <a:lnTo>
                    <a:pt x="708" y="957"/>
                  </a:lnTo>
                  <a:lnTo>
                    <a:pt x="690" y="962"/>
                  </a:lnTo>
                  <a:lnTo>
                    <a:pt x="672" y="966"/>
                  </a:lnTo>
                  <a:lnTo>
                    <a:pt x="653" y="970"/>
                  </a:lnTo>
                  <a:lnTo>
                    <a:pt x="634" y="972"/>
                  </a:lnTo>
                  <a:lnTo>
                    <a:pt x="616" y="973"/>
                  </a:lnTo>
                  <a:lnTo>
                    <a:pt x="596" y="974"/>
                  </a:lnTo>
                  <a:lnTo>
                    <a:pt x="596" y="974"/>
                  </a:lnTo>
                  <a:lnTo>
                    <a:pt x="576" y="973"/>
                  </a:lnTo>
                  <a:lnTo>
                    <a:pt x="556" y="972"/>
                  </a:lnTo>
                  <a:lnTo>
                    <a:pt x="538" y="970"/>
                  </a:lnTo>
                  <a:lnTo>
                    <a:pt x="519" y="966"/>
                  </a:lnTo>
                  <a:lnTo>
                    <a:pt x="500" y="962"/>
                  </a:lnTo>
                  <a:lnTo>
                    <a:pt x="483" y="957"/>
                  </a:lnTo>
                  <a:lnTo>
                    <a:pt x="465" y="951"/>
                  </a:lnTo>
                  <a:lnTo>
                    <a:pt x="448" y="944"/>
                  </a:lnTo>
                  <a:lnTo>
                    <a:pt x="431" y="937"/>
                  </a:lnTo>
                  <a:lnTo>
                    <a:pt x="415" y="929"/>
                  </a:lnTo>
                  <a:lnTo>
                    <a:pt x="399" y="919"/>
                  </a:lnTo>
                  <a:lnTo>
                    <a:pt x="383" y="909"/>
                  </a:lnTo>
                  <a:lnTo>
                    <a:pt x="369" y="899"/>
                  </a:lnTo>
                  <a:lnTo>
                    <a:pt x="354" y="887"/>
                  </a:lnTo>
                  <a:lnTo>
                    <a:pt x="341" y="876"/>
                  </a:lnTo>
                  <a:lnTo>
                    <a:pt x="327" y="863"/>
                  </a:lnTo>
                  <a:lnTo>
                    <a:pt x="315" y="850"/>
                  </a:lnTo>
                  <a:lnTo>
                    <a:pt x="303" y="836"/>
                  </a:lnTo>
                  <a:lnTo>
                    <a:pt x="292" y="822"/>
                  </a:lnTo>
                  <a:lnTo>
                    <a:pt x="281" y="807"/>
                  </a:lnTo>
                  <a:lnTo>
                    <a:pt x="271" y="792"/>
                  </a:lnTo>
                  <a:lnTo>
                    <a:pt x="262" y="775"/>
                  </a:lnTo>
                  <a:lnTo>
                    <a:pt x="253" y="760"/>
                  </a:lnTo>
                  <a:lnTo>
                    <a:pt x="246" y="742"/>
                  </a:lnTo>
                  <a:lnTo>
                    <a:pt x="239" y="725"/>
                  </a:lnTo>
                  <a:lnTo>
                    <a:pt x="234" y="708"/>
                  </a:lnTo>
                  <a:lnTo>
                    <a:pt x="229" y="690"/>
                  </a:lnTo>
                  <a:lnTo>
                    <a:pt x="224" y="671"/>
                  </a:lnTo>
                  <a:lnTo>
                    <a:pt x="220" y="653"/>
                  </a:lnTo>
                  <a:lnTo>
                    <a:pt x="218" y="634"/>
                  </a:lnTo>
                  <a:lnTo>
                    <a:pt x="217" y="614"/>
                  </a:lnTo>
                  <a:lnTo>
                    <a:pt x="216" y="595"/>
                  </a:lnTo>
                  <a:lnTo>
                    <a:pt x="216" y="595"/>
                  </a:lnTo>
                  <a:lnTo>
                    <a:pt x="217" y="575"/>
                  </a:lnTo>
                  <a:lnTo>
                    <a:pt x="218" y="556"/>
                  </a:lnTo>
                  <a:lnTo>
                    <a:pt x="220" y="538"/>
                  </a:lnTo>
                  <a:lnTo>
                    <a:pt x="224" y="519"/>
                  </a:lnTo>
                  <a:lnTo>
                    <a:pt x="229" y="500"/>
                  </a:lnTo>
                  <a:lnTo>
                    <a:pt x="234" y="483"/>
                  </a:lnTo>
                  <a:lnTo>
                    <a:pt x="239" y="465"/>
                  </a:lnTo>
                  <a:lnTo>
                    <a:pt x="246" y="447"/>
                  </a:lnTo>
                  <a:lnTo>
                    <a:pt x="253" y="431"/>
                  </a:lnTo>
                  <a:lnTo>
                    <a:pt x="262" y="414"/>
                  </a:lnTo>
                  <a:lnTo>
                    <a:pt x="271" y="399"/>
                  </a:lnTo>
                  <a:lnTo>
                    <a:pt x="281" y="383"/>
                  </a:lnTo>
                  <a:lnTo>
                    <a:pt x="292" y="368"/>
                  </a:lnTo>
                  <a:lnTo>
                    <a:pt x="303" y="354"/>
                  </a:lnTo>
                  <a:lnTo>
                    <a:pt x="315" y="340"/>
                  </a:lnTo>
                  <a:lnTo>
                    <a:pt x="327" y="327"/>
                  </a:lnTo>
                  <a:lnTo>
                    <a:pt x="341" y="314"/>
                  </a:lnTo>
                  <a:lnTo>
                    <a:pt x="354" y="302"/>
                  </a:lnTo>
                  <a:lnTo>
                    <a:pt x="369" y="292"/>
                  </a:lnTo>
                  <a:lnTo>
                    <a:pt x="383" y="280"/>
                  </a:lnTo>
                  <a:lnTo>
                    <a:pt x="399" y="271"/>
                  </a:lnTo>
                  <a:lnTo>
                    <a:pt x="415" y="262"/>
                  </a:lnTo>
                  <a:lnTo>
                    <a:pt x="431" y="253"/>
                  </a:lnTo>
                  <a:lnTo>
                    <a:pt x="448" y="246"/>
                  </a:lnTo>
                  <a:lnTo>
                    <a:pt x="465" y="239"/>
                  </a:lnTo>
                  <a:lnTo>
                    <a:pt x="483" y="233"/>
                  </a:lnTo>
                  <a:lnTo>
                    <a:pt x="500" y="227"/>
                  </a:lnTo>
                  <a:lnTo>
                    <a:pt x="519" y="223"/>
                  </a:lnTo>
                  <a:lnTo>
                    <a:pt x="538" y="220"/>
                  </a:lnTo>
                  <a:lnTo>
                    <a:pt x="556" y="218"/>
                  </a:lnTo>
                  <a:lnTo>
                    <a:pt x="576" y="216"/>
                  </a:lnTo>
                  <a:lnTo>
                    <a:pt x="596" y="216"/>
                  </a:lnTo>
                  <a:lnTo>
                    <a:pt x="596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62" name="Freeform 34">
              <a:extLst>
                <a:ext uri="{FF2B5EF4-FFF2-40B4-BE49-F238E27FC236}">
                  <a16:creationId xmlns:a16="http://schemas.microsoft.com/office/drawing/2014/main" id="{6B3624D6-415A-46C5-8BBB-C3C8BEF8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1775" y="10714038"/>
              <a:ext cx="760413" cy="412750"/>
            </a:xfrm>
            <a:custGeom>
              <a:avLst/>
              <a:gdLst>
                <a:gd name="T0" fmla="*/ 2219 w 2397"/>
                <a:gd name="T1" fmla="*/ 1080 h 1298"/>
                <a:gd name="T2" fmla="*/ 230 w 2397"/>
                <a:gd name="T3" fmla="*/ 1082 h 1298"/>
                <a:gd name="T4" fmla="*/ 273 w 2397"/>
                <a:gd name="T5" fmla="*/ 921 h 1298"/>
                <a:gd name="T6" fmla="*/ 342 w 2397"/>
                <a:gd name="T7" fmla="*/ 766 h 1298"/>
                <a:gd name="T8" fmla="*/ 432 w 2397"/>
                <a:gd name="T9" fmla="*/ 619 h 1298"/>
                <a:gd name="T10" fmla="*/ 542 w 2397"/>
                <a:gd name="T11" fmla="*/ 488 h 1298"/>
                <a:gd name="T12" fmla="*/ 671 w 2397"/>
                <a:gd name="T13" fmla="*/ 377 h 1298"/>
                <a:gd name="T14" fmla="*/ 814 w 2397"/>
                <a:gd name="T15" fmla="*/ 291 h 1298"/>
                <a:gd name="T16" fmla="*/ 972 w 2397"/>
                <a:gd name="T17" fmla="*/ 236 h 1298"/>
                <a:gd name="T18" fmla="*/ 1097 w 2397"/>
                <a:gd name="T19" fmla="*/ 217 h 1298"/>
                <a:gd name="T20" fmla="*/ 1357 w 2397"/>
                <a:gd name="T21" fmla="*/ 216 h 1298"/>
                <a:gd name="T22" fmla="*/ 1482 w 2397"/>
                <a:gd name="T23" fmla="*/ 226 h 1298"/>
                <a:gd name="T24" fmla="*/ 1601 w 2397"/>
                <a:gd name="T25" fmla="*/ 257 h 1298"/>
                <a:gd name="T26" fmla="*/ 1714 w 2397"/>
                <a:gd name="T27" fmla="*/ 306 h 1298"/>
                <a:gd name="T28" fmla="*/ 1818 w 2397"/>
                <a:gd name="T29" fmla="*/ 370 h 1298"/>
                <a:gd name="T30" fmla="*/ 1915 w 2397"/>
                <a:gd name="T31" fmla="*/ 449 h 1298"/>
                <a:gd name="T32" fmla="*/ 2002 w 2397"/>
                <a:gd name="T33" fmla="*/ 540 h 1298"/>
                <a:gd name="T34" fmla="*/ 2079 w 2397"/>
                <a:gd name="T35" fmla="*/ 640 h 1298"/>
                <a:gd name="T36" fmla="*/ 2145 w 2397"/>
                <a:gd name="T37" fmla="*/ 748 h 1298"/>
                <a:gd name="T38" fmla="*/ 2213 w 2397"/>
                <a:gd name="T39" fmla="*/ 894 h 1298"/>
                <a:gd name="T40" fmla="*/ 2350 w 2397"/>
                <a:gd name="T41" fmla="*/ 835 h 1298"/>
                <a:gd name="T42" fmla="*/ 2384 w 2397"/>
                <a:gd name="T43" fmla="*/ 811 h 1298"/>
                <a:gd name="T44" fmla="*/ 2396 w 2397"/>
                <a:gd name="T45" fmla="*/ 786 h 1298"/>
                <a:gd name="T46" fmla="*/ 2395 w 2397"/>
                <a:gd name="T47" fmla="*/ 757 h 1298"/>
                <a:gd name="T48" fmla="*/ 2334 w 2397"/>
                <a:gd name="T49" fmla="*/ 631 h 1298"/>
                <a:gd name="T50" fmla="*/ 2235 w 2397"/>
                <a:gd name="T51" fmla="*/ 478 h 1298"/>
                <a:gd name="T52" fmla="*/ 2117 w 2397"/>
                <a:gd name="T53" fmla="*/ 343 h 1298"/>
                <a:gd name="T54" fmla="*/ 1987 w 2397"/>
                <a:gd name="T55" fmla="*/ 229 h 1298"/>
                <a:gd name="T56" fmla="*/ 1845 w 2397"/>
                <a:gd name="T57" fmla="*/ 137 h 1298"/>
                <a:gd name="T58" fmla="*/ 1697 w 2397"/>
                <a:gd name="T59" fmla="*/ 66 h 1298"/>
                <a:gd name="T60" fmla="*/ 1546 w 2397"/>
                <a:gd name="T61" fmla="*/ 21 h 1298"/>
                <a:gd name="T62" fmla="*/ 1394 w 2397"/>
                <a:gd name="T63" fmla="*/ 1 h 1298"/>
                <a:gd name="T64" fmla="*/ 1116 w 2397"/>
                <a:gd name="T65" fmla="*/ 0 h 1298"/>
                <a:gd name="T66" fmla="*/ 1020 w 2397"/>
                <a:gd name="T67" fmla="*/ 8 h 1298"/>
                <a:gd name="T68" fmla="*/ 923 w 2397"/>
                <a:gd name="T69" fmla="*/ 28 h 1298"/>
                <a:gd name="T70" fmla="*/ 754 w 2397"/>
                <a:gd name="T71" fmla="*/ 85 h 1298"/>
                <a:gd name="T72" fmla="*/ 568 w 2397"/>
                <a:gd name="T73" fmla="*/ 188 h 1298"/>
                <a:gd name="T74" fmla="*/ 398 w 2397"/>
                <a:gd name="T75" fmla="*/ 326 h 1298"/>
                <a:gd name="T76" fmla="*/ 283 w 2397"/>
                <a:gd name="T77" fmla="*/ 451 h 1298"/>
                <a:gd name="T78" fmla="*/ 215 w 2397"/>
                <a:gd name="T79" fmla="*/ 546 h 1298"/>
                <a:gd name="T80" fmla="*/ 154 w 2397"/>
                <a:gd name="T81" fmla="*/ 646 h 1298"/>
                <a:gd name="T82" fmla="*/ 102 w 2397"/>
                <a:gd name="T83" fmla="*/ 754 h 1298"/>
                <a:gd name="T84" fmla="*/ 60 w 2397"/>
                <a:gd name="T85" fmla="*/ 869 h 1298"/>
                <a:gd name="T86" fmla="*/ 28 w 2397"/>
                <a:gd name="T87" fmla="*/ 990 h 1298"/>
                <a:gd name="T88" fmla="*/ 6 w 2397"/>
                <a:gd name="T89" fmla="*/ 1117 h 1298"/>
                <a:gd name="T90" fmla="*/ 0 w 2397"/>
                <a:gd name="T91" fmla="*/ 1194 h 1298"/>
                <a:gd name="T92" fmla="*/ 10 w 2397"/>
                <a:gd name="T93" fmla="*/ 1237 h 1298"/>
                <a:gd name="T94" fmla="*/ 29 w 2397"/>
                <a:gd name="T95" fmla="*/ 1264 h 1298"/>
                <a:gd name="T96" fmla="*/ 64 w 2397"/>
                <a:gd name="T97" fmla="*/ 1290 h 1298"/>
                <a:gd name="T98" fmla="*/ 107 w 2397"/>
                <a:gd name="T99" fmla="*/ 1298 h 1298"/>
                <a:gd name="T100" fmla="*/ 2223 w 2397"/>
                <a:gd name="T101" fmla="*/ 1296 h 1298"/>
                <a:gd name="T102" fmla="*/ 2321 w 2397"/>
                <a:gd name="T103" fmla="*/ 1279 h 1298"/>
                <a:gd name="T104" fmla="*/ 2374 w 2397"/>
                <a:gd name="T105" fmla="*/ 1249 h 1298"/>
                <a:gd name="T106" fmla="*/ 2394 w 2397"/>
                <a:gd name="T107" fmla="*/ 1209 h 1298"/>
                <a:gd name="T108" fmla="*/ 2396 w 2397"/>
                <a:gd name="T109" fmla="*/ 1026 h 1298"/>
                <a:gd name="T110" fmla="*/ 2340 w 2397"/>
                <a:gd name="T111" fmla="*/ 1057 h 1298"/>
                <a:gd name="T112" fmla="*/ 2266 w 2397"/>
                <a:gd name="T113" fmla="*/ 1076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97" h="1298">
                  <a:moveTo>
                    <a:pt x="2266" y="1076"/>
                  </a:moveTo>
                  <a:lnTo>
                    <a:pt x="2266" y="1076"/>
                  </a:lnTo>
                  <a:lnTo>
                    <a:pt x="2244" y="1078"/>
                  </a:lnTo>
                  <a:lnTo>
                    <a:pt x="2219" y="1080"/>
                  </a:lnTo>
                  <a:lnTo>
                    <a:pt x="2192" y="1081"/>
                  </a:lnTo>
                  <a:lnTo>
                    <a:pt x="2163" y="1082"/>
                  </a:lnTo>
                  <a:lnTo>
                    <a:pt x="230" y="1082"/>
                  </a:lnTo>
                  <a:lnTo>
                    <a:pt x="230" y="1082"/>
                  </a:lnTo>
                  <a:lnTo>
                    <a:pt x="238" y="1042"/>
                  </a:lnTo>
                  <a:lnTo>
                    <a:pt x="249" y="1002"/>
                  </a:lnTo>
                  <a:lnTo>
                    <a:pt x="261" y="962"/>
                  </a:lnTo>
                  <a:lnTo>
                    <a:pt x="273" y="921"/>
                  </a:lnTo>
                  <a:lnTo>
                    <a:pt x="289" y="882"/>
                  </a:lnTo>
                  <a:lnTo>
                    <a:pt x="306" y="843"/>
                  </a:lnTo>
                  <a:lnTo>
                    <a:pt x="323" y="804"/>
                  </a:lnTo>
                  <a:lnTo>
                    <a:pt x="342" y="766"/>
                  </a:lnTo>
                  <a:lnTo>
                    <a:pt x="363" y="727"/>
                  </a:lnTo>
                  <a:lnTo>
                    <a:pt x="385" y="691"/>
                  </a:lnTo>
                  <a:lnTo>
                    <a:pt x="408" y="655"/>
                  </a:lnTo>
                  <a:lnTo>
                    <a:pt x="432" y="619"/>
                  </a:lnTo>
                  <a:lnTo>
                    <a:pt x="458" y="584"/>
                  </a:lnTo>
                  <a:lnTo>
                    <a:pt x="485" y="551"/>
                  </a:lnTo>
                  <a:lnTo>
                    <a:pt x="513" y="519"/>
                  </a:lnTo>
                  <a:lnTo>
                    <a:pt x="542" y="488"/>
                  </a:lnTo>
                  <a:lnTo>
                    <a:pt x="573" y="458"/>
                  </a:lnTo>
                  <a:lnTo>
                    <a:pt x="604" y="430"/>
                  </a:lnTo>
                  <a:lnTo>
                    <a:pt x="638" y="402"/>
                  </a:lnTo>
                  <a:lnTo>
                    <a:pt x="671" y="377"/>
                  </a:lnTo>
                  <a:lnTo>
                    <a:pt x="705" y="353"/>
                  </a:lnTo>
                  <a:lnTo>
                    <a:pt x="740" y="330"/>
                  </a:lnTo>
                  <a:lnTo>
                    <a:pt x="777" y="309"/>
                  </a:lnTo>
                  <a:lnTo>
                    <a:pt x="814" y="291"/>
                  </a:lnTo>
                  <a:lnTo>
                    <a:pt x="852" y="274"/>
                  </a:lnTo>
                  <a:lnTo>
                    <a:pt x="892" y="258"/>
                  </a:lnTo>
                  <a:lnTo>
                    <a:pt x="931" y="246"/>
                  </a:lnTo>
                  <a:lnTo>
                    <a:pt x="972" y="236"/>
                  </a:lnTo>
                  <a:lnTo>
                    <a:pt x="1013" y="227"/>
                  </a:lnTo>
                  <a:lnTo>
                    <a:pt x="1055" y="221"/>
                  </a:lnTo>
                  <a:lnTo>
                    <a:pt x="1076" y="219"/>
                  </a:lnTo>
                  <a:lnTo>
                    <a:pt x="1097" y="217"/>
                  </a:lnTo>
                  <a:lnTo>
                    <a:pt x="1119" y="216"/>
                  </a:lnTo>
                  <a:lnTo>
                    <a:pt x="1140" y="216"/>
                  </a:lnTo>
                  <a:lnTo>
                    <a:pt x="1357" y="216"/>
                  </a:lnTo>
                  <a:lnTo>
                    <a:pt x="1357" y="216"/>
                  </a:lnTo>
                  <a:lnTo>
                    <a:pt x="1389" y="217"/>
                  </a:lnTo>
                  <a:lnTo>
                    <a:pt x="1420" y="218"/>
                  </a:lnTo>
                  <a:lnTo>
                    <a:pt x="1451" y="222"/>
                  </a:lnTo>
                  <a:lnTo>
                    <a:pt x="1482" y="226"/>
                  </a:lnTo>
                  <a:lnTo>
                    <a:pt x="1512" y="232"/>
                  </a:lnTo>
                  <a:lnTo>
                    <a:pt x="1542" y="240"/>
                  </a:lnTo>
                  <a:lnTo>
                    <a:pt x="1571" y="248"/>
                  </a:lnTo>
                  <a:lnTo>
                    <a:pt x="1601" y="257"/>
                  </a:lnTo>
                  <a:lnTo>
                    <a:pt x="1630" y="268"/>
                  </a:lnTo>
                  <a:lnTo>
                    <a:pt x="1658" y="279"/>
                  </a:lnTo>
                  <a:lnTo>
                    <a:pt x="1686" y="293"/>
                  </a:lnTo>
                  <a:lnTo>
                    <a:pt x="1714" y="306"/>
                  </a:lnTo>
                  <a:lnTo>
                    <a:pt x="1741" y="321"/>
                  </a:lnTo>
                  <a:lnTo>
                    <a:pt x="1767" y="336"/>
                  </a:lnTo>
                  <a:lnTo>
                    <a:pt x="1792" y="353"/>
                  </a:lnTo>
                  <a:lnTo>
                    <a:pt x="1818" y="370"/>
                  </a:lnTo>
                  <a:lnTo>
                    <a:pt x="1843" y="389"/>
                  </a:lnTo>
                  <a:lnTo>
                    <a:pt x="1867" y="409"/>
                  </a:lnTo>
                  <a:lnTo>
                    <a:pt x="1891" y="429"/>
                  </a:lnTo>
                  <a:lnTo>
                    <a:pt x="1915" y="449"/>
                  </a:lnTo>
                  <a:lnTo>
                    <a:pt x="1938" y="471"/>
                  </a:lnTo>
                  <a:lnTo>
                    <a:pt x="1960" y="494"/>
                  </a:lnTo>
                  <a:lnTo>
                    <a:pt x="1981" y="517"/>
                  </a:lnTo>
                  <a:lnTo>
                    <a:pt x="2002" y="540"/>
                  </a:lnTo>
                  <a:lnTo>
                    <a:pt x="2022" y="564"/>
                  </a:lnTo>
                  <a:lnTo>
                    <a:pt x="2042" y="589"/>
                  </a:lnTo>
                  <a:lnTo>
                    <a:pt x="2061" y="614"/>
                  </a:lnTo>
                  <a:lnTo>
                    <a:pt x="2079" y="640"/>
                  </a:lnTo>
                  <a:lnTo>
                    <a:pt x="2097" y="666"/>
                  </a:lnTo>
                  <a:lnTo>
                    <a:pt x="2113" y="693"/>
                  </a:lnTo>
                  <a:lnTo>
                    <a:pt x="2130" y="720"/>
                  </a:lnTo>
                  <a:lnTo>
                    <a:pt x="2145" y="748"/>
                  </a:lnTo>
                  <a:lnTo>
                    <a:pt x="2145" y="748"/>
                  </a:lnTo>
                  <a:lnTo>
                    <a:pt x="2176" y="817"/>
                  </a:lnTo>
                  <a:lnTo>
                    <a:pt x="2176" y="817"/>
                  </a:lnTo>
                  <a:lnTo>
                    <a:pt x="2213" y="894"/>
                  </a:lnTo>
                  <a:lnTo>
                    <a:pt x="2214" y="899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50" y="835"/>
                  </a:lnTo>
                  <a:lnTo>
                    <a:pt x="2361" y="830"/>
                  </a:lnTo>
                  <a:lnTo>
                    <a:pt x="2370" y="824"/>
                  </a:lnTo>
                  <a:lnTo>
                    <a:pt x="2378" y="819"/>
                  </a:lnTo>
                  <a:lnTo>
                    <a:pt x="2384" y="811"/>
                  </a:lnTo>
                  <a:lnTo>
                    <a:pt x="2389" y="805"/>
                  </a:lnTo>
                  <a:lnTo>
                    <a:pt x="2392" y="799"/>
                  </a:lnTo>
                  <a:lnTo>
                    <a:pt x="2395" y="793"/>
                  </a:lnTo>
                  <a:lnTo>
                    <a:pt x="2396" y="786"/>
                  </a:lnTo>
                  <a:lnTo>
                    <a:pt x="2397" y="775"/>
                  </a:lnTo>
                  <a:lnTo>
                    <a:pt x="2397" y="766"/>
                  </a:lnTo>
                  <a:lnTo>
                    <a:pt x="2396" y="760"/>
                  </a:lnTo>
                  <a:lnTo>
                    <a:pt x="2395" y="757"/>
                  </a:lnTo>
                  <a:lnTo>
                    <a:pt x="2395" y="757"/>
                  </a:lnTo>
                  <a:lnTo>
                    <a:pt x="2377" y="714"/>
                  </a:lnTo>
                  <a:lnTo>
                    <a:pt x="2356" y="672"/>
                  </a:lnTo>
                  <a:lnTo>
                    <a:pt x="2334" y="631"/>
                  </a:lnTo>
                  <a:lnTo>
                    <a:pt x="2310" y="591"/>
                  </a:lnTo>
                  <a:lnTo>
                    <a:pt x="2286" y="552"/>
                  </a:lnTo>
                  <a:lnTo>
                    <a:pt x="2260" y="515"/>
                  </a:lnTo>
                  <a:lnTo>
                    <a:pt x="2235" y="478"/>
                  </a:lnTo>
                  <a:lnTo>
                    <a:pt x="2206" y="442"/>
                  </a:lnTo>
                  <a:lnTo>
                    <a:pt x="2177" y="408"/>
                  </a:lnTo>
                  <a:lnTo>
                    <a:pt x="2147" y="376"/>
                  </a:lnTo>
                  <a:lnTo>
                    <a:pt x="2117" y="343"/>
                  </a:lnTo>
                  <a:lnTo>
                    <a:pt x="2085" y="313"/>
                  </a:lnTo>
                  <a:lnTo>
                    <a:pt x="2053" y="283"/>
                  </a:lnTo>
                  <a:lnTo>
                    <a:pt x="2020" y="256"/>
                  </a:lnTo>
                  <a:lnTo>
                    <a:pt x="1987" y="229"/>
                  </a:lnTo>
                  <a:lnTo>
                    <a:pt x="1952" y="204"/>
                  </a:lnTo>
                  <a:lnTo>
                    <a:pt x="1917" y="181"/>
                  </a:lnTo>
                  <a:lnTo>
                    <a:pt x="1882" y="158"/>
                  </a:lnTo>
                  <a:lnTo>
                    <a:pt x="1845" y="137"/>
                  </a:lnTo>
                  <a:lnTo>
                    <a:pt x="1809" y="117"/>
                  </a:lnTo>
                  <a:lnTo>
                    <a:pt x="1772" y="99"/>
                  </a:lnTo>
                  <a:lnTo>
                    <a:pt x="1735" y="82"/>
                  </a:lnTo>
                  <a:lnTo>
                    <a:pt x="1697" y="66"/>
                  </a:lnTo>
                  <a:lnTo>
                    <a:pt x="1660" y="53"/>
                  </a:lnTo>
                  <a:lnTo>
                    <a:pt x="1622" y="41"/>
                  </a:lnTo>
                  <a:lnTo>
                    <a:pt x="1584" y="30"/>
                  </a:lnTo>
                  <a:lnTo>
                    <a:pt x="1546" y="21"/>
                  </a:lnTo>
                  <a:lnTo>
                    <a:pt x="1508" y="14"/>
                  </a:lnTo>
                  <a:lnTo>
                    <a:pt x="1470" y="7"/>
                  </a:lnTo>
                  <a:lnTo>
                    <a:pt x="1432" y="3"/>
                  </a:lnTo>
                  <a:lnTo>
                    <a:pt x="1394" y="1"/>
                  </a:lnTo>
                  <a:lnTo>
                    <a:pt x="1357" y="0"/>
                  </a:lnTo>
                  <a:lnTo>
                    <a:pt x="1140" y="0"/>
                  </a:lnTo>
                  <a:lnTo>
                    <a:pt x="1140" y="0"/>
                  </a:lnTo>
                  <a:lnTo>
                    <a:pt x="1116" y="0"/>
                  </a:lnTo>
                  <a:lnTo>
                    <a:pt x="1092" y="1"/>
                  </a:lnTo>
                  <a:lnTo>
                    <a:pt x="1068" y="3"/>
                  </a:lnTo>
                  <a:lnTo>
                    <a:pt x="1044" y="5"/>
                  </a:lnTo>
                  <a:lnTo>
                    <a:pt x="1020" y="8"/>
                  </a:lnTo>
                  <a:lnTo>
                    <a:pt x="996" y="13"/>
                  </a:lnTo>
                  <a:lnTo>
                    <a:pt x="971" y="17"/>
                  </a:lnTo>
                  <a:lnTo>
                    <a:pt x="947" y="22"/>
                  </a:lnTo>
                  <a:lnTo>
                    <a:pt x="923" y="28"/>
                  </a:lnTo>
                  <a:lnTo>
                    <a:pt x="898" y="34"/>
                  </a:lnTo>
                  <a:lnTo>
                    <a:pt x="850" y="49"/>
                  </a:lnTo>
                  <a:lnTo>
                    <a:pt x="802" y="65"/>
                  </a:lnTo>
                  <a:lnTo>
                    <a:pt x="754" y="85"/>
                  </a:lnTo>
                  <a:lnTo>
                    <a:pt x="706" y="108"/>
                  </a:lnTo>
                  <a:lnTo>
                    <a:pt x="659" y="132"/>
                  </a:lnTo>
                  <a:lnTo>
                    <a:pt x="614" y="159"/>
                  </a:lnTo>
                  <a:lnTo>
                    <a:pt x="568" y="188"/>
                  </a:lnTo>
                  <a:lnTo>
                    <a:pt x="525" y="219"/>
                  </a:lnTo>
                  <a:lnTo>
                    <a:pt x="481" y="252"/>
                  </a:lnTo>
                  <a:lnTo>
                    <a:pt x="438" y="288"/>
                  </a:lnTo>
                  <a:lnTo>
                    <a:pt x="398" y="326"/>
                  </a:lnTo>
                  <a:lnTo>
                    <a:pt x="358" y="366"/>
                  </a:lnTo>
                  <a:lnTo>
                    <a:pt x="320" y="408"/>
                  </a:lnTo>
                  <a:lnTo>
                    <a:pt x="301" y="430"/>
                  </a:lnTo>
                  <a:lnTo>
                    <a:pt x="283" y="451"/>
                  </a:lnTo>
                  <a:lnTo>
                    <a:pt x="265" y="474"/>
                  </a:lnTo>
                  <a:lnTo>
                    <a:pt x="249" y="498"/>
                  </a:lnTo>
                  <a:lnTo>
                    <a:pt x="232" y="521"/>
                  </a:lnTo>
                  <a:lnTo>
                    <a:pt x="215" y="546"/>
                  </a:lnTo>
                  <a:lnTo>
                    <a:pt x="199" y="570"/>
                  </a:lnTo>
                  <a:lnTo>
                    <a:pt x="184" y="595"/>
                  </a:lnTo>
                  <a:lnTo>
                    <a:pt x="169" y="620"/>
                  </a:lnTo>
                  <a:lnTo>
                    <a:pt x="154" y="646"/>
                  </a:lnTo>
                  <a:lnTo>
                    <a:pt x="141" y="672"/>
                  </a:lnTo>
                  <a:lnTo>
                    <a:pt x="127" y="699"/>
                  </a:lnTo>
                  <a:lnTo>
                    <a:pt x="115" y="726"/>
                  </a:lnTo>
                  <a:lnTo>
                    <a:pt x="102" y="754"/>
                  </a:lnTo>
                  <a:lnTo>
                    <a:pt x="91" y="782"/>
                  </a:lnTo>
                  <a:lnTo>
                    <a:pt x="80" y="811"/>
                  </a:lnTo>
                  <a:lnTo>
                    <a:pt x="70" y="839"/>
                  </a:lnTo>
                  <a:lnTo>
                    <a:pt x="60" y="869"/>
                  </a:lnTo>
                  <a:lnTo>
                    <a:pt x="50" y="899"/>
                  </a:lnTo>
                  <a:lnTo>
                    <a:pt x="42" y="929"/>
                  </a:lnTo>
                  <a:lnTo>
                    <a:pt x="35" y="960"/>
                  </a:lnTo>
                  <a:lnTo>
                    <a:pt x="28" y="990"/>
                  </a:lnTo>
                  <a:lnTo>
                    <a:pt x="21" y="1021"/>
                  </a:lnTo>
                  <a:lnTo>
                    <a:pt x="15" y="1053"/>
                  </a:lnTo>
                  <a:lnTo>
                    <a:pt x="10" y="1085"/>
                  </a:lnTo>
                  <a:lnTo>
                    <a:pt x="6" y="1117"/>
                  </a:lnTo>
                  <a:lnTo>
                    <a:pt x="3" y="1150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0" y="1194"/>
                  </a:lnTo>
                  <a:lnTo>
                    <a:pt x="1" y="1205"/>
                  </a:lnTo>
                  <a:lnTo>
                    <a:pt x="3" y="1216"/>
                  </a:lnTo>
                  <a:lnTo>
                    <a:pt x="6" y="1226"/>
                  </a:lnTo>
                  <a:lnTo>
                    <a:pt x="10" y="1237"/>
                  </a:lnTo>
                  <a:lnTo>
                    <a:pt x="15" y="1246"/>
                  </a:lnTo>
                  <a:lnTo>
                    <a:pt x="21" y="1255"/>
                  </a:lnTo>
                  <a:lnTo>
                    <a:pt x="29" y="1264"/>
                  </a:lnTo>
                  <a:lnTo>
                    <a:pt x="29" y="1264"/>
                  </a:lnTo>
                  <a:lnTo>
                    <a:pt x="37" y="1272"/>
                  </a:lnTo>
                  <a:lnTo>
                    <a:pt x="45" y="1278"/>
                  </a:lnTo>
                  <a:lnTo>
                    <a:pt x="55" y="1284"/>
                  </a:lnTo>
                  <a:lnTo>
                    <a:pt x="64" y="1290"/>
                  </a:lnTo>
                  <a:lnTo>
                    <a:pt x="74" y="1293"/>
                  </a:lnTo>
                  <a:lnTo>
                    <a:pt x="86" y="1296"/>
                  </a:lnTo>
                  <a:lnTo>
                    <a:pt x="96" y="1298"/>
                  </a:lnTo>
                  <a:lnTo>
                    <a:pt x="107" y="1298"/>
                  </a:lnTo>
                  <a:lnTo>
                    <a:pt x="2153" y="1298"/>
                  </a:lnTo>
                  <a:lnTo>
                    <a:pt x="2153" y="1298"/>
                  </a:lnTo>
                  <a:lnTo>
                    <a:pt x="2190" y="1297"/>
                  </a:lnTo>
                  <a:lnTo>
                    <a:pt x="2223" y="1296"/>
                  </a:lnTo>
                  <a:lnTo>
                    <a:pt x="2252" y="1293"/>
                  </a:lnTo>
                  <a:lnTo>
                    <a:pt x="2278" y="1290"/>
                  </a:lnTo>
                  <a:lnTo>
                    <a:pt x="2301" y="1284"/>
                  </a:lnTo>
                  <a:lnTo>
                    <a:pt x="2321" y="1279"/>
                  </a:lnTo>
                  <a:lnTo>
                    <a:pt x="2337" y="1273"/>
                  </a:lnTo>
                  <a:lnTo>
                    <a:pt x="2352" y="1266"/>
                  </a:lnTo>
                  <a:lnTo>
                    <a:pt x="2364" y="1259"/>
                  </a:lnTo>
                  <a:lnTo>
                    <a:pt x="2374" y="1249"/>
                  </a:lnTo>
                  <a:lnTo>
                    <a:pt x="2382" y="1240"/>
                  </a:lnTo>
                  <a:lnTo>
                    <a:pt x="2387" y="1231"/>
                  </a:lnTo>
                  <a:lnTo>
                    <a:pt x="2392" y="1220"/>
                  </a:lnTo>
                  <a:lnTo>
                    <a:pt x="2394" y="1209"/>
                  </a:lnTo>
                  <a:lnTo>
                    <a:pt x="2396" y="1196"/>
                  </a:lnTo>
                  <a:lnTo>
                    <a:pt x="2396" y="1184"/>
                  </a:lnTo>
                  <a:lnTo>
                    <a:pt x="2396" y="1026"/>
                  </a:lnTo>
                  <a:lnTo>
                    <a:pt x="2396" y="1026"/>
                  </a:lnTo>
                  <a:lnTo>
                    <a:pt x="2383" y="1035"/>
                  </a:lnTo>
                  <a:lnTo>
                    <a:pt x="2369" y="1044"/>
                  </a:lnTo>
                  <a:lnTo>
                    <a:pt x="2356" y="1051"/>
                  </a:lnTo>
                  <a:lnTo>
                    <a:pt x="2340" y="1057"/>
                  </a:lnTo>
                  <a:lnTo>
                    <a:pt x="2324" y="1064"/>
                  </a:lnTo>
                  <a:lnTo>
                    <a:pt x="2306" y="1068"/>
                  </a:lnTo>
                  <a:lnTo>
                    <a:pt x="2286" y="1073"/>
                  </a:lnTo>
                  <a:lnTo>
                    <a:pt x="2266" y="1076"/>
                  </a:lnTo>
                  <a:lnTo>
                    <a:pt x="2266" y="10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849D938B-B01B-44F3-95D2-C571821A28D6}"/>
              </a:ext>
            </a:extLst>
          </p:cNvPr>
          <p:cNvGrpSpPr>
            <a:grpSpLocks noChangeAspect="1"/>
          </p:cNvGrpSpPr>
          <p:nvPr/>
        </p:nvGrpSpPr>
        <p:grpSpPr>
          <a:xfrm>
            <a:off x="6330609" y="1850660"/>
            <a:ext cx="446725" cy="438776"/>
            <a:chOff x="3775075" y="10250488"/>
            <a:chExt cx="892175" cy="876300"/>
          </a:xfrm>
          <a:solidFill>
            <a:schemeClr val="bg1"/>
          </a:solidFill>
        </p:grpSpPr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id="{12BE50D0-F9AC-423C-93B1-FEB635354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200" y="10250488"/>
              <a:ext cx="119063" cy="120650"/>
            </a:xfrm>
            <a:custGeom>
              <a:avLst/>
              <a:gdLst>
                <a:gd name="T0" fmla="*/ 377 w 377"/>
                <a:gd name="T1" fmla="*/ 308 h 376"/>
                <a:gd name="T2" fmla="*/ 375 w 377"/>
                <a:gd name="T3" fmla="*/ 322 h 376"/>
                <a:gd name="T4" fmla="*/ 371 w 377"/>
                <a:gd name="T5" fmla="*/ 334 h 376"/>
                <a:gd name="T6" fmla="*/ 364 w 377"/>
                <a:gd name="T7" fmla="*/ 346 h 376"/>
                <a:gd name="T8" fmla="*/ 352 w 377"/>
                <a:gd name="T9" fmla="*/ 360 h 376"/>
                <a:gd name="T10" fmla="*/ 341 w 377"/>
                <a:gd name="T11" fmla="*/ 368 h 376"/>
                <a:gd name="T12" fmla="*/ 329 w 377"/>
                <a:gd name="T13" fmla="*/ 373 h 376"/>
                <a:gd name="T14" fmla="*/ 316 w 377"/>
                <a:gd name="T15" fmla="*/ 376 h 376"/>
                <a:gd name="T16" fmla="*/ 68 w 377"/>
                <a:gd name="T17" fmla="*/ 376 h 376"/>
                <a:gd name="T18" fmla="*/ 62 w 377"/>
                <a:gd name="T19" fmla="*/ 376 h 376"/>
                <a:gd name="T20" fmla="*/ 48 w 377"/>
                <a:gd name="T21" fmla="*/ 373 h 376"/>
                <a:gd name="T22" fmla="*/ 36 w 377"/>
                <a:gd name="T23" fmla="*/ 368 h 376"/>
                <a:gd name="T24" fmla="*/ 25 w 377"/>
                <a:gd name="T25" fmla="*/ 360 h 376"/>
                <a:gd name="T26" fmla="*/ 12 w 377"/>
                <a:gd name="T27" fmla="*/ 346 h 376"/>
                <a:gd name="T28" fmla="*/ 5 w 377"/>
                <a:gd name="T29" fmla="*/ 334 h 376"/>
                <a:gd name="T30" fmla="*/ 1 w 377"/>
                <a:gd name="T31" fmla="*/ 322 h 376"/>
                <a:gd name="T32" fmla="*/ 0 w 377"/>
                <a:gd name="T33" fmla="*/ 308 h 376"/>
                <a:gd name="T34" fmla="*/ 0 w 377"/>
                <a:gd name="T35" fmla="*/ 68 h 376"/>
                <a:gd name="T36" fmla="*/ 1 w 377"/>
                <a:gd name="T37" fmla="*/ 54 h 376"/>
                <a:gd name="T38" fmla="*/ 5 w 377"/>
                <a:gd name="T39" fmla="*/ 42 h 376"/>
                <a:gd name="T40" fmla="*/ 12 w 377"/>
                <a:gd name="T41" fmla="*/ 30 h 376"/>
                <a:gd name="T42" fmla="*/ 25 w 377"/>
                <a:gd name="T43" fmla="*/ 16 h 376"/>
                <a:gd name="T44" fmla="*/ 36 w 377"/>
                <a:gd name="T45" fmla="*/ 9 h 376"/>
                <a:gd name="T46" fmla="*/ 48 w 377"/>
                <a:gd name="T47" fmla="*/ 3 h 376"/>
                <a:gd name="T48" fmla="*/ 62 w 377"/>
                <a:gd name="T49" fmla="*/ 0 h 376"/>
                <a:gd name="T50" fmla="*/ 308 w 377"/>
                <a:gd name="T51" fmla="*/ 0 h 376"/>
                <a:gd name="T52" fmla="*/ 316 w 377"/>
                <a:gd name="T53" fmla="*/ 0 h 376"/>
                <a:gd name="T54" fmla="*/ 329 w 377"/>
                <a:gd name="T55" fmla="*/ 3 h 376"/>
                <a:gd name="T56" fmla="*/ 341 w 377"/>
                <a:gd name="T57" fmla="*/ 9 h 376"/>
                <a:gd name="T58" fmla="*/ 352 w 377"/>
                <a:gd name="T59" fmla="*/ 16 h 376"/>
                <a:gd name="T60" fmla="*/ 364 w 377"/>
                <a:gd name="T61" fmla="*/ 30 h 376"/>
                <a:gd name="T62" fmla="*/ 371 w 377"/>
                <a:gd name="T63" fmla="*/ 42 h 376"/>
                <a:gd name="T64" fmla="*/ 375 w 377"/>
                <a:gd name="T65" fmla="*/ 54 h 376"/>
                <a:gd name="T66" fmla="*/ 377 w 377"/>
                <a:gd name="T67" fmla="*/ 6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7" h="376">
                  <a:moveTo>
                    <a:pt x="377" y="308"/>
                  </a:moveTo>
                  <a:lnTo>
                    <a:pt x="377" y="308"/>
                  </a:lnTo>
                  <a:lnTo>
                    <a:pt x="376" y="315"/>
                  </a:lnTo>
                  <a:lnTo>
                    <a:pt x="375" y="322"/>
                  </a:lnTo>
                  <a:lnTo>
                    <a:pt x="374" y="328"/>
                  </a:lnTo>
                  <a:lnTo>
                    <a:pt x="371" y="334"/>
                  </a:lnTo>
                  <a:lnTo>
                    <a:pt x="369" y="341"/>
                  </a:lnTo>
                  <a:lnTo>
                    <a:pt x="364" y="346"/>
                  </a:lnTo>
                  <a:lnTo>
                    <a:pt x="356" y="356"/>
                  </a:lnTo>
                  <a:lnTo>
                    <a:pt x="352" y="360"/>
                  </a:lnTo>
                  <a:lnTo>
                    <a:pt x="347" y="364"/>
                  </a:lnTo>
                  <a:lnTo>
                    <a:pt x="341" y="368"/>
                  </a:lnTo>
                  <a:lnTo>
                    <a:pt x="335" y="371"/>
                  </a:lnTo>
                  <a:lnTo>
                    <a:pt x="329" y="373"/>
                  </a:lnTo>
                  <a:lnTo>
                    <a:pt x="322" y="375"/>
                  </a:lnTo>
                  <a:lnTo>
                    <a:pt x="316" y="376"/>
                  </a:lnTo>
                  <a:lnTo>
                    <a:pt x="308" y="376"/>
                  </a:lnTo>
                  <a:lnTo>
                    <a:pt x="68" y="376"/>
                  </a:lnTo>
                  <a:lnTo>
                    <a:pt x="68" y="376"/>
                  </a:lnTo>
                  <a:lnTo>
                    <a:pt x="62" y="376"/>
                  </a:lnTo>
                  <a:lnTo>
                    <a:pt x="54" y="375"/>
                  </a:lnTo>
                  <a:lnTo>
                    <a:pt x="48" y="373"/>
                  </a:lnTo>
                  <a:lnTo>
                    <a:pt x="42" y="371"/>
                  </a:lnTo>
                  <a:lnTo>
                    <a:pt x="36" y="368"/>
                  </a:lnTo>
                  <a:lnTo>
                    <a:pt x="30" y="364"/>
                  </a:lnTo>
                  <a:lnTo>
                    <a:pt x="25" y="360"/>
                  </a:lnTo>
                  <a:lnTo>
                    <a:pt x="20" y="356"/>
                  </a:lnTo>
                  <a:lnTo>
                    <a:pt x="12" y="346"/>
                  </a:lnTo>
                  <a:lnTo>
                    <a:pt x="9" y="341"/>
                  </a:lnTo>
                  <a:lnTo>
                    <a:pt x="5" y="334"/>
                  </a:lnTo>
                  <a:lnTo>
                    <a:pt x="3" y="328"/>
                  </a:lnTo>
                  <a:lnTo>
                    <a:pt x="1" y="322"/>
                  </a:lnTo>
                  <a:lnTo>
                    <a:pt x="0" y="315"/>
                  </a:lnTo>
                  <a:lnTo>
                    <a:pt x="0" y="30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1" y="54"/>
                  </a:lnTo>
                  <a:lnTo>
                    <a:pt x="3" y="48"/>
                  </a:lnTo>
                  <a:lnTo>
                    <a:pt x="5" y="42"/>
                  </a:lnTo>
                  <a:lnTo>
                    <a:pt x="9" y="36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6" y="9"/>
                  </a:lnTo>
                  <a:lnTo>
                    <a:pt x="42" y="6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316" y="0"/>
                  </a:lnTo>
                  <a:lnTo>
                    <a:pt x="322" y="1"/>
                  </a:lnTo>
                  <a:lnTo>
                    <a:pt x="329" y="3"/>
                  </a:lnTo>
                  <a:lnTo>
                    <a:pt x="335" y="6"/>
                  </a:lnTo>
                  <a:lnTo>
                    <a:pt x="341" y="9"/>
                  </a:lnTo>
                  <a:lnTo>
                    <a:pt x="347" y="12"/>
                  </a:lnTo>
                  <a:lnTo>
                    <a:pt x="352" y="16"/>
                  </a:lnTo>
                  <a:lnTo>
                    <a:pt x="356" y="20"/>
                  </a:lnTo>
                  <a:lnTo>
                    <a:pt x="364" y="30"/>
                  </a:lnTo>
                  <a:lnTo>
                    <a:pt x="369" y="36"/>
                  </a:lnTo>
                  <a:lnTo>
                    <a:pt x="371" y="42"/>
                  </a:lnTo>
                  <a:lnTo>
                    <a:pt x="374" y="48"/>
                  </a:lnTo>
                  <a:lnTo>
                    <a:pt x="375" y="54"/>
                  </a:lnTo>
                  <a:lnTo>
                    <a:pt x="376" y="62"/>
                  </a:lnTo>
                  <a:lnTo>
                    <a:pt x="377" y="68"/>
                  </a:lnTo>
                  <a:lnTo>
                    <a:pt x="377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id="{B457AB9A-3665-47FF-9648-DA6FF2CF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837" y="10250488"/>
              <a:ext cx="119063" cy="120650"/>
            </a:xfrm>
            <a:custGeom>
              <a:avLst/>
              <a:gdLst>
                <a:gd name="T0" fmla="*/ 375 w 375"/>
                <a:gd name="T1" fmla="*/ 308 h 376"/>
                <a:gd name="T2" fmla="*/ 374 w 375"/>
                <a:gd name="T3" fmla="*/ 322 h 376"/>
                <a:gd name="T4" fmla="*/ 370 w 375"/>
                <a:gd name="T5" fmla="*/ 334 h 376"/>
                <a:gd name="T6" fmla="*/ 364 w 375"/>
                <a:gd name="T7" fmla="*/ 346 h 376"/>
                <a:gd name="T8" fmla="*/ 356 w 375"/>
                <a:gd name="T9" fmla="*/ 356 h 376"/>
                <a:gd name="T10" fmla="*/ 345 w 375"/>
                <a:gd name="T11" fmla="*/ 364 h 376"/>
                <a:gd name="T12" fmla="*/ 334 w 375"/>
                <a:gd name="T13" fmla="*/ 371 h 376"/>
                <a:gd name="T14" fmla="*/ 321 w 375"/>
                <a:gd name="T15" fmla="*/ 375 h 376"/>
                <a:gd name="T16" fmla="*/ 308 w 375"/>
                <a:gd name="T17" fmla="*/ 376 h 376"/>
                <a:gd name="T18" fmla="*/ 67 w 375"/>
                <a:gd name="T19" fmla="*/ 376 h 376"/>
                <a:gd name="T20" fmla="*/ 54 w 375"/>
                <a:gd name="T21" fmla="*/ 375 h 376"/>
                <a:gd name="T22" fmla="*/ 41 w 375"/>
                <a:gd name="T23" fmla="*/ 371 h 376"/>
                <a:gd name="T24" fmla="*/ 30 w 375"/>
                <a:gd name="T25" fmla="*/ 364 h 376"/>
                <a:gd name="T26" fmla="*/ 15 w 375"/>
                <a:gd name="T27" fmla="*/ 351 h 376"/>
                <a:gd name="T28" fmla="*/ 8 w 375"/>
                <a:gd name="T29" fmla="*/ 341 h 376"/>
                <a:gd name="T30" fmla="*/ 3 w 375"/>
                <a:gd name="T31" fmla="*/ 328 h 376"/>
                <a:gd name="T32" fmla="*/ 0 w 375"/>
                <a:gd name="T33" fmla="*/ 315 h 376"/>
                <a:gd name="T34" fmla="*/ 0 w 375"/>
                <a:gd name="T35" fmla="*/ 68 h 376"/>
                <a:gd name="T36" fmla="*/ 0 w 375"/>
                <a:gd name="T37" fmla="*/ 62 h 376"/>
                <a:gd name="T38" fmla="*/ 3 w 375"/>
                <a:gd name="T39" fmla="*/ 48 h 376"/>
                <a:gd name="T40" fmla="*/ 8 w 375"/>
                <a:gd name="T41" fmla="*/ 36 h 376"/>
                <a:gd name="T42" fmla="*/ 19 w 375"/>
                <a:gd name="T43" fmla="*/ 20 h 376"/>
                <a:gd name="T44" fmla="*/ 35 w 375"/>
                <a:gd name="T45" fmla="*/ 9 h 376"/>
                <a:gd name="T46" fmla="*/ 47 w 375"/>
                <a:gd name="T47" fmla="*/ 3 h 376"/>
                <a:gd name="T48" fmla="*/ 61 w 375"/>
                <a:gd name="T49" fmla="*/ 0 h 376"/>
                <a:gd name="T50" fmla="*/ 308 w 375"/>
                <a:gd name="T51" fmla="*/ 0 h 376"/>
                <a:gd name="T52" fmla="*/ 315 w 375"/>
                <a:gd name="T53" fmla="*/ 0 h 376"/>
                <a:gd name="T54" fmla="*/ 328 w 375"/>
                <a:gd name="T55" fmla="*/ 3 h 376"/>
                <a:gd name="T56" fmla="*/ 340 w 375"/>
                <a:gd name="T57" fmla="*/ 9 h 376"/>
                <a:gd name="T58" fmla="*/ 350 w 375"/>
                <a:gd name="T59" fmla="*/ 16 h 376"/>
                <a:gd name="T60" fmla="*/ 360 w 375"/>
                <a:gd name="T61" fmla="*/ 25 h 376"/>
                <a:gd name="T62" fmla="*/ 367 w 375"/>
                <a:gd name="T63" fmla="*/ 36 h 376"/>
                <a:gd name="T64" fmla="*/ 372 w 375"/>
                <a:gd name="T65" fmla="*/ 48 h 376"/>
                <a:gd name="T66" fmla="*/ 375 w 375"/>
                <a:gd name="T67" fmla="*/ 62 h 376"/>
                <a:gd name="T68" fmla="*/ 375 w 375"/>
                <a:gd name="T69" fmla="*/ 30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5" h="376">
                  <a:moveTo>
                    <a:pt x="375" y="308"/>
                  </a:moveTo>
                  <a:lnTo>
                    <a:pt x="375" y="308"/>
                  </a:lnTo>
                  <a:lnTo>
                    <a:pt x="375" y="315"/>
                  </a:lnTo>
                  <a:lnTo>
                    <a:pt x="374" y="322"/>
                  </a:lnTo>
                  <a:lnTo>
                    <a:pt x="372" y="328"/>
                  </a:lnTo>
                  <a:lnTo>
                    <a:pt x="370" y="334"/>
                  </a:lnTo>
                  <a:lnTo>
                    <a:pt x="367" y="341"/>
                  </a:lnTo>
                  <a:lnTo>
                    <a:pt x="364" y="346"/>
                  </a:lnTo>
                  <a:lnTo>
                    <a:pt x="360" y="351"/>
                  </a:lnTo>
                  <a:lnTo>
                    <a:pt x="356" y="356"/>
                  </a:lnTo>
                  <a:lnTo>
                    <a:pt x="350" y="360"/>
                  </a:lnTo>
                  <a:lnTo>
                    <a:pt x="345" y="364"/>
                  </a:lnTo>
                  <a:lnTo>
                    <a:pt x="340" y="368"/>
                  </a:lnTo>
                  <a:lnTo>
                    <a:pt x="334" y="371"/>
                  </a:lnTo>
                  <a:lnTo>
                    <a:pt x="328" y="373"/>
                  </a:lnTo>
                  <a:lnTo>
                    <a:pt x="321" y="375"/>
                  </a:lnTo>
                  <a:lnTo>
                    <a:pt x="315" y="376"/>
                  </a:lnTo>
                  <a:lnTo>
                    <a:pt x="308" y="376"/>
                  </a:lnTo>
                  <a:lnTo>
                    <a:pt x="67" y="376"/>
                  </a:lnTo>
                  <a:lnTo>
                    <a:pt x="67" y="376"/>
                  </a:lnTo>
                  <a:lnTo>
                    <a:pt x="61" y="376"/>
                  </a:lnTo>
                  <a:lnTo>
                    <a:pt x="54" y="375"/>
                  </a:lnTo>
                  <a:lnTo>
                    <a:pt x="47" y="373"/>
                  </a:lnTo>
                  <a:lnTo>
                    <a:pt x="41" y="371"/>
                  </a:lnTo>
                  <a:lnTo>
                    <a:pt x="35" y="368"/>
                  </a:lnTo>
                  <a:lnTo>
                    <a:pt x="30" y="364"/>
                  </a:lnTo>
                  <a:lnTo>
                    <a:pt x="19" y="356"/>
                  </a:lnTo>
                  <a:lnTo>
                    <a:pt x="15" y="351"/>
                  </a:lnTo>
                  <a:lnTo>
                    <a:pt x="11" y="346"/>
                  </a:lnTo>
                  <a:lnTo>
                    <a:pt x="8" y="341"/>
                  </a:lnTo>
                  <a:lnTo>
                    <a:pt x="5" y="334"/>
                  </a:lnTo>
                  <a:lnTo>
                    <a:pt x="3" y="328"/>
                  </a:lnTo>
                  <a:lnTo>
                    <a:pt x="1" y="322"/>
                  </a:lnTo>
                  <a:lnTo>
                    <a:pt x="0" y="315"/>
                  </a:lnTo>
                  <a:lnTo>
                    <a:pt x="0" y="30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1" y="54"/>
                  </a:lnTo>
                  <a:lnTo>
                    <a:pt x="3" y="48"/>
                  </a:lnTo>
                  <a:lnTo>
                    <a:pt x="5" y="42"/>
                  </a:lnTo>
                  <a:lnTo>
                    <a:pt x="8" y="36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35" y="9"/>
                  </a:lnTo>
                  <a:lnTo>
                    <a:pt x="41" y="6"/>
                  </a:lnTo>
                  <a:lnTo>
                    <a:pt x="47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308" y="0"/>
                  </a:lnTo>
                  <a:lnTo>
                    <a:pt x="308" y="0"/>
                  </a:lnTo>
                  <a:lnTo>
                    <a:pt x="315" y="0"/>
                  </a:lnTo>
                  <a:lnTo>
                    <a:pt x="321" y="1"/>
                  </a:lnTo>
                  <a:lnTo>
                    <a:pt x="328" y="3"/>
                  </a:lnTo>
                  <a:lnTo>
                    <a:pt x="334" y="6"/>
                  </a:lnTo>
                  <a:lnTo>
                    <a:pt x="340" y="9"/>
                  </a:lnTo>
                  <a:lnTo>
                    <a:pt x="345" y="12"/>
                  </a:lnTo>
                  <a:lnTo>
                    <a:pt x="350" y="16"/>
                  </a:lnTo>
                  <a:lnTo>
                    <a:pt x="356" y="20"/>
                  </a:lnTo>
                  <a:lnTo>
                    <a:pt x="360" y="25"/>
                  </a:lnTo>
                  <a:lnTo>
                    <a:pt x="364" y="30"/>
                  </a:lnTo>
                  <a:lnTo>
                    <a:pt x="367" y="36"/>
                  </a:lnTo>
                  <a:lnTo>
                    <a:pt x="370" y="42"/>
                  </a:lnTo>
                  <a:lnTo>
                    <a:pt x="372" y="48"/>
                  </a:lnTo>
                  <a:lnTo>
                    <a:pt x="374" y="54"/>
                  </a:lnTo>
                  <a:lnTo>
                    <a:pt x="375" y="62"/>
                  </a:lnTo>
                  <a:lnTo>
                    <a:pt x="375" y="68"/>
                  </a:lnTo>
                  <a:lnTo>
                    <a:pt x="375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66" name="Freeform 37">
              <a:extLst>
                <a:ext uri="{FF2B5EF4-FFF2-40B4-BE49-F238E27FC236}">
                  <a16:creationId xmlns:a16="http://schemas.microsoft.com/office/drawing/2014/main" id="{3F6A1104-3A2F-499C-9FDE-6A5AB3A1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10250488"/>
              <a:ext cx="120650" cy="120650"/>
            </a:xfrm>
            <a:custGeom>
              <a:avLst/>
              <a:gdLst>
                <a:gd name="T0" fmla="*/ 377 w 377"/>
                <a:gd name="T1" fmla="*/ 308 h 376"/>
                <a:gd name="T2" fmla="*/ 376 w 377"/>
                <a:gd name="T3" fmla="*/ 322 h 376"/>
                <a:gd name="T4" fmla="*/ 371 w 377"/>
                <a:gd name="T5" fmla="*/ 334 h 376"/>
                <a:gd name="T6" fmla="*/ 365 w 377"/>
                <a:gd name="T7" fmla="*/ 346 h 376"/>
                <a:gd name="T8" fmla="*/ 357 w 377"/>
                <a:gd name="T9" fmla="*/ 356 h 376"/>
                <a:gd name="T10" fmla="*/ 347 w 377"/>
                <a:gd name="T11" fmla="*/ 364 h 376"/>
                <a:gd name="T12" fmla="*/ 335 w 377"/>
                <a:gd name="T13" fmla="*/ 371 h 376"/>
                <a:gd name="T14" fmla="*/ 323 w 377"/>
                <a:gd name="T15" fmla="*/ 375 h 376"/>
                <a:gd name="T16" fmla="*/ 309 w 377"/>
                <a:gd name="T17" fmla="*/ 376 h 376"/>
                <a:gd name="T18" fmla="*/ 68 w 377"/>
                <a:gd name="T19" fmla="*/ 376 h 376"/>
                <a:gd name="T20" fmla="*/ 55 w 377"/>
                <a:gd name="T21" fmla="*/ 375 h 376"/>
                <a:gd name="T22" fmla="*/ 43 w 377"/>
                <a:gd name="T23" fmla="*/ 371 h 376"/>
                <a:gd name="T24" fmla="*/ 30 w 377"/>
                <a:gd name="T25" fmla="*/ 364 h 376"/>
                <a:gd name="T26" fmla="*/ 16 w 377"/>
                <a:gd name="T27" fmla="*/ 351 h 376"/>
                <a:gd name="T28" fmla="*/ 8 w 377"/>
                <a:gd name="T29" fmla="*/ 341 h 376"/>
                <a:gd name="T30" fmla="*/ 3 w 377"/>
                <a:gd name="T31" fmla="*/ 328 h 376"/>
                <a:gd name="T32" fmla="*/ 1 w 377"/>
                <a:gd name="T33" fmla="*/ 315 h 376"/>
                <a:gd name="T34" fmla="*/ 0 w 377"/>
                <a:gd name="T35" fmla="*/ 68 h 376"/>
                <a:gd name="T36" fmla="*/ 1 w 377"/>
                <a:gd name="T37" fmla="*/ 62 h 376"/>
                <a:gd name="T38" fmla="*/ 3 w 377"/>
                <a:gd name="T39" fmla="*/ 48 h 376"/>
                <a:gd name="T40" fmla="*/ 8 w 377"/>
                <a:gd name="T41" fmla="*/ 36 h 376"/>
                <a:gd name="T42" fmla="*/ 21 w 377"/>
                <a:gd name="T43" fmla="*/ 20 h 376"/>
                <a:gd name="T44" fmla="*/ 36 w 377"/>
                <a:gd name="T45" fmla="*/ 9 h 376"/>
                <a:gd name="T46" fmla="*/ 49 w 377"/>
                <a:gd name="T47" fmla="*/ 3 h 376"/>
                <a:gd name="T48" fmla="*/ 61 w 377"/>
                <a:gd name="T49" fmla="*/ 0 h 376"/>
                <a:gd name="T50" fmla="*/ 309 w 377"/>
                <a:gd name="T51" fmla="*/ 0 h 376"/>
                <a:gd name="T52" fmla="*/ 315 w 377"/>
                <a:gd name="T53" fmla="*/ 0 h 376"/>
                <a:gd name="T54" fmla="*/ 329 w 377"/>
                <a:gd name="T55" fmla="*/ 3 h 376"/>
                <a:gd name="T56" fmla="*/ 341 w 377"/>
                <a:gd name="T57" fmla="*/ 9 h 376"/>
                <a:gd name="T58" fmla="*/ 352 w 377"/>
                <a:gd name="T59" fmla="*/ 16 h 376"/>
                <a:gd name="T60" fmla="*/ 361 w 377"/>
                <a:gd name="T61" fmla="*/ 25 h 376"/>
                <a:gd name="T62" fmla="*/ 368 w 377"/>
                <a:gd name="T63" fmla="*/ 36 h 376"/>
                <a:gd name="T64" fmla="*/ 374 w 377"/>
                <a:gd name="T65" fmla="*/ 48 h 376"/>
                <a:gd name="T66" fmla="*/ 377 w 377"/>
                <a:gd name="T67" fmla="*/ 62 h 376"/>
                <a:gd name="T68" fmla="*/ 377 w 377"/>
                <a:gd name="T69" fmla="*/ 30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7" h="376">
                  <a:moveTo>
                    <a:pt x="377" y="308"/>
                  </a:moveTo>
                  <a:lnTo>
                    <a:pt x="377" y="308"/>
                  </a:lnTo>
                  <a:lnTo>
                    <a:pt x="377" y="315"/>
                  </a:lnTo>
                  <a:lnTo>
                    <a:pt x="376" y="322"/>
                  </a:lnTo>
                  <a:lnTo>
                    <a:pt x="374" y="328"/>
                  </a:lnTo>
                  <a:lnTo>
                    <a:pt x="371" y="334"/>
                  </a:lnTo>
                  <a:lnTo>
                    <a:pt x="368" y="341"/>
                  </a:lnTo>
                  <a:lnTo>
                    <a:pt x="365" y="346"/>
                  </a:lnTo>
                  <a:lnTo>
                    <a:pt x="361" y="351"/>
                  </a:lnTo>
                  <a:lnTo>
                    <a:pt x="357" y="356"/>
                  </a:lnTo>
                  <a:lnTo>
                    <a:pt x="352" y="360"/>
                  </a:lnTo>
                  <a:lnTo>
                    <a:pt x="347" y="364"/>
                  </a:lnTo>
                  <a:lnTo>
                    <a:pt x="341" y="368"/>
                  </a:lnTo>
                  <a:lnTo>
                    <a:pt x="335" y="371"/>
                  </a:lnTo>
                  <a:lnTo>
                    <a:pt x="329" y="373"/>
                  </a:lnTo>
                  <a:lnTo>
                    <a:pt x="323" y="375"/>
                  </a:lnTo>
                  <a:lnTo>
                    <a:pt x="315" y="376"/>
                  </a:lnTo>
                  <a:lnTo>
                    <a:pt x="309" y="376"/>
                  </a:lnTo>
                  <a:lnTo>
                    <a:pt x="68" y="376"/>
                  </a:lnTo>
                  <a:lnTo>
                    <a:pt x="68" y="376"/>
                  </a:lnTo>
                  <a:lnTo>
                    <a:pt x="61" y="376"/>
                  </a:lnTo>
                  <a:lnTo>
                    <a:pt x="55" y="375"/>
                  </a:lnTo>
                  <a:lnTo>
                    <a:pt x="49" y="373"/>
                  </a:lnTo>
                  <a:lnTo>
                    <a:pt x="43" y="371"/>
                  </a:lnTo>
                  <a:lnTo>
                    <a:pt x="36" y="368"/>
                  </a:lnTo>
                  <a:lnTo>
                    <a:pt x="30" y="364"/>
                  </a:lnTo>
                  <a:lnTo>
                    <a:pt x="21" y="356"/>
                  </a:lnTo>
                  <a:lnTo>
                    <a:pt x="16" y="351"/>
                  </a:lnTo>
                  <a:lnTo>
                    <a:pt x="12" y="346"/>
                  </a:lnTo>
                  <a:lnTo>
                    <a:pt x="8" y="341"/>
                  </a:lnTo>
                  <a:lnTo>
                    <a:pt x="6" y="334"/>
                  </a:lnTo>
                  <a:lnTo>
                    <a:pt x="3" y="328"/>
                  </a:lnTo>
                  <a:lnTo>
                    <a:pt x="2" y="322"/>
                  </a:lnTo>
                  <a:lnTo>
                    <a:pt x="1" y="315"/>
                  </a:lnTo>
                  <a:lnTo>
                    <a:pt x="0" y="30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2" y="54"/>
                  </a:lnTo>
                  <a:lnTo>
                    <a:pt x="3" y="48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0" y="12"/>
                  </a:lnTo>
                  <a:lnTo>
                    <a:pt x="36" y="9"/>
                  </a:lnTo>
                  <a:lnTo>
                    <a:pt x="43" y="6"/>
                  </a:lnTo>
                  <a:lnTo>
                    <a:pt x="49" y="3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315" y="0"/>
                  </a:lnTo>
                  <a:lnTo>
                    <a:pt x="323" y="1"/>
                  </a:lnTo>
                  <a:lnTo>
                    <a:pt x="329" y="3"/>
                  </a:lnTo>
                  <a:lnTo>
                    <a:pt x="335" y="6"/>
                  </a:lnTo>
                  <a:lnTo>
                    <a:pt x="341" y="9"/>
                  </a:lnTo>
                  <a:lnTo>
                    <a:pt x="347" y="12"/>
                  </a:lnTo>
                  <a:lnTo>
                    <a:pt x="352" y="16"/>
                  </a:lnTo>
                  <a:lnTo>
                    <a:pt x="357" y="20"/>
                  </a:lnTo>
                  <a:lnTo>
                    <a:pt x="361" y="25"/>
                  </a:lnTo>
                  <a:lnTo>
                    <a:pt x="365" y="30"/>
                  </a:lnTo>
                  <a:lnTo>
                    <a:pt x="368" y="36"/>
                  </a:lnTo>
                  <a:lnTo>
                    <a:pt x="371" y="42"/>
                  </a:lnTo>
                  <a:lnTo>
                    <a:pt x="374" y="48"/>
                  </a:lnTo>
                  <a:lnTo>
                    <a:pt x="376" y="54"/>
                  </a:lnTo>
                  <a:lnTo>
                    <a:pt x="377" y="62"/>
                  </a:lnTo>
                  <a:lnTo>
                    <a:pt x="377" y="68"/>
                  </a:lnTo>
                  <a:lnTo>
                    <a:pt x="377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67" name="Freeform 38">
              <a:extLst>
                <a:ext uri="{FF2B5EF4-FFF2-40B4-BE49-F238E27FC236}">
                  <a16:creationId xmlns:a16="http://schemas.microsoft.com/office/drawing/2014/main" id="{68E43E17-655A-4A56-895E-2810202BD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075" y="10404475"/>
              <a:ext cx="892175" cy="722313"/>
            </a:xfrm>
            <a:custGeom>
              <a:avLst/>
              <a:gdLst>
                <a:gd name="T0" fmla="*/ 2416 w 2813"/>
                <a:gd name="T1" fmla="*/ 3 h 2274"/>
                <a:gd name="T2" fmla="*/ 2095 w 2813"/>
                <a:gd name="T3" fmla="*/ 11 h 2274"/>
                <a:gd name="T4" fmla="*/ 1660 w 2813"/>
                <a:gd name="T5" fmla="*/ 56 h 2274"/>
                <a:gd name="T6" fmla="*/ 1299 w 2813"/>
                <a:gd name="T7" fmla="*/ 0 h 2274"/>
                <a:gd name="T8" fmla="*/ 1153 w 2813"/>
                <a:gd name="T9" fmla="*/ 57 h 2274"/>
                <a:gd name="T10" fmla="*/ 716 w 2813"/>
                <a:gd name="T11" fmla="*/ 11 h 2274"/>
                <a:gd name="T12" fmla="*/ 397 w 2813"/>
                <a:gd name="T13" fmla="*/ 3 h 2274"/>
                <a:gd name="T14" fmla="*/ 70 w 2813"/>
                <a:gd name="T15" fmla="*/ 274 h 2274"/>
                <a:gd name="T16" fmla="*/ 0 w 2813"/>
                <a:gd name="T17" fmla="*/ 433 h 2274"/>
                <a:gd name="T18" fmla="*/ 41 w 2813"/>
                <a:gd name="T19" fmla="*/ 1103 h 2274"/>
                <a:gd name="T20" fmla="*/ 222 w 2813"/>
                <a:gd name="T21" fmla="*/ 2233 h 2274"/>
                <a:gd name="T22" fmla="*/ 270 w 2813"/>
                <a:gd name="T23" fmla="*/ 2272 h 2274"/>
                <a:gd name="T24" fmla="*/ 402 w 2813"/>
                <a:gd name="T25" fmla="*/ 2262 h 2274"/>
                <a:gd name="T26" fmla="*/ 432 w 2813"/>
                <a:gd name="T27" fmla="*/ 2206 h 2274"/>
                <a:gd name="T28" fmla="*/ 263 w 2813"/>
                <a:gd name="T29" fmla="*/ 1172 h 2274"/>
                <a:gd name="T30" fmla="*/ 215 w 2813"/>
                <a:gd name="T31" fmla="*/ 1083 h 2274"/>
                <a:gd name="T32" fmla="*/ 248 w 2813"/>
                <a:gd name="T33" fmla="*/ 249 h 2274"/>
                <a:gd name="T34" fmla="*/ 757 w 2813"/>
                <a:gd name="T35" fmla="*/ 217 h 2274"/>
                <a:gd name="T36" fmla="*/ 834 w 2813"/>
                <a:gd name="T37" fmla="*/ 249 h 2274"/>
                <a:gd name="T38" fmla="*/ 865 w 2813"/>
                <a:gd name="T39" fmla="*/ 1083 h 2274"/>
                <a:gd name="T40" fmla="*/ 817 w 2813"/>
                <a:gd name="T41" fmla="*/ 1172 h 2274"/>
                <a:gd name="T42" fmla="*/ 649 w 2813"/>
                <a:gd name="T43" fmla="*/ 2206 h 2274"/>
                <a:gd name="T44" fmla="*/ 684 w 2813"/>
                <a:gd name="T45" fmla="*/ 2266 h 2274"/>
                <a:gd name="T46" fmla="*/ 817 w 2813"/>
                <a:gd name="T47" fmla="*/ 2271 h 2274"/>
                <a:gd name="T48" fmla="*/ 862 w 2813"/>
                <a:gd name="T49" fmla="*/ 2226 h 2274"/>
                <a:gd name="T50" fmla="*/ 1082 w 2813"/>
                <a:gd name="T51" fmla="*/ 2206 h 2274"/>
                <a:gd name="T52" fmla="*/ 1117 w 2813"/>
                <a:gd name="T53" fmla="*/ 2266 h 2274"/>
                <a:gd name="T54" fmla="*/ 1251 w 2813"/>
                <a:gd name="T55" fmla="*/ 2271 h 2274"/>
                <a:gd name="T56" fmla="*/ 1295 w 2813"/>
                <a:gd name="T57" fmla="*/ 2226 h 2274"/>
                <a:gd name="T58" fmla="*/ 1157 w 2813"/>
                <a:gd name="T59" fmla="*/ 1187 h 2274"/>
                <a:gd name="T60" fmla="*/ 1087 w 2813"/>
                <a:gd name="T61" fmla="*/ 1115 h 2274"/>
                <a:gd name="T62" fmla="*/ 1095 w 2813"/>
                <a:gd name="T63" fmla="*/ 274 h 2274"/>
                <a:gd name="T64" fmla="*/ 1179 w 2813"/>
                <a:gd name="T65" fmla="*/ 218 h 2274"/>
                <a:gd name="T66" fmla="*/ 1674 w 2813"/>
                <a:gd name="T67" fmla="*/ 230 h 2274"/>
                <a:gd name="T68" fmla="*/ 1731 w 2813"/>
                <a:gd name="T69" fmla="*/ 314 h 2274"/>
                <a:gd name="T70" fmla="*/ 1706 w 2813"/>
                <a:gd name="T71" fmla="*/ 1151 h 2274"/>
                <a:gd name="T72" fmla="*/ 1623 w 2813"/>
                <a:gd name="T73" fmla="*/ 1191 h 2274"/>
                <a:gd name="T74" fmla="*/ 1535 w 2813"/>
                <a:gd name="T75" fmla="*/ 2253 h 2274"/>
                <a:gd name="T76" fmla="*/ 1664 w 2813"/>
                <a:gd name="T77" fmla="*/ 2274 h 2274"/>
                <a:gd name="T78" fmla="*/ 1720 w 2813"/>
                <a:gd name="T79" fmla="*/ 2244 h 2274"/>
                <a:gd name="T80" fmla="*/ 1839 w 2813"/>
                <a:gd name="T81" fmla="*/ 1172 h 2274"/>
                <a:gd name="T82" fmla="*/ 1968 w 2813"/>
                <a:gd name="T83" fmla="*/ 2253 h 2274"/>
                <a:gd name="T84" fmla="*/ 2096 w 2813"/>
                <a:gd name="T85" fmla="*/ 2274 h 2274"/>
                <a:gd name="T86" fmla="*/ 2152 w 2813"/>
                <a:gd name="T87" fmla="*/ 2244 h 2274"/>
                <a:gd name="T88" fmla="*/ 2056 w 2813"/>
                <a:gd name="T89" fmla="*/ 1191 h 2274"/>
                <a:gd name="T90" fmla="*/ 1967 w 2813"/>
                <a:gd name="T91" fmla="*/ 1143 h 2274"/>
                <a:gd name="T92" fmla="*/ 1950 w 2813"/>
                <a:gd name="T93" fmla="*/ 304 h 2274"/>
                <a:gd name="T94" fmla="*/ 2015 w 2813"/>
                <a:gd name="T95" fmla="*/ 226 h 2274"/>
                <a:gd name="T96" fmla="*/ 2510 w 2813"/>
                <a:gd name="T97" fmla="*/ 220 h 2274"/>
                <a:gd name="T98" fmla="*/ 2589 w 2813"/>
                <a:gd name="T99" fmla="*/ 283 h 2274"/>
                <a:gd name="T100" fmla="*/ 2589 w 2813"/>
                <a:gd name="T101" fmla="*/ 1126 h 2274"/>
                <a:gd name="T102" fmla="*/ 2510 w 2813"/>
                <a:gd name="T103" fmla="*/ 1189 h 2274"/>
                <a:gd name="T104" fmla="*/ 2386 w 2813"/>
                <a:gd name="T105" fmla="*/ 2233 h 2274"/>
                <a:gd name="T106" fmla="*/ 2435 w 2813"/>
                <a:gd name="T107" fmla="*/ 2272 h 2274"/>
                <a:gd name="T108" fmla="*/ 2568 w 2813"/>
                <a:gd name="T109" fmla="*/ 2262 h 2274"/>
                <a:gd name="T110" fmla="*/ 2598 w 2813"/>
                <a:gd name="T111" fmla="*/ 2206 h 2274"/>
                <a:gd name="T112" fmla="*/ 2809 w 2813"/>
                <a:gd name="T113" fmla="*/ 1021 h 2274"/>
                <a:gd name="T114" fmla="*/ 2809 w 2813"/>
                <a:gd name="T115" fmla="*/ 387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13" h="2274">
                  <a:moveTo>
                    <a:pt x="2742" y="273"/>
                  </a:moveTo>
                  <a:lnTo>
                    <a:pt x="2541" y="71"/>
                  </a:lnTo>
                  <a:lnTo>
                    <a:pt x="2541" y="71"/>
                  </a:lnTo>
                  <a:lnTo>
                    <a:pt x="2525" y="56"/>
                  </a:lnTo>
                  <a:lnTo>
                    <a:pt x="2508" y="42"/>
                  </a:lnTo>
                  <a:lnTo>
                    <a:pt x="2490" y="30"/>
                  </a:lnTo>
                  <a:lnTo>
                    <a:pt x="2470" y="20"/>
                  </a:lnTo>
                  <a:lnTo>
                    <a:pt x="2449" y="11"/>
                  </a:lnTo>
                  <a:lnTo>
                    <a:pt x="2427" y="5"/>
                  </a:lnTo>
                  <a:lnTo>
                    <a:pt x="2416" y="3"/>
                  </a:lnTo>
                  <a:lnTo>
                    <a:pt x="2405" y="2"/>
                  </a:lnTo>
                  <a:lnTo>
                    <a:pt x="2393" y="1"/>
                  </a:lnTo>
                  <a:lnTo>
                    <a:pt x="2381" y="0"/>
                  </a:lnTo>
                  <a:lnTo>
                    <a:pt x="2164" y="0"/>
                  </a:lnTo>
                  <a:lnTo>
                    <a:pt x="2164" y="0"/>
                  </a:lnTo>
                  <a:lnTo>
                    <a:pt x="2152" y="1"/>
                  </a:lnTo>
                  <a:lnTo>
                    <a:pt x="2141" y="2"/>
                  </a:lnTo>
                  <a:lnTo>
                    <a:pt x="2129" y="3"/>
                  </a:lnTo>
                  <a:lnTo>
                    <a:pt x="2118" y="5"/>
                  </a:lnTo>
                  <a:lnTo>
                    <a:pt x="2095" y="11"/>
                  </a:lnTo>
                  <a:lnTo>
                    <a:pt x="2075" y="20"/>
                  </a:lnTo>
                  <a:lnTo>
                    <a:pt x="2055" y="30"/>
                  </a:lnTo>
                  <a:lnTo>
                    <a:pt x="2036" y="42"/>
                  </a:lnTo>
                  <a:lnTo>
                    <a:pt x="2020" y="57"/>
                  </a:lnTo>
                  <a:lnTo>
                    <a:pt x="2004" y="72"/>
                  </a:lnTo>
                  <a:lnTo>
                    <a:pt x="2004" y="72"/>
                  </a:lnTo>
                  <a:lnTo>
                    <a:pt x="1839" y="236"/>
                  </a:lnTo>
                  <a:lnTo>
                    <a:pt x="1675" y="71"/>
                  </a:lnTo>
                  <a:lnTo>
                    <a:pt x="1675" y="71"/>
                  </a:lnTo>
                  <a:lnTo>
                    <a:pt x="1660" y="56"/>
                  </a:lnTo>
                  <a:lnTo>
                    <a:pt x="1642" y="42"/>
                  </a:lnTo>
                  <a:lnTo>
                    <a:pt x="1623" y="30"/>
                  </a:lnTo>
                  <a:lnTo>
                    <a:pt x="1604" y="20"/>
                  </a:lnTo>
                  <a:lnTo>
                    <a:pt x="1583" y="11"/>
                  </a:lnTo>
                  <a:lnTo>
                    <a:pt x="1561" y="5"/>
                  </a:lnTo>
                  <a:lnTo>
                    <a:pt x="1550" y="3"/>
                  </a:lnTo>
                  <a:lnTo>
                    <a:pt x="1538" y="2"/>
                  </a:lnTo>
                  <a:lnTo>
                    <a:pt x="1527" y="1"/>
                  </a:lnTo>
                  <a:lnTo>
                    <a:pt x="1515" y="0"/>
                  </a:lnTo>
                  <a:lnTo>
                    <a:pt x="1299" y="0"/>
                  </a:lnTo>
                  <a:lnTo>
                    <a:pt x="1299" y="0"/>
                  </a:lnTo>
                  <a:lnTo>
                    <a:pt x="1286" y="1"/>
                  </a:lnTo>
                  <a:lnTo>
                    <a:pt x="1275" y="2"/>
                  </a:lnTo>
                  <a:lnTo>
                    <a:pt x="1263" y="3"/>
                  </a:lnTo>
                  <a:lnTo>
                    <a:pt x="1252" y="5"/>
                  </a:lnTo>
                  <a:lnTo>
                    <a:pt x="1230" y="11"/>
                  </a:lnTo>
                  <a:lnTo>
                    <a:pt x="1209" y="20"/>
                  </a:lnTo>
                  <a:lnTo>
                    <a:pt x="1189" y="30"/>
                  </a:lnTo>
                  <a:lnTo>
                    <a:pt x="1171" y="42"/>
                  </a:lnTo>
                  <a:lnTo>
                    <a:pt x="1153" y="57"/>
                  </a:lnTo>
                  <a:lnTo>
                    <a:pt x="1138" y="72"/>
                  </a:lnTo>
                  <a:lnTo>
                    <a:pt x="1138" y="72"/>
                  </a:lnTo>
                  <a:lnTo>
                    <a:pt x="974" y="236"/>
                  </a:lnTo>
                  <a:lnTo>
                    <a:pt x="809" y="71"/>
                  </a:lnTo>
                  <a:lnTo>
                    <a:pt x="809" y="71"/>
                  </a:lnTo>
                  <a:lnTo>
                    <a:pt x="793" y="56"/>
                  </a:lnTo>
                  <a:lnTo>
                    <a:pt x="776" y="42"/>
                  </a:lnTo>
                  <a:lnTo>
                    <a:pt x="758" y="30"/>
                  </a:lnTo>
                  <a:lnTo>
                    <a:pt x="738" y="20"/>
                  </a:lnTo>
                  <a:lnTo>
                    <a:pt x="716" y="11"/>
                  </a:lnTo>
                  <a:lnTo>
                    <a:pt x="695" y="5"/>
                  </a:lnTo>
                  <a:lnTo>
                    <a:pt x="683" y="3"/>
                  </a:lnTo>
                  <a:lnTo>
                    <a:pt x="672" y="2"/>
                  </a:lnTo>
                  <a:lnTo>
                    <a:pt x="660" y="1"/>
                  </a:lnTo>
                  <a:lnTo>
                    <a:pt x="649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20" y="1"/>
                  </a:lnTo>
                  <a:lnTo>
                    <a:pt x="408" y="2"/>
                  </a:lnTo>
                  <a:lnTo>
                    <a:pt x="397" y="3"/>
                  </a:lnTo>
                  <a:lnTo>
                    <a:pt x="386" y="5"/>
                  </a:lnTo>
                  <a:lnTo>
                    <a:pt x="364" y="11"/>
                  </a:lnTo>
                  <a:lnTo>
                    <a:pt x="343" y="20"/>
                  </a:lnTo>
                  <a:lnTo>
                    <a:pt x="323" y="30"/>
                  </a:lnTo>
                  <a:lnTo>
                    <a:pt x="305" y="42"/>
                  </a:lnTo>
                  <a:lnTo>
                    <a:pt x="287" y="57"/>
                  </a:lnTo>
                  <a:lnTo>
                    <a:pt x="271" y="72"/>
                  </a:lnTo>
                  <a:lnTo>
                    <a:pt x="271" y="72"/>
                  </a:lnTo>
                  <a:lnTo>
                    <a:pt x="70" y="274"/>
                  </a:lnTo>
                  <a:lnTo>
                    <a:pt x="70" y="274"/>
                  </a:lnTo>
                  <a:lnTo>
                    <a:pt x="55" y="289"/>
                  </a:lnTo>
                  <a:lnTo>
                    <a:pt x="41" y="306"/>
                  </a:lnTo>
                  <a:lnTo>
                    <a:pt x="29" y="325"/>
                  </a:lnTo>
                  <a:lnTo>
                    <a:pt x="18" y="344"/>
                  </a:lnTo>
                  <a:lnTo>
                    <a:pt x="10" y="365"/>
                  </a:lnTo>
                  <a:lnTo>
                    <a:pt x="4" y="387"/>
                  </a:lnTo>
                  <a:lnTo>
                    <a:pt x="2" y="398"/>
                  </a:lnTo>
                  <a:lnTo>
                    <a:pt x="1" y="410"/>
                  </a:lnTo>
                  <a:lnTo>
                    <a:pt x="0" y="421"/>
                  </a:lnTo>
                  <a:lnTo>
                    <a:pt x="0" y="433"/>
                  </a:lnTo>
                  <a:lnTo>
                    <a:pt x="0" y="975"/>
                  </a:lnTo>
                  <a:lnTo>
                    <a:pt x="0" y="975"/>
                  </a:lnTo>
                  <a:lnTo>
                    <a:pt x="0" y="986"/>
                  </a:lnTo>
                  <a:lnTo>
                    <a:pt x="1" y="998"/>
                  </a:lnTo>
                  <a:lnTo>
                    <a:pt x="2" y="1009"/>
                  </a:lnTo>
                  <a:lnTo>
                    <a:pt x="4" y="1021"/>
                  </a:lnTo>
                  <a:lnTo>
                    <a:pt x="10" y="1044"/>
                  </a:lnTo>
                  <a:lnTo>
                    <a:pt x="18" y="1064"/>
                  </a:lnTo>
                  <a:lnTo>
                    <a:pt x="29" y="1084"/>
                  </a:lnTo>
                  <a:lnTo>
                    <a:pt x="41" y="1103"/>
                  </a:lnTo>
                  <a:lnTo>
                    <a:pt x="56" y="1119"/>
                  </a:lnTo>
                  <a:lnTo>
                    <a:pt x="71" y="1136"/>
                  </a:lnTo>
                  <a:lnTo>
                    <a:pt x="71" y="1136"/>
                  </a:lnTo>
                  <a:lnTo>
                    <a:pt x="215" y="1280"/>
                  </a:lnTo>
                  <a:lnTo>
                    <a:pt x="215" y="2206"/>
                  </a:lnTo>
                  <a:lnTo>
                    <a:pt x="215" y="2206"/>
                  </a:lnTo>
                  <a:lnTo>
                    <a:pt x="216" y="2213"/>
                  </a:lnTo>
                  <a:lnTo>
                    <a:pt x="217" y="2219"/>
                  </a:lnTo>
                  <a:lnTo>
                    <a:pt x="218" y="2226"/>
                  </a:lnTo>
                  <a:lnTo>
                    <a:pt x="222" y="2233"/>
                  </a:lnTo>
                  <a:lnTo>
                    <a:pt x="224" y="2238"/>
                  </a:lnTo>
                  <a:lnTo>
                    <a:pt x="228" y="2244"/>
                  </a:lnTo>
                  <a:lnTo>
                    <a:pt x="231" y="2249"/>
                  </a:lnTo>
                  <a:lnTo>
                    <a:pt x="236" y="2253"/>
                  </a:lnTo>
                  <a:lnTo>
                    <a:pt x="240" y="2258"/>
                  </a:lnTo>
                  <a:lnTo>
                    <a:pt x="245" y="2262"/>
                  </a:lnTo>
                  <a:lnTo>
                    <a:pt x="252" y="2266"/>
                  </a:lnTo>
                  <a:lnTo>
                    <a:pt x="257" y="2268"/>
                  </a:lnTo>
                  <a:lnTo>
                    <a:pt x="263" y="2271"/>
                  </a:lnTo>
                  <a:lnTo>
                    <a:pt x="270" y="2272"/>
                  </a:lnTo>
                  <a:lnTo>
                    <a:pt x="277" y="2273"/>
                  </a:lnTo>
                  <a:lnTo>
                    <a:pt x="284" y="2274"/>
                  </a:lnTo>
                  <a:lnTo>
                    <a:pt x="365" y="2274"/>
                  </a:lnTo>
                  <a:lnTo>
                    <a:pt x="365" y="2274"/>
                  </a:lnTo>
                  <a:lnTo>
                    <a:pt x="371" y="2273"/>
                  </a:lnTo>
                  <a:lnTo>
                    <a:pt x="378" y="2272"/>
                  </a:lnTo>
                  <a:lnTo>
                    <a:pt x="384" y="2271"/>
                  </a:lnTo>
                  <a:lnTo>
                    <a:pt x="391" y="2268"/>
                  </a:lnTo>
                  <a:lnTo>
                    <a:pt x="397" y="2266"/>
                  </a:lnTo>
                  <a:lnTo>
                    <a:pt x="402" y="2262"/>
                  </a:lnTo>
                  <a:lnTo>
                    <a:pt x="407" y="2258"/>
                  </a:lnTo>
                  <a:lnTo>
                    <a:pt x="412" y="2253"/>
                  </a:lnTo>
                  <a:lnTo>
                    <a:pt x="417" y="2249"/>
                  </a:lnTo>
                  <a:lnTo>
                    <a:pt x="421" y="2244"/>
                  </a:lnTo>
                  <a:lnTo>
                    <a:pt x="424" y="2238"/>
                  </a:lnTo>
                  <a:lnTo>
                    <a:pt x="427" y="2233"/>
                  </a:lnTo>
                  <a:lnTo>
                    <a:pt x="429" y="2226"/>
                  </a:lnTo>
                  <a:lnTo>
                    <a:pt x="431" y="2219"/>
                  </a:lnTo>
                  <a:lnTo>
                    <a:pt x="432" y="2213"/>
                  </a:lnTo>
                  <a:lnTo>
                    <a:pt x="432" y="2206"/>
                  </a:lnTo>
                  <a:lnTo>
                    <a:pt x="432" y="1191"/>
                  </a:lnTo>
                  <a:lnTo>
                    <a:pt x="324" y="1191"/>
                  </a:lnTo>
                  <a:lnTo>
                    <a:pt x="324" y="1191"/>
                  </a:lnTo>
                  <a:lnTo>
                    <a:pt x="324" y="1191"/>
                  </a:lnTo>
                  <a:lnTo>
                    <a:pt x="313" y="1191"/>
                  </a:lnTo>
                  <a:lnTo>
                    <a:pt x="303" y="1189"/>
                  </a:lnTo>
                  <a:lnTo>
                    <a:pt x="292" y="1187"/>
                  </a:lnTo>
                  <a:lnTo>
                    <a:pt x="282" y="1183"/>
                  </a:lnTo>
                  <a:lnTo>
                    <a:pt x="272" y="1178"/>
                  </a:lnTo>
                  <a:lnTo>
                    <a:pt x="263" y="1172"/>
                  </a:lnTo>
                  <a:lnTo>
                    <a:pt x="255" y="1166"/>
                  </a:lnTo>
                  <a:lnTo>
                    <a:pt x="248" y="1160"/>
                  </a:lnTo>
                  <a:lnTo>
                    <a:pt x="240" y="1151"/>
                  </a:lnTo>
                  <a:lnTo>
                    <a:pt x="234" y="1143"/>
                  </a:lnTo>
                  <a:lnTo>
                    <a:pt x="229" y="1135"/>
                  </a:lnTo>
                  <a:lnTo>
                    <a:pt x="224" y="1126"/>
                  </a:lnTo>
                  <a:lnTo>
                    <a:pt x="221" y="1115"/>
                  </a:lnTo>
                  <a:lnTo>
                    <a:pt x="217" y="1105"/>
                  </a:lnTo>
                  <a:lnTo>
                    <a:pt x="216" y="1094"/>
                  </a:lnTo>
                  <a:lnTo>
                    <a:pt x="215" y="1083"/>
                  </a:lnTo>
                  <a:lnTo>
                    <a:pt x="215" y="326"/>
                  </a:lnTo>
                  <a:lnTo>
                    <a:pt x="215" y="326"/>
                  </a:lnTo>
                  <a:lnTo>
                    <a:pt x="216" y="314"/>
                  </a:lnTo>
                  <a:lnTo>
                    <a:pt x="217" y="304"/>
                  </a:lnTo>
                  <a:lnTo>
                    <a:pt x="221" y="293"/>
                  </a:lnTo>
                  <a:lnTo>
                    <a:pt x="224" y="283"/>
                  </a:lnTo>
                  <a:lnTo>
                    <a:pt x="229" y="274"/>
                  </a:lnTo>
                  <a:lnTo>
                    <a:pt x="234" y="264"/>
                  </a:lnTo>
                  <a:lnTo>
                    <a:pt x="240" y="256"/>
                  </a:lnTo>
                  <a:lnTo>
                    <a:pt x="248" y="249"/>
                  </a:lnTo>
                  <a:lnTo>
                    <a:pt x="255" y="242"/>
                  </a:lnTo>
                  <a:lnTo>
                    <a:pt x="263" y="235"/>
                  </a:lnTo>
                  <a:lnTo>
                    <a:pt x="272" y="230"/>
                  </a:lnTo>
                  <a:lnTo>
                    <a:pt x="282" y="226"/>
                  </a:lnTo>
                  <a:lnTo>
                    <a:pt x="292" y="222"/>
                  </a:lnTo>
                  <a:lnTo>
                    <a:pt x="303" y="220"/>
                  </a:lnTo>
                  <a:lnTo>
                    <a:pt x="313" y="218"/>
                  </a:lnTo>
                  <a:lnTo>
                    <a:pt x="324" y="217"/>
                  </a:lnTo>
                  <a:lnTo>
                    <a:pt x="324" y="217"/>
                  </a:lnTo>
                  <a:lnTo>
                    <a:pt x="757" y="217"/>
                  </a:lnTo>
                  <a:lnTo>
                    <a:pt x="757" y="217"/>
                  </a:lnTo>
                  <a:lnTo>
                    <a:pt x="757" y="217"/>
                  </a:lnTo>
                  <a:lnTo>
                    <a:pt x="768" y="218"/>
                  </a:lnTo>
                  <a:lnTo>
                    <a:pt x="779" y="220"/>
                  </a:lnTo>
                  <a:lnTo>
                    <a:pt x="789" y="222"/>
                  </a:lnTo>
                  <a:lnTo>
                    <a:pt x="799" y="226"/>
                  </a:lnTo>
                  <a:lnTo>
                    <a:pt x="809" y="230"/>
                  </a:lnTo>
                  <a:lnTo>
                    <a:pt x="817" y="235"/>
                  </a:lnTo>
                  <a:lnTo>
                    <a:pt x="825" y="242"/>
                  </a:lnTo>
                  <a:lnTo>
                    <a:pt x="834" y="249"/>
                  </a:lnTo>
                  <a:lnTo>
                    <a:pt x="841" y="256"/>
                  </a:lnTo>
                  <a:lnTo>
                    <a:pt x="847" y="264"/>
                  </a:lnTo>
                  <a:lnTo>
                    <a:pt x="852" y="274"/>
                  </a:lnTo>
                  <a:lnTo>
                    <a:pt x="857" y="283"/>
                  </a:lnTo>
                  <a:lnTo>
                    <a:pt x="861" y="293"/>
                  </a:lnTo>
                  <a:lnTo>
                    <a:pt x="863" y="304"/>
                  </a:lnTo>
                  <a:lnTo>
                    <a:pt x="865" y="314"/>
                  </a:lnTo>
                  <a:lnTo>
                    <a:pt x="865" y="326"/>
                  </a:lnTo>
                  <a:lnTo>
                    <a:pt x="865" y="1083"/>
                  </a:lnTo>
                  <a:lnTo>
                    <a:pt x="865" y="1083"/>
                  </a:lnTo>
                  <a:lnTo>
                    <a:pt x="865" y="1094"/>
                  </a:lnTo>
                  <a:lnTo>
                    <a:pt x="863" y="1105"/>
                  </a:lnTo>
                  <a:lnTo>
                    <a:pt x="861" y="1115"/>
                  </a:lnTo>
                  <a:lnTo>
                    <a:pt x="857" y="1126"/>
                  </a:lnTo>
                  <a:lnTo>
                    <a:pt x="852" y="1135"/>
                  </a:lnTo>
                  <a:lnTo>
                    <a:pt x="847" y="1143"/>
                  </a:lnTo>
                  <a:lnTo>
                    <a:pt x="841" y="1151"/>
                  </a:lnTo>
                  <a:lnTo>
                    <a:pt x="834" y="1160"/>
                  </a:lnTo>
                  <a:lnTo>
                    <a:pt x="825" y="1166"/>
                  </a:lnTo>
                  <a:lnTo>
                    <a:pt x="817" y="1172"/>
                  </a:lnTo>
                  <a:lnTo>
                    <a:pt x="809" y="1178"/>
                  </a:lnTo>
                  <a:lnTo>
                    <a:pt x="799" y="1183"/>
                  </a:lnTo>
                  <a:lnTo>
                    <a:pt x="789" y="1187"/>
                  </a:lnTo>
                  <a:lnTo>
                    <a:pt x="779" y="1189"/>
                  </a:lnTo>
                  <a:lnTo>
                    <a:pt x="768" y="1191"/>
                  </a:lnTo>
                  <a:lnTo>
                    <a:pt x="757" y="1191"/>
                  </a:lnTo>
                  <a:lnTo>
                    <a:pt x="757" y="1191"/>
                  </a:lnTo>
                  <a:lnTo>
                    <a:pt x="649" y="1191"/>
                  </a:lnTo>
                  <a:lnTo>
                    <a:pt x="649" y="2206"/>
                  </a:lnTo>
                  <a:lnTo>
                    <a:pt x="649" y="2206"/>
                  </a:lnTo>
                  <a:lnTo>
                    <a:pt x="649" y="2213"/>
                  </a:lnTo>
                  <a:lnTo>
                    <a:pt x="650" y="2219"/>
                  </a:lnTo>
                  <a:lnTo>
                    <a:pt x="652" y="2226"/>
                  </a:lnTo>
                  <a:lnTo>
                    <a:pt x="654" y="2233"/>
                  </a:lnTo>
                  <a:lnTo>
                    <a:pt x="657" y="2238"/>
                  </a:lnTo>
                  <a:lnTo>
                    <a:pt x="660" y="2244"/>
                  </a:lnTo>
                  <a:lnTo>
                    <a:pt x="665" y="2249"/>
                  </a:lnTo>
                  <a:lnTo>
                    <a:pt x="669" y="2253"/>
                  </a:lnTo>
                  <a:lnTo>
                    <a:pt x="679" y="2262"/>
                  </a:lnTo>
                  <a:lnTo>
                    <a:pt x="684" y="2266"/>
                  </a:lnTo>
                  <a:lnTo>
                    <a:pt x="691" y="2268"/>
                  </a:lnTo>
                  <a:lnTo>
                    <a:pt x="697" y="2271"/>
                  </a:lnTo>
                  <a:lnTo>
                    <a:pt x="703" y="2272"/>
                  </a:lnTo>
                  <a:lnTo>
                    <a:pt x="709" y="2273"/>
                  </a:lnTo>
                  <a:lnTo>
                    <a:pt x="716" y="2274"/>
                  </a:lnTo>
                  <a:lnTo>
                    <a:pt x="797" y="2274"/>
                  </a:lnTo>
                  <a:lnTo>
                    <a:pt x="797" y="2274"/>
                  </a:lnTo>
                  <a:lnTo>
                    <a:pt x="805" y="2273"/>
                  </a:lnTo>
                  <a:lnTo>
                    <a:pt x="811" y="2272"/>
                  </a:lnTo>
                  <a:lnTo>
                    <a:pt x="817" y="2271"/>
                  </a:lnTo>
                  <a:lnTo>
                    <a:pt x="823" y="2268"/>
                  </a:lnTo>
                  <a:lnTo>
                    <a:pt x="830" y="2266"/>
                  </a:lnTo>
                  <a:lnTo>
                    <a:pt x="835" y="2262"/>
                  </a:lnTo>
                  <a:lnTo>
                    <a:pt x="840" y="2258"/>
                  </a:lnTo>
                  <a:lnTo>
                    <a:pt x="845" y="2253"/>
                  </a:lnTo>
                  <a:lnTo>
                    <a:pt x="849" y="2249"/>
                  </a:lnTo>
                  <a:lnTo>
                    <a:pt x="853" y="2244"/>
                  </a:lnTo>
                  <a:lnTo>
                    <a:pt x="857" y="2238"/>
                  </a:lnTo>
                  <a:lnTo>
                    <a:pt x="860" y="2233"/>
                  </a:lnTo>
                  <a:lnTo>
                    <a:pt x="862" y="2226"/>
                  </a:lnTo>
                  <a:lnTo>
                    <a:pt x="864" y="2219"/>
                  </a:lnTo>
                  <a:lnTo>
                    <a:pt x="865" y="2213"/>
                  </a:lnTo>
                  <a:lnTo>
                    <a:pt x="865" y="2206"/>
                  </a:lnTo>
                  <a:lnTo>
                    <a:pt x="866" y="1280"/>
                  </a:lnTo>
                  <a:lnTo>
                    <a:pt x="866" y="1280"/>
                  </a:lnTo>
                  <a:lnTo>
                    <a:pt x="974" y="1172"/>
                  </a:lnTo>
                  <a:lnTo>
                    <a:pt x="974" y="1172"/>
                  </a:lnTo>
                  <a:lnTo>
                    <a:pt x="1082" y="1280"/>
                  </a:lnTo>
                  <a:lnTo>
                    <a:pt x="1082" y="2206"/>
                  </a:lnTo>
                  <a:lnTo>
                    <a:pt x="1082" y="2206"/>
                  </a:lnTo>
                  <a:lnTo>
                    <a:pt x="1082" y="2213"/>
                  </a:lnTo>
                  <a:lnTo>
                    <a:pt x="1083" y="2219"/>
                  </a:lnTo>
                  <a:lnTo>
                    <a:pt x="1085" y="2226"/>
                  </a:lnTo>
                  <a:lnTo>
                    <a:pt x="1087" y="2233"/>
                  </a:lnTo>
                  <a:lnTo>
                    <a:pt x="1090" y="2238"/>
                  </a:lnTo>
                  <a:lnTo>
                    <a:pt x="1093" y="2244"/>
                  </a:lnTo>
                  <a:lnTo>
                    <a:pt x="1101" y="2253"/>
                  </a:lnTo>
                  <a:lnTo>
                    <a:pt x="1107" y="2258"/>
                  </a:lnTo>
                  <a:lnTo>
                    <a:pt x="1112" y="2262"/>
                  </a:lnTo>
                  <a:lnTo>
                    <a:pt x="1117" y="2266"/>
                  </a:lnTo>
                  <a:lnTo>
                    <a:pt x="1123" y="2268"/>
                  </a:lnTo>
                  <a:lnTo>
                    <a:pt x="1129" y="2271"/>
                  </a:lnTo>
                  <a:lnTo>
                    <a:pt x="1136" y="2272"/>
                  </a:lnTo>
                  <a:lnTo>
                    <a:pt x="1143" y="2273"/>
                  </a:lnTo>
                  <a:lnTo>
                    <a:pt x="1150" y="2274"/>
                  </a:lnTo>
                  <a:lnTo>
                    <a:pt x="1230" y="2274"/>
                  </a:lnTo>
                  <a:lnTo>
                    <a:pt x="1230" y="2274"/>
                  </a:lnTo>
                  <a:lnTo>
                    <a:pt x="1237" y="2273"/>
                  </a:lnTo>
                  <a:lnTo>
                    <a:pt x="1244" y="2272"/>
                  </a:lnTo>
                  <a:lnTo>
                    <a:pt x="1251" y="2271"/>
                  </a:lnTo>
                  <a:lnTo>
                    <a:pt x="1257" y="2268"/>
                  </a:lnTo>
                  <a:lnTo>
                    <a:pt x="1262" y="2266"/>
                  </a:lnTo>
                  <a:lnTo>
                    <a:pt x="1268" y="2262"/>
                  </a:lnTo>
                  <a:lnTo>
                    <a:pt x="1274" y="2258"/>
                  </a:lnTo>
                  <a:lnTo>
                    <a:pt x="1279" y="2253"/>
                  </a:lnTo>
                  <a:lnTo>
                    <a:pt x="1283" y="2249"/>
                  </a:lnTo>
                  <a:lnTo>
                    <a:pt x="1287" y="2244"/>
                  </a:lnTo>
                  <a:lnTo>
                    <a:pt x="1290" y="2238"/>
                  </a:lnTo>
                  <a:lnTo>
                    <a:pt x="1293" y="2233"/>
                  </a:lnTo>
                  <a:lnTo>
                    <a:pt x="1295" y="2226"/>
                  </a:lnTo>
                  <a:lnTo>
                    <a:pt x="1296" y="2219"/>
                  </a:lnTo>
                  <a:lnTo>
                    <a:pt x="1298" y="2213"/>
                  </a:lnTo>
                  <a:lnTo>
                    <a:pt x="1299" y="2206"/>
                  </a:lnTo>
                  <a:lnTo>
                    <a:pt x="1299" y="1191"/>
                  </a:lnTo>
                  <a:lnTo>
                    <a:pt x="1190" y="1191"/>
                  </a:lnTo>
                  <a:lnTo>
                    <a:pt x="1190" y="1191"/>
                  </a:lnTo>
                  <a:lnTo>
                    <a:pt x="1190" y="1191"/>
                  </a:lnTo>
                  <a:lnTo>
                    <a:pt x="1179" y="1191"/>
                  </a:lnTo>
                  <a:lnTo>
                    <a:pt x="1168" y="1189"/>
                  </a:lnTo>
                  <a:lnTo>
                    <a:pt x="1157" y="1187"/>
                  </a:lnTo>
                  <a:lnTo>
                    <a:pt x="1148" y="1183"/>
                  </a:lnTo>
                  <a:lnTo>
                    <a:pt x="1139" y="1178"/>
                  </a:lnTo>
                  <a:lnTo>
                    <a:pt x="1129" y="1172"/>
                  </a:lnTo>
                  <a:lnTo>
                    <a:pt x="1121" y="1166"/>
                  </a:lnTo>
                  <a:lnTo>
                    <a:pt x="1114" y="1160"/>
                  </a:lnTo>
                  <a:lnTo>
                    <a:pt x="1107" y="1151"/>
                  </a:lnTo>
                  <a:lnTo>
                    <a:pt x="1100" y="1143"/>
                  </a:lnTo>
                  <a:lnTo>
                    <a:pt x="1095" y="1135"/>
                  </a:lnTo>
                  <a:lnTo>
                    <a:pt x="1090" y="1126"/>
                  </a:lnTo>
                  <a:lnTo>
                    <a:pt x="1087" y="1115"/>
                  </a:lnTo>
                  <a:lnTo>
                    <a:pt x="1084" y="1105"/>
                  </a:lnTo>
                  <a:lnTo>
                    <a:pt x="1083" y="1094"/>
                  </a:lnTo>
                  <a:lnTo>
                    <a:pt x="1082" y="1083"/>
                  </a:lnTo>
                  <a:lnTo>
                    <a:pt x="1082" y="326"/>
                  </a:lnTo>
                  <a:lnTo>
                    <a:pt x="1082" y="326"/>
                  </a:lnTo>
                  <a:lnTo>
                    <a:pt x="1083" y="314"/>
                  </a:lnTo>
                  <a:lnTo>
                    <a:pt x="1084" y="304"/>
                  </a:lnTo>
                  <a:lnTo>
                    <a:pt x="1087" y="293"/>
                  </a:lnTo>
                  <a:lnTo>
                    <a:pt x="1090" y="283"/>
                  </a:lnTo>
                  <a:lnTo>
                    <a:pt x="1095" y="274"/>
                  </a:lnTo>
                  <a:lnTo>
                    <a:pt x="1100" y="264"/>
                  </a:lnTo>
                  <a:lnTo>
                    <a:pt x="1107" y="256"/>
                  </a:lnTo>
                  <a:lnTo>
                    <a:pt x="1114" y="249"/>
                  </a:lnTo>
                  <a:lnTo>
                    <a:pt x="1121" y="242"/>
                  </a:lnTo>
                  <a:lnTo>
                    <a:pt x="1129" y="235"/>
                  </a:lnTo>
                  <a:lnTo>
                    <a:pt x="1139" y="230"/>
                  </a:lnTo>
                  <a:lnTo>
                    <a:pt x="1148" y="226"/>
                  </a:lnTo>
                  <a:lnTo>
                    <a:pt x="1157" y="222"/>
                  </a:lnTo>
                  <a:lnTo>
                    <a:pt x="1168" y="220"/>
                  </a:lnTo>
                  <a:lnTo>
                    <a:pt x="1179" y="218"/>
                  </a:lnTo>
                  <a:lnTo>
                    <a:pt x="1190" y="217"/>
                  </a:lnTo>
                  <a:lnTo>
                    <a:pt x="1190" y="217"/>
                  </a:lnTo>
                  <a:lnTo>
                    <a:pt x="1623" y="217"/>
                  </a:lnTo>
                  <a:lnTo>
                    <a:pt x="1623" y="217"/>
                  </a:lnTo>
                  <a:lnTo>
                    <a:pt x="1623" y="217"/>
                  </a:lnTo>
                  <a:lnTo>
                    <a:pt x="1634" y="218"/>
                  </a:lnTo>
                  <a:lnTo>
                    <a:pt x="1645" y="220"/>
                  </a:lnTo>
                  <a:lnTo>
                    <a:pt x="1655" y="222"/>
                  </a:lnTo>
                  <a:lnTo>
                    <a:pt x="1665" y="226"/>
                  </a:lnTo>
                  <a:lnTo>
                    <a:pt x="1674" y="230"/>
                  </a:lnTo>
                  <a:lnTo>
                    <a:pt x="1684" y="235"/>
                  </a:lnTo>
                  <a:lnTo>
                    <a:pt x="1692" y="242"/>
                  </a:lnTo>
                  <a:lnTo>
                    <a:pt x="1700" y="249"/>
                  </a:lnTo>
                  <a:lnTo>
                    <a:pt x="1706" y="256"/>
                  </a:lnTo>
                  <a:lnTo>
                    <a:pt x="1713" y="264"/>
                  </a:lnTo>
                  <a:lnTo>
                    <a:pt x="1719" y="274"/>
                  </a:lnTo>
                  <a:lnTo>
                    <a:pt x="1723" y="283"/>
                  </a:lnTo>
                  <a:lnTo>
                    <a:pt x="1726" y="293"/>
                  </a:lnTo>
                  <a:lnTo>
                    <a:pt x="1729" y="304"/>
                  </a:lnTo>
                  <a:lnTo>
                    <a:pt x="1731" y="314"/>
                  </a:lnTo>
                  <a:lnTo>
                    <a:pt x="1731" y="326"/>
                  </a:lnTo>
                  <a:lnTo>
                    <a:pt x="1731" y="1083"/>
                  </a:lnTo>
                  <a:lnTo>
                    <a:pt x="1731" y="1083"/>
                  </a:lnTo>
                  <a:lnTo>
                    <a:pt x="1731" y="1094"/>
                  </a:lnTo>
                  <a:lnTo>
                    <a:pt x="1729" y="1105"/>
                  </a:lnTo>
                  <a:lnTo>
                    <a:pt x="1726" y="1115"/>
                  </a:lnTo>
                  <a:lnTo>
                    <a:pt x="1723" y="1126"/>
                  </a:lnTo>
                  <a:lnTo>
                    <a:pt x="1719" y="1135"/>
                  </a:lnTo>
                  <a:lnTo>
                    <a:pt x="1713" y="1143"/>
                  </a:lnTo>
                  <a:lnTo>
                    <a:pt x="1706" y="1151"/>
                  </a:lnTo>
                  <a:lnTo>
                    <a:pt x="1700" y="1160"/>
                  </a:lnTo>
                  <a:lnTo>
                    <a:pt x="1692" y="1166"/>
                  </a:lnTo>
                  <a:lnTo>
                    <a:pt x="1684" y="1172"/>
                  </a:lnTo>
                  <a:lnTo>
                    <a:pt x="1674" y="1178"/>
                  </a:lnTo>
                  <a:lnTo>
                    <a:pt x="1665" y="1183"/>
                  </a:lnTo>
                  <a:lnTo>
                    <a:pt x="1655" y="1187"/>
                  </a:lnTo>
                  <a:lnTo>
                    <a:pt x="1645" y="1189"/>
                  </a:lnTo>
                  <a:lnTo>
                    <a:pt x="1634" y="1191"/>
                  </a:lnTo>
                  <a:lnTo>
                    <a:pt x="1623" y="1191"/>
                  </a:lnTo>
                  <a:lnTo>
                    <a:pt x="1623" y="1191"/>
                  </a:lnTo>
                  <a:lnTo>
                    <a:pt x="1515" y="1191"/>
                  </a:lnTo>
                  <a:lnTo>
                    <a:pt x="1514" y="2206"/>
                  </a:lnTo>
                  <a:lnTo>
                    <a:pt x="1514" y="2206"/>
                  </a:lnTo>
                  <a:lnTo>
                    <a:pt x="1515" y="2213"/>
                  </a:lnTo>
                  <a:lnTo>
                    <a:pt x="1516" y="2219"/>
                  </a:lnTo>
                  <a:lnTo>
                    <a:pt x="1518" y="2226"/>
                  </a:lnTo>
                  <a:lnTo>
                    <a:pt x="1521" y="2233"/>
                  </a:lnTo>
                  <a:lnTo>
                    <a:pt x="1523" y="2238"/>
                  </a:lnTo>
                  <a:lnTo>
                    <a:pt x="1527" y="2244"/>
                  </a:lnTo>
                  <a:lnTo>
                    <a:pt x="1535" y="2253"/>
                  </a:lnTo>
                  <a:lnTo>
                    <a:pt x="1539" y="2258"/>
                  </a:lnTo>
                  <a:lnTo>
                    <a:pt x="1544" y="2262"/>
                  </a:lnTo>
                  <a:lnTo>
                    <a:pt x="1551" y="2266"/>
                  </a:lnTo>
                  <a:lnTo>
                    <a:pt x="1556" y="2268"/>
                  </a:lnTo>
                  <a:lnTo>
                    <a:pt x="1562" y="2271"/>
                  </a:lnTo>
                  <a:lnTo>
                    <a:pt x="1569" y="2272"/>
                  </a:lnTo>
                  <a:lnTo>
                    <a:pt x="1576" y="2273"/>
                  </a:lnTo>
                  <a:lnTo>
                    <a:pt x="1583" y="2274"/>
                  </a:lnTo>
                  <a:lnTo>
                    <a:pt x="1664" y="2274"/>
                  </a:lnTo>
                  <a:lnTo>
                    <a:pt x="1664" y="2274"/>
                  </a:lnTo>
                  <a:lnTo>
                    <a:pt x="1670" y="2273"/>
                  </a:lnTo>
                  <a:lnTo>
                    <a:pt x="1677" y="2272"/>
                  </a:lnTo>
                  <a:lnTo>
                    <a:pt x="1684" y="2271"/>
                  </a:lnTo>
                  <a:lnTo>
                    <a:pt x="1690" y="2268"/>
                  </a:lnTo>
                  <a:lnTo>
                    <a:pt x="1696" y="2266"/>
                  </a:lnTo>
                  <a:lnTo>
                    <a:pt x="1701" y="2262"/>
                  </a:lnTo>
                  <a:lnTo>
                    <a:pt x="1706" y="2258"/>
                  </a:lnTo>
                  <a:lnTo>
                    <a:pt x="1712" y="2253"/>
                  </a:lnTo>
                  <a:lnTo>
                    <a:pt x="1716" y="2249"/>
                  </a:lnTo>
                  <a:lnTo>
                    <a:pt x="1720" y="2244"/>
                  </a:lnTo>
                  <a:lnTo>
                    <a:pt x="1723" y="2238"/>
                  </a:lnTo>
                  <a:lnTo>
                    <a:pt x="1726" y="2233"/>
                  </a:lnTo>
                  <a:lnTo>
                    <a:pt x="1728" y="2226"/>
                  </a:lnTo>
                  <a:lnTo>
                    <a:pt x="1730" y="2219"/>
                  </a:lnTo>
                  <a:lnTo>
                    <a:pt x="1731" y="2213"/>
                  </a:lnTo>
                  <a:lnTo>
                    <a:pt x="1731" y="2206"/>
                  </a:lnTo>
                  <a:lnTo>
                    <a:pt x="1731" y="1280"/>
                  </a:lnTo>
                  <a:lnTo>
                    <a:pt x="1731" y="1280"/>
                  </a:lnTo>
                  <a:lnTo>
                    <a:pt x="1839" y="1172"/>
                  </a:lnTo>
                  <a:lnTo>
                    <a:pt x="1839" y="1172"/>
                  </a:lnTo>
                  <a:lnTo>
                    <a:pt x="1948" y="1280"/>
                  </a:lnTo>
                  <a:lnTo>
                    <a:pt x="1948" y="2206"/>
                  </a:lnTo>
                  <a:lnTo>
                    <a:pt x="1948" y="2206"/>
                  </a:lnTo>
                  <a:lnTo>
                    <a:pt x="1948" y="2213"/>
                  </a:lnTo>
                  <a:lnTo>
                    <a:pt x="1949" y="2219"/>
                  </a:lnTo>
                  <a:lnTo>
                    <a:pt x="1951" y="2226"/>
                  </a:lnTo>
                  <a:lnTo>
                    <a:pt x="1953" y="2233"/>
                  </a:lnTo>
                  <a:lnTo>
                    <a:pt x="1956" y="2238"/>
                  </a:lnTo>
                  <a:lnTo>
                    <a:pt x="1960" y="2244"/>
                  </a:lnTo>
                  <a:lnTo>
                    <a:pt x="1968" y="2253"/>
                  </a:lnTo>
                  <a:lnTo>
                    <a:pt x="1973" y="2258"/>
                  </a:lnTo>
                  <a:lnTo>
                    <a:pt x="1978" y="2262"/>
                  </a:lnTo>
                  <a:lnTo>
                    <a:pt x="1983" y="2266"/>
                  </a:lnTo>
                  <a:lnTo>
                    <a:pt x="1990" y="2268"/>
                  </a:lnTo>
                  <a:lnTo>
                    <a:pt x="1996" y="2271"/>
                  </a:lnTo>
                  <a:lnTo>
                    <a:pt x="2002" y="2272"/>
                  </a:lnTo>
                  <a:lnTo>
                    <a:pt x="2009" y="2273"/>
                  </a:lnTo>
                  <a:lnTo>
                    <a:pt x="2016" y="2274"/>
                  </a:lnTo>
                  <a:lnTo>
                    <a:pt x="2096" y="2274"/>
                  </a:lnTo>
                  <a:lnTo>
                    <a:pt x="2096" y="2274"/>
                  </a:lnTo>
                  <a:lnTo>
                    <a:pt x="2104" y="2273"/>
                  </a:lnTo>
                  <a:lnTo>
                    <a:pt x="2110" y="2272"/>
                  </a:lnTo>
                  <a:lnTo>
                    <a:pt x="2117" y="2271"/>
                  </a:lnTo>
                  <a:lnTo>
                    <a:pt x="2123" y="2268"/>
                  </a:lnTo>
                  <a:lnTo>
                    <a:pt x="2129" y="2266"/>
                  </a:lnTo>
                  <a:lnTo>
                    <a:pt x="2135" y="2262"/>
                  </a:lnTo>
                  <a:lnTo>
                    <a:pt x="2140" y="2258"/>
                  </a:lnTo>
                  <a:lnTo>
                    <a:pt x="2144" y="2253"/>
                  </a:lnTo>
                  <a:lnTo>
                    <a:pt x="2149" y="2249"/>
                  </a:lnTo>
                  <a:lnTo>
                    <a:pt x="2152" y="2244"/>
                  </a:lnTo>
                  <a:lnTo>
                    <a:pt x="2157" y="2238"/>
                  </a:lnTo>
                  <a:lnTo>
                    <a:pt x="2159" y="2233"/>
                  </a:lnTo>
                  <a:lnTo>
                    <a:pt x="2162" y="2226"/>
                  </a:lnTo>
                  <a:lnTo>
                    <a:pt x="2163" y="2219"/>
                  </a:lnTo>
                  <a:lnTo>
                    <a:pt x="2164" y="2213"/>
                  </a:lnTo>
                  <a:lnTo>
                    <a:pt x="2165" y="2206"/>
                  </a:lnTo>
                  <a:lnTo>
                    <a:pt x="2164" y="1191"/>
                  </a:lnTo>
                  <a:lnTo>
                    <a:pt x="2056" y="1191"/>
                  </a:lnTo>
                  <a:lnTo>
                    <a:pt x="2056" y="1191"/>
                  </a:lnTo>
                  <a:lnTo>
                    <a:pt x="2056" y="1191"/>
                  </a:lnTo>
                  <a:lnTo>
                    <a:pt x="2045" y="1191"/>
                  </a:lnTo>
                  <a:lnTo>
                    <a:pt x="2034" y="1189"/>
                  </a:lnTo>
                  <a:lnTo>
                    <a:pt x="2024" y="1187"/>
                  </a:lnTo>
                  <a:lnTo>
                    <a:pt x="2015" y="1183"/>
                  </a:lnTo>
                  <a:lnTo>
                    <a:pt x="2004" y="1178"/>
                  </a:lnTo>
                  <a:lnTo>
                    <a:pt x="1996" y="1172"/>
                  </a:lnTo>
                  <a:lnTo>
                    <a:pt x="1988" y="1166"/>
                  </a:lnTo>
                  <a:lnTo>
                    <a:pt x="1979" y="1160"/>
                  </a:lnTo>
                  <a:lnTo>
                    <a:pt x="1973" y="1151"/>
                  </a:lnTo>
                  <a:lnTo>
                    <a:pt x="1967" y="1143"/>
                  </a:lnTo>
                  <a:lnTo>
                    <a:pt x="1961" y="1135"/>
                  </a:lnTo>
                  <a:lnTo>
                    <a:pt x="1956" y="1126"/>
                  </a:lnTo>
                  <a:lnTo>
                    <a:pt x="1952" y="1115"/>
                  </a:lnTo>
                  <a:lnTo>
                    <a:pt x="1950" y="1105"/>
                  </a:lnTo>
                  <a:lnTo>
                    <a:pt x="1948" y="1094"/>
                  </a:lnTo>
                  <a:lnTo>
                    <a:pt x="1948" y="1083"/>
                  </a:lnTo>
                  <a:lnTo>
                    <a:pt x="1948" y="326"/>
                  </a:lnTo>
                  <a:lnTo>
                    <a:pt x="1948" y="326"/>
                  </a:lnTo>
                  <a:lnTo>
                    <a:pt x="1948" y="314"/>
                  </a:lnTo>
                  <a:lnTo>
                    <a:pt x="1950" y="304"/>
                  </a:lnTo>
                  <a:lnTo>
                    <a:pt x="1952" y="293"/>
                  </a:lnTo>
                  <a:lnTo>
                    <a:pt x="1956" y="283"/>
                  </a:lnTo>
                  <a:lnTo>
                    <a:pt x="1961" y="274"/>
                  </a:lnTo>
                  <a:lnTo>
                    <a:pt x="1967" y="264"/>
                  </a:lnTo>
                  <a:lnTo>
                    <a:pt x="1973" y="256"/>
                  </a:lnTo>
                  <a:lnTo>
                    <a:pt x="1979" y="249"/>
                  </a:lnTo>
                  <a:lnTo>
                    <a:pt x="1988" y="242"/>
                  </a:lnTo>
                  <a:lnTo>
                    <a:pt x="1996" y="235"/>
                  </a:lnTo>
                  <a:lnTo>
                    <a:pt x="2004" y="230"/>
                  </a:lnTo>
                  <a:lnTo>
                    <a:pt x="2015" y="226"/>
                  </a:lnTo>
                  <a:lnTo>
                    <a:pt x="2024" y="222"/>
                  </a:lnTo>
                  <a:lnTo>
                    <a:pt x="2034" y="220"/>
                  </a:lnTo>
                  <a:lnTo>
                    <a:pt x="2045" y="218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489" y="217"/>
                  </a:lnTo>
                  <a:lnTo>
                    <a:pt x="2489" y="217"/>
                  </a:lnTo>
                  <a:lnTo>
                    <a:pt x="2489" y="217"/>
                  </a:lnTo>
                  <a:lnTo>
                    <a:pt x="2500" y="218"/>
                  </a:lnTo>
                  <a:lnTo>
                    <a:pt x="2510" y="220"/>
                  </a:lnTo>
                  <a:lnTo>
                    <a:pt x="2521" y="222"/>
                  </a:lnTo>
                  <a:lnTo>
                    <a:pt x="2531" y="226"/>
                  </a:lnTo>
                  <a:lnTo>
                    <a:pt x="2541" y="230"/>
                  </a:lnTo>
                  <a:lnTo>
                    <a:pt x="2550" y="235"/>
                  </a:lnTo>
                  <a:lnTo>
                    <a:pt x="2558" y="242"/>
                  </a:lnTo>
                  <a:lnTo>
                    <a:pt x="2565" y="249"/>
                  </a:lnTo>
                  <a:lnTo>
                    <a:pt x="2573" y="256"/>
                  </a:lnTo>
                  <a:lnTo>
                    <a:pt x="2579" y="264"/>
                  </a:lnTo>
                  <a:lnTo>
                    <a:pt x="2584" y="274"/>
                  </a:lnTo>
                  <a:lnTo>
                    <a:pt x="2589" y="283"/>
                  </a:lnTo>
                  <a:lnTo>
                    <a:pt x="2592" y="293"/>
                  </a:lnTo>
                  <a:lnTo>
                    <a:pt x="2596" y="304"/>
                  </a:lnTo>
                  <a:lnTo>
                    <a:pt x="2597" y="314"/>
                  </a:lnTo>
                  <a:lnTo>
                    <a:pt x="2598" y="326"/>
                  </a:lnTo>
                  <a:lnTo>
                    <a:pt x="2598" y="1083"/>
                  </a:lnTo>
                  <a:lnTo>
                    <a:pt x="2598" y="1083"/>
                  </a:lnTo>
                  <a:lnTo>
                    <a:pt x="2597" y="1094"/>
                  </a:lnTo>
                  <a:lnTo>
                    <a:pt x="2596" y="1105"/>
                  </a:lnTo>
                  <a:lnTo>
                    <a:pt x="2592" y="1115"/>
                  </a:lnTo>
                  <a:lnTo>
                    <a:pt x="2589" y="1126"/>
                  </a:lnTo>
                  <a:lnTo>
                    <a:pt x="2584" y="1135"/>
                  </a:lnTo>
                  <a:lnTo>
                    <a:pt x="2579" y="1143"/>
                  </a:lnTo>
                  <a:lnTo>
                    <a:pt x="2573" y="1151"/>
                  </a:lnTo>
                  <a:lnTo>
                    <a:pt x="2565" y="1160"/>
                  </a:lnTo>
                  <a:lnTo>
                    <a:pt x="2558" y="1166"/>
                  </a:lnTo>
                  <a:lnTo>
                    <a:pt x="2550" y="1172"/>
                  </a:lnTo>
                  <a:lnTo>
                    <a:pt x="2541" y="1178"/>
                  </a:lnTo>
                  <a:lnTo>
                    <a:pt x="2531" y="1183"/>
                  </a:lnTo>
                  <a:lnTo>
                    <a:pt x="2521" y="1187"/>
                  </a:lnTo>
                  <a:lnTo>
                    <a:pt x="2510" y="1189"/>
                  </a:lnTo>
                  <a:lnTo>
                    <a:pt x="2500" y="1191"/>
                  </a:lnTo>
                  <a:lnTo>
                    <a:pt x="2489" y="1191"/>
                  </a:lnTo>
                  <a:lnTo>
                    <a:pt x="2489" y="1191"/>
                  </a:lnTo>
                  <a:lnTo>
                    <a:pt x="2381" y="1191"/>
                  </a:lnTo>
                  <a:lnTo>
                    <a:pt x="2381" y="2206"/>
                  </a:lnTo>
                  <a:lnTo>
                    <a:pt x="2381" y="2206"/>
                  </a:lnTo>
                  <a:lnTo>
                    <a:pt x="2381" y="2213"/>
                  </a:lnTo>
                  <a:lnTo>
                    <a:pt x="2382" y="2219"/>
                  </a:lnTo>
                  <a:lnTo>
                    <a:pt x="2384" y="2226"/>
                  </a:lnTo>
                  <a:lnTo>
                    <a:pt x="2386" y="2233"/>
                  </a:lnTo>
                  <a:lnTo>
                    <a:pt x="2389" y="2238"/>
                  </a:lnTo>
                  <a:lnTo>
                    <a:pt x="2392" y="2244"/>
                  </a:lnTo>
                  <a:lnTo>
                    <a:pt x="2396" y="2249"/>
                  </a:lnTo>
                  <a:lnTo>
                    <a:pt x="2400" y="2253"/>
                  </a:lnTo>
                  <a:lnTo>
                    <a:pt x="2406" y="2258"/>
                  </a:lnTo>
                  <a:lnTo>
                    <a:pt x="2411" y="2262"/>
                  </a:lnTo>
                  <a:lnTo>
                    <a:pt x="2416" y="2266"/>
                  </a:lnTo>
                  <a:lnTo>
                    <a:pt x="2422" y="2268"/>
                  </a:lnTo>
                  <a:lnTo>
                    <a:pt x="2428" y="2271"/>
                  </a:lnTo>
                  <a:lnTo>
                    <a:pt x="2435" y="2272"/>
                  </a:lnTo>
                  <a:lnTo>
                    <a:pt x="2442" y="2273"/>
                  </a:lnTo>
                  <a:lnTo>
                    <a:pt x="2449" y="2274"/>
                  </a:lnTo>
                  <a:lnTo>
                    <a:pt x="2529" y="2274"/>
                  </a:lnTo>
                  <a:lnTo>
                    <a:pt x="2529" y="2274"/>
                  </a:lnTo>
                  <a:lnTo>
                    <a:pt x="2536" y="2273"/>
                  </a:lnTo>
                  <a:lnTo>
                    <a:pt x="2544" y="2272"/>
                  </a:lnTo>
                  <a:lnTo>
                    <a:pt x="2550" y="2271"/>
                  </a:lnTo>
                  <a:lnTo>
                    <a:pt x="2556" y="2268"/>
                  </a:lnTo>
                  <a:lnTo>
                    <a:pt x="2562" y="2266"/>
                  </a:lnTo>
                  <a:lnTo>
                    <a:pt x="2568" y="2262"/>
                  </a:lnTo>
                  <a:lnTo>
                    <a:pt x="2573" y="2258"/>
                  </a:lnTo>
                  <a:lnTo>
                    <a:pt x="2578" y="2253"/>
                  </a:lnTo>
                  <a:lnTo>
                    <a:pt x="2582" y="2249"/>
                  </a:lnTo>
                  <a:lnTo>
                    <a:pt x="2586" y="2244"/>
                  </a:lnTo>
                  <a:lnTo>
                    <a:pt x="2589" y="2238"/>
                  </a:lnTo>
                  <a:lnTo>
                    <a:pt x="2592" y="2233"/>
                  </a:lnTo>
                  <a:lnTo>
                    <a:pt x="2595" y="2226"/>
                  </a:lnTo>
                  <a:lnTo>
                    <a:pt x="2596" y="2219"/>
                  </a:lnTo>
                  <a:lnTo>
                    <a:pt x="2597" y="2213"/>
                  </a:lnTo>
                  <a:lnTo>
                    <a:pt x="2598" y="2206"/>
                  </a:lnTo>
                  <a:lnTo>
                    <a:pt x="2598" y="1280"/>
                  </a:lnTo>
                  <a:lnTo>
                    <a:pt x="2598" y="1280"/>
                  </a:lnTo>
                  <a:lnTo>
                    <a:pt x="2743" y="1135"/>
                  </a:lnTo>
                  <a:lnTo>
                    <a:pt x="2743" y="1135"/>
                  </a:lnTo>
                  <a:lnTo>
                    <a:pt x="2758" y="1119"/>
                  </a:lnTo>
                  <a:lnTo>
                    <a:pt x="2772" y="1102"/>
                  </a:lnTo>
                  <a:lnTo>
                    <a:pt x="2784" y="1084"/>
                  </a:lnTo>
                  <a:lnTo>
                    <a:pt x="2795" y="1064"/>
                  </a:lnTo>
                  <a:lnTo>
                    <a:pt x="2803" y="1043"/>
                  </a:lnTo>
                  <a:lnTo>
                    <a:pt x="2809" y="1021"/>
                  </a:lnTo>
                  <a:lnTo>
                    <a:pt x="2811" y="1009"/>
                  </a:lnTo>
                  <a:lnTo>
                    <a:pt x="2812" y="998"/>
                  </a:lnTo>
                  <a:lnTo>
                    <a:pt x="2813" y="986"/>
                  </a:lnTo>
                  <a:lnTo>
                    <a:pt x="2813" y="975"/>
                  </a:lnTo>
                  <a:lnTo>
                    <a:pt x="2813" y="433"/>
                  </a:lnTo>
                  <a:lnTo>
                    <a:pt x="2813" y="433"/>
                  </a:lnTo>
                  <a:lnTo>
                    <a:pt x="2813" y="421"/>
                  </a:lnTo>
                  <a:lnTo>
                    <a:pt x="2812" y="410"/>
                  </a:lnTo>
                  <a:lnTo>
                    <a:pt x="2811" y="398"/>
                  </a:lnTo>
                  <a:lnTo>
                    <a:pt x="2809" y="387"/>
                  </a:lnTo>
                  <a:lnTo>
                    <a:pt x="2803" y="365"/>
                  </a:lnTo>
                  <a:lnTo>
                    <a:pt x="2795" y="344"/>
                  </a:lnTo>
                  <a:lnTo>
                    <a:pt x="2784" y="325"/>
                  </a:lnTo>
                  <a:lnTo>
                    <a:pt x="2772" y="306"/>
                  </a:lnTo>
                  <a:lnTo>
                    <a:pt x="2757" y="288"/>
                  </a:lnTo>
                  <a:lnTo>
                    <a:pt x="2742" y="273"/>
                  </a:lnTo>
                  <a:lnTo>
                    <a:pt x="2742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168" name="모서리가 둥근 직사각형 167"/>
          <p:cNvSpPr/>
          <p:nvPr/>
        </p:nvSpPr>
        <p:spPr>
          <a:xfrm>
            <a:off x="673474" y="3907292"/>
            <a:ext cx="1028050" cy="1185458"/>
          </a:xfrm>
          <a:prstGeom prst="roundRect">
            <a:avLst>
              <a:gd name="adj" fmla="val 822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83569" y="6022196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레거시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734540" y="6018838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프라이빗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065069" y="6018837"/>
            <a:ext cx="1215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퍼블릭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2" name="모서리가 둥근 직사각형 171"/>
          <p:cNvSpPr/>
          <p:nvPr/>
        </p:nvSpPr>
        <p:spPr>
          <a:xfrm>
            <a:off x="1910562" y="3910970"/>
            <a:ext cx="1028050" cy="1185458"/>
          </a:xfrm>
          <a:prstGeom prst="roundRect">
            <a:avLst>
              <a:gd name="adj" fmla="val 822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3" name="모서리가 둥근 직사각형 172"/>
          <p:cNvSpPr/>
          <p:nvPr/>
        </p:nvSpPr>
        <p:spPr>
          <a:xfrm>
            <a:off x="3147649" y="3907292"/>
            <a:ext cx="1028050" cy="1185458"/>
          </a:xfrm>
          <a:prstGeom prst="roundRect">
            <a:avLst>
              <a:gd name="adj" fmla="val 822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74" name="그룹 173">
            <a:extLst>
              <a:ext uri="{FF2B5EF4-FFF2-40B4-BE49-F238E27FC236}">
                <a16:creationId xmlns:a16="http://schemas.microsoft.com/office/drawing/2014/main" id="{ADF9E509-BB65-4D4D-8AAA-F2507B630220}"/>
              </a:ext>
            </a:extLst>
          </p:cNvPr>
          <p:cNvGrpSpPr>
            <a:grpSpLocks noChangeAspect="1"/>
          </p:cNvGrpSpPr>
          <p:nvPr/>
        </p:nvGrpSpPr>
        <p:grpSpPr>
          <a:xfrm rot="1304206">
            <a:off x="923972" y="4123629"/>
            <a:ext cx="512615" cy="454915"/>
            <a:chOff x="6789738" y="9593263"/>
            <a:chExt cx="973138" cy="863601"/>
          </a:xfrm>
          <a:solidFill>
            <a:schemeClr val="bg1"/>
          </a:solidFill>
        </p:grpSpPr>
        <p:sp>
          <p:nvSpPr>
            <p:cNvPr id="175" name="Freeform 42">
              <a:extLst>
                <a:ext uri="{FF2B5EF4-FFF2-40B4-BE49-F238E27FC236}">
                  <a16:creationId xmlns:a16="http://schemas.microsoft.com/office/drawing/2014/main" id="{285EBB00-F572-4D4A-91CA-EA77DE1D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9969501"/>
              <a:ext cx="887413" cy="487363"/>
            </a:xfrm>
            <a:custGeom>
              <a:avLst/>
              <a:gdLst>
                <a:gd name="T0" fmla="*/ 2600 w 2791"/>
                <a:gd name="T1" fmla="*/ 516 h 1535"/>
                <a:gd name="T2" fmla="*/ 2587 w 2791"/>
                <a:gd name="T3" fmla="*/ 596 h 1535"/>
                <a:gd name="T4" fmla="*/ 2543 w 2791"/>
                <a:gd name="T5" fmla="*/ 704 h 1535"/>
                <a:gd name="T6" fmla="*/ 2465 w 2791"/>
                <a:gd name="T7" fmla="*/ 832 h 1535"/>
                <a:gd name="T8" fmla="*/ 2397 w 2791"/>
                <a:gd name="T9" fmla="*/ 920 h 1535"/>
                <a:gd name="T10" fmla="*/ 2345 w 2791"/>
                <a:gd name="T11" fmla="*/ 976 h 1535"/>
                <a:gd name="T12" fmla="*/ 2262 w 2791"/>
                <a:gd name="T13" fmla="*/ 1052 h 1535"/>
                <a:gd name="T14" fmla="*/ 2194 w 2791"/>
                <a:gd name="T15" fmla="*/ 1105 h 1535"/>
                <a:gd name="T16" fmla="*/ 2109 w 2791"/>
                <a:gd name="T17" fmla="*/ 1160 h 1535"/>
                <a:gd name="T18" fmla="*/ 1914 w 2791"/>
                <a:gd name="T19" fmla="*/ 1252 h 1535"/>
                <a:gd name="T20" fmla="*/ 1704 w 2791"/>
                <a:gd name="T21" fmla="*/ 1306 h 1535"/>
                <a:gd name="T22" fmla="*/ 1531 w 2791"/>
                <a:gd name="T23" fmla="*/ 1319 h 1535"/>
                <a:gd name="T24" fmla="*/ 1394 w 2791"/>
                <a:gd name="T25" fmla="*/ 1311 h 1535"/>
                <a:gd name="T26" fmla="*/ 1262 w 2791"/>
                <a:gd name="T27" fmla="*/ 1287 h 1535"/>
                <a:gd name="T28" fmla="*/ 1063 w 2791"/>
                <a:gd name="T29" fmla="*/ 1218 h 1535"/>
                <a:gd name="T30" fmla="*/ 841 w 2791"/>
                <a:gd name="T31" fmla="*/ 1087 h 1535"/>
                <a:gd name="T32" fmla="*/ 655 w 2791"/>
                <a:gd name="T33" fmla="*/ 909 h 1535"/>
                <a:gd name="T34" fmla="*/ 512 w 2791"/>
                <a:gd name="T35" fmla="*/ 693 h 1535"/>
                <a:gd name="T36" fmla="*/ 421 w 2791"/>
                <a:gd name="T37" fmla="*/ 448 h 1535"/>
                <a:gd name="T38" fmla="*/ 397 w 2791"/>
                <a:gd name="T39" fmla="*/ 317 h 1535"/>
                <a:gd name="T40" fmla="*/ 559 w 2791"/>
                <a:gd name="T41" fmla="*/ 285 h 1535"/>
                <a:gd name="T42" fmla="*/ 571 w 2791"/>
                <a:gd name="T43" fmla="*/ 272 h 1535"/>
                <a:gd name="T44" fmla="*/ 557 w 2791"/>
                <a:gd name="T45" fmla="*/ 242 h 1535"/>
                <a:gd name="T46" fmla="*/ 302 w 2791"/>
                <a:gd name="T47" fmla="*/ 1 h 1535"/>
                <a:gd name="T48" fmla="*/ 245 w 2791"/>
                <a:gd name="T49" fmla="*/ 13 h 1535"/>
                <a:gd name="T50" fmla="*/ 7 w 2791"/>
                <a:gd name="T51" fmla="*/ 251 h 1535"/>
                <a:gd name="T52" fmla="*/ 1 w 2791"/>
                <a:gd name="T53" fmla="*/ 275 h 1535"/>
                <a:gd name="T54" fmla="*/ 22 w 2791"/>
                <a:gd name="T55" fmla="*/ 289 h 1535"/>
                <a:gd name="T56" fmla="*/ 184 w 2791"/>
                <a:gd name="T57" fmla="*/ 354 h 1535"/>
                <a:gd name="T58" fmla="*/ 215 w 2791"/>
                <a:gd name="T59" fmla="*/ 513 h 1535"/>
                <a:gd name="T60" fmla="*/ 263 w 2791"/>
                <a:gd name="T61" fmla="*/ 663 h 1535"/>
                <a:gd name="T62" fmla="*/ 327 w 2791"/>
                <a:gd name="T63" fmla="*/ 806 h 1535"/>
                <a:gd name="T64" fmla="*/ 407 w 2791"/>
                <a:gd name="T65" fmla="*/ 939 h 1535"/>
                <a:gd name="T66" fmla="*/ 502 w 2791"/>
                <a:gd name="T67" fmla="*/ 1062 h 1535"/>
                <a:gd name="T68" fmla="*/ 609 w 2791"/>
                <a:gd name="T69" fmla="*/ 1174 h 1535"/>
                <a:gd name="T70" fmla="*/ 728 w 2791"/>
                <a:gd name="T71" fmla="*/ 1272 h 1535"/>
                <a:gd name="T72" fmla="*/ 859 w 2791"/>
                <a:gd name="T73" fmla="*/ 1356 h 1535"/>
                <a:gd name="T74" fmla="*/ 998 w 2791"/>
                <a:gd name="T75" fmla="*/ 1426 h 1535"/>
                <a:gd name="T76" fmla="*/ 1146 w 2791"/>
                <a:gd name="T77" fmla="*/ 1480 h 1535"/>
                <a:gd name="T78" fmla="*/ 1302 w 2791"/>
                <a:gd name="T79" fmla="*/ 1515 h 1535"/>
                <a:gd name="T80" fmla="*/ 1465 w 2791"/>
                <a:gd name="T81" fmla="*/ 1533 h 1535"/>
                <a:gd name="T82" fmla="*/ 1623 w 2791"/>
                <a:gd name="T83" fmla="*/ 1532 h 1535"/>
                <a:gd name="T84" fmla="*/ 1716 w 2791"/>
                <a:gd name="T85" fmla="*/ 1523 h 1535"/>
                <a:gd name="T86" fmla="*/ 1783 w 2791"/>
                <a:gd name="T87" fmla="*/ 1511 h 1535"/>
                <a:gd name="T88" fmla="*/ 1885 w 2791"/>
                <a:gd name="T89" fmla="*/ 1488 h 1535"/>
                <a:gd name="T90" fmla="*/ 2049 w 2791"/>
                <a:gd name="T91" fmla="*/ 1433 h 1535"/>
                <a:gd name="T92" fmla="*/ 2296 w 2791"/>
                <a:gd name="T93" fmla="*/ 1299 h 1535"/>
                <a:gd name="T94" fmla="*/ 2453 w 2791"/>
                <a:gd name="T95" fmla="*/ 1174 h 1535"/>
                <a:gd name="T96" fmla="*/ 2555 w 2791"/>
                <a:gd name="T97" fmla="*/ 1068 h 1535"/>
                <a:gd name="T98" fmla="*/ 2629 w 2791"/>
                <a:gd name="T99" fmla="*/ 974 h 1535"/>
                <a:gd name="T100" fmla="*/ 2674 w 2791"/>
                <a:gd name="T101" fmla="*/ 908 h 1535"/>
                <a:gd name="T102" fmla="*/ 2713 w 2791"/>
                <a:gd name="T103" fmla="*/ 844 h 1535"/>
                <a:gd name="T104" fmla="*/ 2768 w 2791"/>
                <a:gd name="T105" fmla="*/ 737 h 1535"/>
                <a:gd name="T106" fmla="*/ 2791 w 2791"/>
                <a:gd name="T107" fmla="*/ 651 h 1535"/>
                <a:gd name="T108" fmla="*/ 2781 w 2791"/>
                <a:gd name="T109" fmla="*/ 595 h 1535"/>
                <a:gd name="T110" fmla="*/ 2747 w 2791"/>
                <a:gd name="T111" fmla="*/ 56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1" h="1535">
                  <a:moveTo>
                    <a:pt x="2738" y="555"/>
                  </a:moveTo>
                  <a:lnTo>
                    <a:pt x="2598" y="479"/>
                  </a:lnTo>
                  <a:lnTo>
                    <a:pt x="2598" y="479"/>
                  </a:lnTo>
                  <a:lnTo>
                    <a:pt x="2600" y="498"/>
                  </a:lnTo>
                  <a:lnTo>
                    <a:pt x="2600" y="516"/>
                  </a:lnTo>
                  <a:lnTo>
                    <a:pt x="2600" y="516"/>
                  </a:lnTo>
                  <a:lnTo>
                    <a:pt x="2600" y="534"/>
                  </a:lnTo>
                  <a:lnTo>
                    <a:pt x="2598" y="554"/>
                  </a:lnTo>
                  <a:lnTo>
                    <a:pt x="2593" y="574"/>
                  </a:lnTo>
                  <a:lnTo>
                    <a:pt x="2587" y="596"/>
                  </a:lnTo>
                  <a:lnTo>
                    <a:pt x="2580" y="620"/>
                  </a:lnTo>
                  <a:lnTo>
                    <a:pt x="2570" y="645"/>
                  </a:lnTo>
                  <a:lnTo>
                    <a:pt x="2557" y="673"/>
                  </a:lnTo>
                  <a:lnTo>
                    <a:pt x="2543" y="704"/>
                  </a:lnTo>
                  <a:lnTo>
                    <a:pt x="2543" y="704"/>
                  </a:lnTo>
                  <a:lnTo>
                    <a:pt x="2524" y="737"/>
                  </a:lnTo>
                  <a:lnTo>
                    <a:pt x="2505" y="770"/>
                  </a:lnTo>
                  <a:lnTo>
                    <a:pt x="2486" y="801"/>
                  </a:lnTo>
                  <a:lnTo>
                    <a:pt x="2465" y="832"/>
                  </a:lnTo>
                  <a:lnTo>
                    <a:pt x="2465" y="832"/>
                  </a:lnTo>
                  <a:lnTo>
                    <a:pt x="2449" y="853"/>
                  </a:lnTo>
                  <a:lnTo>
                    <a:pt x="2449" y="853"/>
                  </a:lnTo>
                  <a:lnTo>
                    <a:pt x="2422" y="888"/>
                  </a:lnTo>
                  <a:lnTo>
                    <a:pt x="2422" y="888"/>
                  </a:lnTo>
                  <a:lnTo>
                    <a:pt x="2397" y="920"/>
                  </a:lnTo>
                  <a:lnTo>
                    <a:pt x="2397" y="920"/>
                  </a:lnTo>
                  <a:lnTo>
                    <a:pt x="2376" y="944"/>
                  </a:lnTo>
                  <a:lnTo>
                    <a:pt x="2376" y="944"/>
                  </a:lnTo>
                  <a:lnTo>
                    <a:pt x="2345" y="976"/>
                  </a:lnTo>
                  <a:lnTo>
                    <a:pt x="2345" y="976"/>
                  </a:lnTo>
                  <a:lnTo>
                    <a:pt x="2322" y="998"/>
                  </a:lnTo>
                  <a:lnTo>
                    <a:pt x="2322" y="998"/>
                  </a:lnTo>
                  <a:lnTo>
                    <a:pt x="2294" y="1025"/>
                  </a:lnTo>
                  <a:lnTo>
                    <a:pt x="2294" y="1025"/>
                  </a:lnTo>
                  <a:lnTo>
                    <a:pt x="2262" y="1052"/>
                  </a:lnTo>
                  <a:lnTo>
                    <a:pt x="2262" y="1052"/>
                  </a:lnTo>
                  <a:lnTo>
                    <a:pt x="2239" y="1072"/>
                  </a:lnTo>
                  <a:lnTo>
                    <a:pt x="2239" y="1072"/>
                  </a:lnTo>
                  <a:lnTo>
                    <a:pt x="2217" y="1089"/>
                  </a:lnTo>
                  <a:lnTo>
                    <a:pt x="2194" y="1105"/>
                  </a:lnTo>
                  <a:lnTo>
                    <a:pt x="2194" y="1105"/>
                  </a:lnTo>
                  <a:lnTo>
                    <a:pt x="2182" y="1115"/>
                  </a:lnTo>
                  <a:lnTo>
                    <a:pt x="2182" y="1115"/>
                  </a:lnTo>
                  <a:lnTo>
                    <a:pt x="2145" y="1139"/>
                  </a:lnTo>
                  <a:lnTo>
                    <a:pt x="2109" y="1160"/>
                  </a:lnTo>
                  <a:lnTo>
                    <a:pt x="2072" y="1182"/>
                  </a:lnTo>
                  <a:lnTo>
                    <a:pt x="2033" y="1202"/>
                  </a:lnTo>
                  <a:lnTo>
                    <a:pt x="1994" y="1219"/>
                  </a:lnTo>
                  <a:lnTo>
                    <a:pt x="1954" y="1237"/>
                  </a:lnTo>
                  <a:lnTo>
                    <a:pt x="1914" y="1252"/>
                  </a:lnTo>
                  <a:lnTo>
                    <a:pt x="1872" y="1266"/>
                  </a:lnTo>
                  <a:lnTo>
                    <a:pt x="1831" y="1278"/>
                  </a:lnTo>
                  <a:lnTo>
                    <a:pt x="1789" y="1289"/>
                  </a:lnTo>
                  <a:lnTo>
                    <a:pt x="1747" y="1298"/>
                  </a:lnTo>
                  <a:lnTo>
                    <a:pt x="1704" y="1306"/>
                  </a:lnTo>
                  <a:lnTo>
                    <a:pt x="1662" y="1311"/>
                  </a:lnTo>
                  <a:lnTo>
                    <a:pt x="1618" y="1316"/>
                  </a:lnTo>
                  <a:lnTo>
                    <a:pt x="1575" y="1318"/>
                  </a:lnTo>
                  <a:lnTo>
                    <a:pt x="1531" y="1319"/>
                  </a:lnTo>
                  <a:lnTo>
                    <a:pt x="1531" y="1319"/>
                  </a:lnTo>
                  <a:lnTo>
                    <a:pt x="1503" y="1319"/>
                  </a:lnTo>
                  <a:lnTo>
                    <a:pt x="1475" y="1318"/>
                  </a:lnTo>
                  <a:lnTo>
                    <a:pt x="1448" y="1316"/>
                  </a:lnTo>
                  <a:lnTo>
                    <a:pt x="1421" y="1314"/>
                  </a:lnTo>
                  <a:lnTo>
                    <a:pt x="1394" y="1311"/>
                  </a:lnTo>
                  <a:lnTo>
                    <a:pt x="1367" y="1308"/>
                  </a:lnTo>
                  <a:lnTo>
                    <a:pt x="1341" y="1304"/>
                  </a:lnTo>
                  <a:lnTo>
                    <a:pt x="1314" y="1298"/>
                  </a:lnTo>
                  <a:lnTo>
                    <a:pt x="1288" y="1293"/>
                  </a:lnTo>
                  <a:lnTo>
                    <a:pt x="1262" y="1287"/>
                  </a:lnTo>
                  <a:lnTo>
                    <a:pt x="1236" y="1281"/>
                  </a:lnTo>
                  <a:lnTo>
                    <a:pt x="1210" y="1273"/>
                  </a:lnTo>
                  <a:lnTo>
                    <a:pt x="1161" y="1258"/>
                  </a:lnTo>
                  <a:lnTo>
                    <a:pt x="1112" y="1239"/>
                  </a:lnTo>
                  <a:lnTo>
                    <a:pt x="1063" y="1218"/>
                  </a:lnTo>
                  <a:lnTo>
                    <a:pt x="1016" y="1197"/>
                  </a:lnTo>
                  <a:lnTo>
                    <a:pt x="971" y="1172"/>
                  </a:lnTo>
                  <a:lnTo>
                    <a:pt x="926" y="1146"/>
                  </a:lnTo>
                  <a:lnTo>
                    <a:pt x="882" y="1117"/>
                  </a:lnTo>
                  <a:lnTo>
                    <a:pt x="841" y="1087"/>
                  </a:lnTo>
                  <a:lnTo>
                    <a:pt x="801" y="1054"/>
                  </a:lnTo>
                  <a:lnTo>
                    <a:pt x="762" y="1020"/>
                  </a:lnTo>
                  <a:lnTo>
                    <a:pt x="725" y="985"/>
                  </a:lnTo>
                  <a:lnTo>
                    <a:pt x="688" y="948"/>
                  </a:lnTo>
                  <a:lnTo>
                    <a:pt x="655" y="909"/>
                  </a:lnTo>
                  <a:lnTo>
                    <a:pt x="622" y="869"/>
                  </a:lnTo>
                  <a:lnTo>
                    <a:pt x="592" y="827"/>
                  </a:lnTo>
                  <a:lnTo>
                    <a:pt x="564" y="784"/>
                  </a:lnTo>
                  <a:lnTo>
                    <a:pt x="537" y="740"/>
                  </a:lnTo>
                  <a:lnTo>
                    <a:pt x="512" y="693"/>
                  </a:lnTo>
                  <a:lnTo>
                    <a:pt x="489" y="647"/>
                  </a:lnTo>
                  <a:lnTo>
                    <a:pt x="470" y="599"/>
                  </a:lnTo>
                  <a:lnTo>
                    <a:pt x="451" y="550"/>
                  </a:lnTo>
                  <a:lnTo>
                    <a:pt x="435" y="499"/>
                  </a:lnTo>
                  <a:lnTo>
                    <a:pt x="421" y="448"/>
                  </a:lnTo>
                  <a:lnTo>
                    <a:pt x="415" y="422"/>
                  </a:lnTo>
                  <a:lnTo>
                    <a:pt x="409" y="396"/>
                  </a:lnTo>
                  <a:lnTo>
                    <a:pt x="405" y="369"/>
                  </a:lnTo>
                  <a:lnTo>
                    <a:pt x="400" y="344"/>
                  </a:lnTo>
                  <a:lnTo>
                    <a:pt x="397" y="317"/>
                  </a:lnTo>
                  <a:lnTo>
                    <a:pt x="394" y="290"/>
                  </a:lnTo>
                  <a:lnTo>
                    <a:pt x="537" y="290"/>
                  </a:lnTo>
                  <a:lnTo>
                    <a:pt x="537" y="290"/>
                  </a:lnTo>
                  <a:lnTo>
                    <a:pt x="549" y="289"/>
                  </a:lnTo>
                  <a:lnTo>
                    <a:pt x="559" y="285"/>
                  </a:lnTo>
                  <a:lnTo>
                    <a:pt x="563" y="283"/>
                  </a:lnTo>
                  <a:lnTo>
                    <a:pt x="566" y="281"/>
                  </a:lnTo>
                  <a:lnTo>
                    <a:pt x="569" y="278"/>
                  </a:lnTo>
                  <a:lnTo>
                    <a:pt x="570" y="275"/>
                  </a:lnTo>
                  <a:lnTo>
                    <a:pt x="571" y="272"/>
                  </a:lnTo>
                  <a:lnTo>
                    <a:pt x="571" y="268"/>
                  </a:lnTo>
                  <a:lnTo>
                    <a:pt x="571" y="265"/>
                  </a:lnTo>
                  <a:lnTo>
                    <a:pt x="570" y="261"/>
                  </a:lnTo>
                  <a:lnTo>
                    <a:pt x="565" y="251"/>
                  </a:lnTo>
                  <a:lnTo>
                    <a:pt x="557" y="24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24" y="10"/>
                  </a:lnTo>
                  <a:lnTo>
                    <a:pt x="314" y="5"/>
                  </a:lnTo>
                  <a:lnTo>
                    <a:pt x="302" y="1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67" y="2"/>
                  </a:lnTo>
                  <a:lnTo>
                    <a:pt x="256" y="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129" y="128"/>
                  </a:lnTo>
                  <a:lnTo>
                    <a:pt x="15" y="242"/>
                  </a:lnTo>
                  <a:lnTo>
                    <a:pt x="15" y="242"/>
                  </a:lnTo>
                  <a:lnTo>
                    <a:pt x="7" y="251"/>
                  </a:lnTo>
                  <a:lnTo>
                    <a:pt x="2" y="261"/>
                  </a:lnTo>
                  <a:lnTo>
                    <a:pt x="1" y="265"/>
                  </a:lnTo>
                  <a:lnTo>
                    <a:pt x="0" y="268"/>
                  </a:lnTo>
                  <a:lnTo>
                    <a:pt x="0" y="272"/>
                  </a:lnTo>
                  <a:lnTo>
                    <a:pt x="1" y="275"/>
                  </a:lnTo>
                  <a:lnTo>
                    <a:pt x="3" y="278"/>
                  </a:lnTo>
                  <a:lnTo>
                    <a:pt x="5" y="281"/>
                  </a:lnTo>
                  <a:lnTo>
                    <a:pt x="8" y="283"/>
                  </a:lnTo>
                  <a:lnTo>
                    <a:pt x="12" y="285"/>
                  </a:lnTo>
                  <a:lnTo>
                    <a:pt x="22" y="289"/>
                  </a:lnTo>
                  <a:lnTo>
                    <a:pt x="35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181" y="322"/>
                  </a:lnTo>
                  <a:lnTo>
                    <a:pt x="184" y="354"/>
                  </a:lnTo>
                  <a:lnTo>
                    <a:pt x="189" y="386"/>
                  </a:lnTo>
                  <a:lnTo>
                    <a:pt x="195" y="418"/>
                  </a:lnTo>
                  <a:lnTo>
                    <a:pt x="201" y="449"/>
                  </a:lnTo>
                  <a:lnTo>
                    <a:pt x="207" y="482"/>
                  </a:lnTo>
                  <a:lnTo>
                    <a:pt x="215" y="513"/>
                  </a:lnTo>
                  <a:lnTo>
                    <a:pt x="224" y="543"/>
                  </a:lnTo>
                  <a:lnTo>
                    <a:pt x="232" y="574"/>
                  </a:lnTo>
                  <a:lnTo>
                    <a:pt x="241" y="604"/>
                  </a:lnTo>
                  <a:lnTo>
                    <a:pt x="252" y="634"/>
                  </a:lnTo>
                  <a:lnTo>
                    <a:pt x="263" y="663"/>
                  </a:lnTo>
                  <a:lnTo>
                    <a:pt x="274" y="692"/>
                  </a:lnTo>
                  <a:lnTo>
                    <a:pt x="287" y="721"/>
                  </a:lnTo>
                  <a:lnTo>
                    <a:pt x="299" y="750"/>
                  </a:lnTo>
                  <a:lnTo>
                    <a:pt x="313" y="778"/>
                  </a:lnTo>
                  <a:lnTo>
                    <a:pt x="327" y="806"/>
                  </a:lnTo>
                  <a:lnTo>
                    <a:pt x="342" y="833"/>
                  </a:lnTo>
                  <a:lnTo>
                    <a:pt x="357" y="860"/>
                  </a:lnTo>
                  <a:lnTo>
                    <a:pt x="373" y="887"/>
                  </a:lnTo>
                  <a:lnTo>
                    <a:pt x="390" y="913"/>
                  </a:lnTo>
                  <a:lnTo>
                    <a:pt x="407" y="939"/>
                  </a:lnTo>
                  <a:lnTo>
                    <a:pt x="425" y="965"/>
                  </a:lnTo>
                  <a:lnTo>
                    <a:pt x="444" y="990"/>
                  </a:lnTo>
                  <a:lnTo>
                    <a:pt x="462" y="1014"/>
                  </a:lnTo>
                  <a:lnTo>
                    <a:pt x="482" y="1039"/>
                  </a:lnTo>
                  <a:lnTo>
                    <a:pt x="502" y="1062"/>
                  </a:lnTo>
                  <a:lnTo>
                    <a:pt x="521" y="1086"/>
                  </a:lnTo>
                  <a:lnTo>
                    <a:pt x="543" y="1108"/>
                  </a:lnTo>
                  <a:lnTo>
                    <a:pt x="564" y="1130"/>
                  </a:lnTo>
                  <a:lnTo>
                    <a:pt x="587" y="1152"/>
                  </a:lnTo>
                  <a:lnTo>
                    <a:pt x="609" y="1174"/>
                  </a:lnTo>
                  <a:lnTo>
                    <a:pt x="631" y="1195"/>
                  </a:lnTo>
                  <a:lnTo>
                    <a:pt x="655" y="1214"/>
                  </a:lnTo>
                  <a:lnTo>
                    <a:pt x="679" y="1234"/>
                  </a:lnTo>
                  <a:lnTo>
                    <a:pt x="703" y="1254"/>
                  </a:lnTo>
                  <a:lnTo>
                    <a:pt x="728" y="1272"/>
                  </a:lnTo>
                  <a:lnTo>
                    <a:pt x="753" y="1290"/>
                  </a:lnTo>
                  <a:lnTo>
                    <a:pt x="779" y="1308"/>
                  </a:lnTo>
                  <a:lnTo>
                    <a:pt x="805" y="1324"/>
                  </a:lnTo>
                  <a:lnTo>
                    <a:pt x="832" y="1341"/>
                  </a:lnTo>
                  <a:lnTo>
                    <a:pt x="859" y="1356"/>
                  </a:lnTo>
                  <a:lnTo>
                    <a:pt x="886" y="1372"/>
                  </a:lnTo>
                  <a:lnTo>
                    <a:pt x="913" y="1387"/>
                  </a:lnTo>
                  <a:lnTo>
                    <a:pt x="941" y="1400"/>
                  </a:lnTo>
                  <a:lnTo>
                    <a:pt x="970" y="1414"/>
                  </a:lnTo>
                  <a:lnTo>
                    <a:pt x="998" y="1426"/>
                  </a:lnTo>
                  <a:lnTo>
                    <a:pt x="1027" y="1438"/>
                  </a:lnTo>
                  <a:lnTo>
                    <a:pt x="1057" y="1450"/>
                  </a:lnTo>
                  <a:lnTo>
                    <a:pt x="1086" y="1460"/>
                  </a:lnTo>
                  <a:lnTo>
                    <a:pt x="1116" y="1471"/>
                  </a:lnTo>
                  <a:lnTo>
                    <a:pt x="1146" y="1480"/>
                  </a:lnTo>
                  <a:lnTo>
                    <a:pt x="1177" y="1488"/>
                  </a:lnTo>
                  <a:lnTo>
                    <a:pt x="1208" y="1496"/>
                  </a:lnTo>
                  <a:lnTo>
                    <a:pt x="1239" y="1503"/>
                  </a:lnTo>
                  <a:lnTo>
                    <a:pt x="1271" y="1510"/>
                  </a:lnTo>
                  <a:lnTo>
                    <a:pt x="1302" y="1515"/>
                  </a:lnTo>
                  <a:lnTo>
                    <a:pt x="1334" y="1520"/>
                  </a:lnTo>
                  <a:lnTo>
                    <a:pt x="1366" y="1525"/>
                  </a:lnTo>
                  <a:lnTo>
                    <a:pt x="1399" y="1529"/>
                  </a:lnTo>
                  <a:lnTo>
                    <a:pt x="1431" y="1531"/>
                  </a:lnTo>
                  <a:lnTo>
                    <a:pt x="1465" y="1533"/>
                  </a:lnTo>
                  <a:lnTo>
                    <a:pt x="1498" y="1534"/>
                  </a:lnTo>
                  <a:lnTo>
                    <a:pt x="1531" y="1535"/>
                  </a:lnTo>
                  <a:lnTo>
                    <a:pt x="1531" y="1535"/>
                  </a:lnTo>
                  <a:lnTo>
                    <a:pt x="1578" y="1534"/>
                  </a:lnTo>
                  <a:lnTo>
                    <a:pt x="1623" y="1532"/>
                  </a:lnTo>
                  <a:lnTo>
                    <a:pt x="1623" y="1532"/>
                  </a:lnTo>
                  <a:lnTo>
                    <a:pt x="1635" y="1531"/>
                  </a:lnTo>
                  <a:lnTo>
                    <a:pt x="1635" y="1531"/>
                  </a:lnTo>
                  <a:lnTo>
                    <a:pt x="1675" y="1527"/>
                  </a:lnTo>
                  <a:lnTo>
                    <a:pt x="1716" y="1523"/>
                  </a:lnTo>
                  <a:lnTo>
                    <a:pt x="1716" y="1523"/>
                  </a:lnTo>
                  <a:lnTo>
                    <a:pt x="1738" y="1518"/>
                  </a:lnTo>
                  <a:lnTo>
                    <a:pt x="1761" y="1514"/>
                  </a:lnTo>
                  <a:lnTo>
                    <a:pt x="1761" y="1514"/>
                  </a:lnTo>
                  <a:lnTo>
                    <a:pt x="1783" y="1511"/>
                  </a:lnTo>
                  <a:lnTo>
                    <a:pt x="1805" y="1507"/>
                  </a:lnTo>
                  <a:lnTo>
                    <a:pt x="1805" y="1507"/>
                  </a:lnTo>
                  <a:lnTo>
                    <a:pt x="1844" y="1498"/>
                  </a:lnTo>
                  <a:lnTo>
                    <a:pt x="1885" y="1488"/>
                  </a:lnTo>
                  <a:lnTo>
                    <a:pt x="1885" y="1488"/>
                  </a:lnTo>
                  <a:lnTo>
                    <a:pt x="1890" y="1486"/>
                  </a:lnTo>
                  <a:lnTo>
                    <a:pt x="1890" y="1486"/>
                  </a:lnTo>
                  <a:lnTo>
                    <a:pt x="1944" y="1471"/>
                  </a:lnTo>
                  <a:lnTo>
                    <a:pt x="1997" y="1453"/>
                  </a:lnTo>
                  <a:lnTo>
                    <a:pt x="2049" y="1433"/>
                  </a:lnTo>
                  <a:lnTo>
                    <a:pt x="2100" y="1410"/>
                  </a:lnTo>
                  <a:lnTo>
                    <a:pt x="2150" y="1387"/>
                  </a:lnTo>
                  <a:lnTo>
                    <a:pt x="2200" y="1360"/>
                  </a:lnTo>
                  <a:lnTo>
                    <a:pt x="2249" y="1331"/>
                  </a:lnTo>
                  <a:lnTo>
                    <a:pt x="2296" y="1299"/>
                  </a:lnTo>
                  <a:lnTo>
                    <a:pt x="2342" y="1266"/>
                  </a:lnTo>
                  <a:lnTo>
                    <a:pt x="2388" y="1231"/>
                  </a:lnTo>
                  <a:lnTo>
                    <a:pt x="2410" y="1212"/>
                  </a:lnTo>
                  <a:lnTo>
                    <a:pt x="2432" y="1194"/>
                  </a:lnTo>
                  <a:lnTo>
                    <a:pt x="2453" y="1174"/>
                  </a:lnTo>
                  <a:lnTo>
                    <a:pt x="2474" y="1154"/>
                  </a:lnTo>
                  <a:lnTo>
                    <a:pt x="2495" y="1133"/>
                  </a:lnTo>
                  <a:lnTo>
                    <a:pt x="2515" y="1113"/>
                  </a:lnTo>
                  <a:lnTo>
                    <a:pt x="2535" y="1091"/>
                  </a:lnTo>
                  <a:lnTo>
                    <a:pt x="2555" y="1068"/>
                  </a:lnTo>
                  <a:lnTo>
                    <a:pt x="2574" y="1045"/>
                  </a:lnTo>
                  <a:lnTo>
                    <a:pt x="2592" y="1022"/>
                  </a:lnTo>
                  <a:lnTo>
                    <a:pt x="2611" y="998"/>
                  </a:lnTo>
                  <a:lnTo>
                    <a:pt x="2629" y="974"/>
                  </a:lnTo>
                  <a:lnTo>
                    <a:pt x="2629" y="974"/>
                  </a:lnTo>
                  <a:lnTo>
                    <a:pt x="2644" y="952"/>
                  </a:lnTo>
                  <a:lnTo>
                    <a:pt x="2660" y="930"/>
                  </a:lnTo>
                  <a:lnTo>
                    <a:pt x="2660" y="930"/>
                  </a:lnTo>
                  <a:lnTo>
                    <a:pt x="2674" y="908"/>
                  </a:lnTo>
                  <a:lnTo>
                    <a:pt x="2674" y="908"/>
                  </a:lnTo>
                  <a:lnTo>
                    <a:pt x="2687" y="887"/>
                  </a:lnTo>
                  <a:lnTo>
                    <a:pt x="2700" y="867"/>
                  </a:lnTo>
                  <a:lnTo>
                    <a:pt x="2700" y="867"/>
                  </a:lnTo>
                  <a:lnTo>
                    <a:pt x="2713" y="844"/>
                  </a:lnTo>
                  <a:lnTo>
                    <a:pt x="2713" y="844"/>
                  </a:lnTo>
                  <a:lnTo>
                    <a:pt x="2731" y="808"/>
                  </a:lnTo>
                  <a:lnTo>
                    <a:pt x="2731" y="808"/>
                  </a:lnTo>
                  <a:lnTo>
                    <a:pt x="2753" y="766"/>
                  </a:lnTo>
                  <a:lnTo>
                    <a:pt x="2768" y="737"/>
                  </a:lnTo>
                  <a:lnTo>
                    <a:pt x="2768" y="737"/>
                  </a:lnTo>
                  <a:lnTo>
                    <a:pt x="2775" y="717"/>
                  </a:lnTo>
                  <a:lnTo>
                    <a:pt x="2781" y="698"/>
                  </a:lnTo>
                  <a:lnTo>
                    <a:pt x="2785" y="681"/>
                  </a:lnTo>
                  <a:lnTo>
                    <a:pt x="2789" y="665"/>
                  </a:lnTo>
                  <a:lnTo>
                    <a:pt x="2791" y="651"/>
                  </a:lnTo>
                  <a:lnTo>
                    <a:pt x="2791" y="637"/>
                  </a:lnTo>
                  <a:lnTo>
                    <a:pt x="2790" y="625"/>
                  </a:lnTo>
                  <a:lnTo>
                    <a:pt x="2789" y="613"/>
                  </a:lnTo>
                  <a:lnTo>
                    <a:pt x="2785" y="604"/>
                  </a:lnTo>
                  <a:lnTo>
                    <a:pt x="2781" y="595"/>
                  </a:lnTo>
                  <a:lnTo>
                    <a:pt x="2776" y="586"/>
                  </a:lnTo>
                  <a:lnTo>
                    <a:pt x="2770" y="579"/>
                  </a:lnTo>
                  <a:lnTo>
                    <a:pt x="2763" y="572"/>
                  </a:lnTo>
                  <a:lnTo>
                    <a:pt x="2755" y="566"/>
                  </a:lnTo>
                  <a:lnTo>
                    <a:pt x="2747" y="560"/>
                  </a:lnTo>
                  <a:lnTo>
                    <a:pt x="2738" y="555"/>
                  </a:lnTo>
                  <a:lnTo>
                    <a:pt x="2738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76" name="Freeform 43">
              <a:extLst>
                <a:ext uri="{FF2B5EF4-FFF2-40B4-BE49-F238E27FC236}">
                  <a16:creationId xmlns:a16="http://schemas.microsoft.com/office/drawing/2014/main" id="{43739ECD-9EEA-4125-ACAC-50125365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9593263"/>
              <a:ext cx="887413" cy="487363"/>
            </a:xfrm>
            <a:custGeom>
              <a:avLst/>
              <a:gdLst>
                <a:gd name="T0" fmla="*/ 2611 w 2791"/>
                <a:gd name="T1" fmla="*/ 1213 h 1535"/>
                <a:gd name="T2" fmla="*/ 2590 w 2791"/>
                <a:gd name="T3" fmla="*/ 1084 h 1535"/>
                <a:gd name="T4" fmla="*/ 2559 w 2791"/>
                <a:gd name="T5" fmla="*/ 961 h 1535"/>
                <a:gd name="T6" fmla="*/ 2516 w 2791"/>
                <a:gd name="T7" fmla="*/ 843 h 1535"/>
                <a:gd name="T8" fmla="*/ 2464 w 2791"/>
                <a:gd name="T9" fmla="*/ 728 h 1535"/>
                <a:gd name="T10" fmla="*/ 2401 w 2791"/>
                <a:gd name="T11" fmla="*/ 622 h 1535"/>
                <a:gd name="T12" fmla="*/ 2329 w 2791"/>
                <a:gd name="T13" fmla="*/ 521 h 1535"/>
                <a:gd name="T14" fmla="*/ 2249 w 2791"/>
                <a:gd name="T15" fmla="*/ 426 h 1535"/>
                <a:gd name="T16" fmla="*/ 2160 w 2791"/>
                <a:gd name="T17" fmla="*/ 340 h 1535"/>
                <a:gd name="T18" fmla="*/ 2063 w 2791"/>
                <a:gd name="T19" fmla="*/ 262 h 1535"/>
                <a:gd name="T20" fmla="*/ 1960 w 2791"/>
                <a:gd name="T21" fmla="*/ 194 h 1535"/>
                <a:gd name="T22" fmla="*/ 1850 w 2791"/>
                <a:gd name="T23" fmla="*/ 135 h 1535"/>
                <a:gd name="T24" fmla="*/ 1735 w 2791"/>
                <a:gd name="T25" fmla="*/ 85 h 1535"/>
                <a:gd name="T26" fmla="*/ 1614 w 2791"/>
                <a:gd name="T27" fmla="*/ 47 h 1535"/>
                <a:gd name="T28" fmla="*/ 1489 w 2791"/>
                <a:gd name="T29" fmla="*/ 20 h 1535"/>
                <a:gd name="T30" fmla="*/ 1360 w 2791"/>
                <a:gd name="T31" fmla="*/ 4 h 1535"/>
                <a:gd name="T32" fmla="*/ 1261 w 2791"/>
                <a:gd name="T33" fmla="*/ 0 h 1535"/>
                <a:gd name="T34" fmla="*/ 1074 w 2791"/>
                <a:gd name="T35" fmla="*/ 12 h 1535"/>
                <a:gd name="T36" fmla="*/ 892 w 2791"/>
                <a:gd name="T37" fmla="*/ 51 h 1535"/>
                <a:gd name="T38" fmla="*/ 714 w 2791"/>
                <a:gd name="T39" fmla="*/ 114 h 1535"/>
                <a:gd name="T40" fmla="*/ 546 w 2791"/>
                <a:gd name="T41" fmla="*/ 201 h 1535"/>
                <a:gd name="T42" fmla="*/ 390 w 2791"/>
                <a:gd name="T43" fmla="*/ 313 h 1535"/>
                <a:gd name="T44" fmla="*/ 249 w 2791"/>
                <a:gd name="T45" fmla="*/ 450 h 1535"/>
                <a:gd name="T46" fmla="*/ 126 w 2791"/>
                <a:gd name="T47" fmla="*/ 612 h 1535"/>
                <a:gd name="T48" fmla="*/ 24 w 2791"/>
                <a:gd name="T49" fmla="*/ 797 h 1535"/>
                <a:gd name="T50" fmla="*/ 6 w 2791"/>
                <a:gd name="T51" fmla="*/ 854 h 1535"/>
                <a:gd name="T52" fmla="*/ 1 w 2791"/>
                <a:gd name="T53" fmla="*/ 910 h 1535"/>
                <a:gd name="T54" fmla="*/ 15 w 2791"/>
                <a:gd name="T55" fmla="*/ 948 h 1535"/>
                <a:gd name="T56" fmla="*/ 44 w 2791"/>
                <a:gd name="T57" fmla="*/ 974 h 1535"/>
                <a:gd name="T58" fmla="*/ 192 w 2791"/>
                <a:gd name="T59" fmla="*/ 1037 h 1535"/>
                <a:gd name="T60" fmla="*/ 194 w 2791"/>
                <a:gd name="T61" fmla="*/ 981 h 1535"/>
                <a:gd name="T62" fmla="*/ 221 w 2791"/>
                <a:gd name="T63" fmla="*/ 890 h 1535"/>
                <a:gd name="T64" fmla="*/ 268 w 2791"/>
                <a:gd name="T65" fmla="*/ 796 h 1535"/>
                <a:gd name="T66" fmla="*/ 354 w 2791"/>
                <a:gd name="T67" fmla="*/ 664 h 1535"/>
                <a:gd name="T68" fmla="*/ 457 w 2791"/>
                <a:gd name="T69" fmla="*/ 547 h 1535"/>
                <a:gd name="T70" fmla="*/ 575 w 2791"/>
                <a:gd name="T71" fmla="*/ 445 h 1535"/>
                <a:gd name="T72" fmla="*/ 704 w 2791"/>
                <a:gd name="T73" fmla="*/ 361 h 1535"/>
                <a:gd name="T74" fmla="*/ 844 w 2791"/>
                <a:gd name="T75" fmla="*/ 296 h 1535"/>
                <a:gd name="T76" fmla="*/ 991 w 2791"/>
                <a:gd name="T77" fmla="*/ 249 h 1535"/>
                <a:gd name="T78" fmla="*/ 1144 w 2791"/>
                <a:gd name="T79" fmla="*/ 222 h 1535"/>
                <a:gd name="T80" fmla="*/ 1261 w 2791"/>
                <a:gd name="T81" fmla="*/ 216 h 1535"/>
                <a:gd name="T82" fmla="*/ 1370 w 2791"/>
                <a:gd name="T83" fmla="*/ 221 h 1535"/>
                <a:gd name="T84" fmla="*/ 1477 w 2791"/>
                <a:gd name="T85" fmla="*/ 237 h 1535"/>
                <a:gd name="T86" fmla="*/ 1581 w 2791"/>
                <a:gd name="T87" fmla="*/ 261 h 1535"/>
                <a:gd name="T88" fmla="*/ 1775 w 2791"/>
                <a:gd name="T89" fmla="*/ 338 h 1535"/>
                <a:gd name="T90" fmla="*/ 1950 w 2791"/>
                <a:gd name="T91" fmla="*/ 448 h 1535"/>
                <a:gd name="T92" fmla="*/ 2102 w 2791"/>
                <a:gd name="T93" fmla="*/ 587 h 1535"/>
                <a:gd name="T94" fmla="*/ 2228 w 2791"/>
                <a:gd name="T95" fmla="*/ 751 h 1535"/>
                <a:gd name="T96" fmla="*/ 2322 w 2791"/>
                <a:gd name="T97" fmla="*/ 936 h 1535"/>
                <a:gd name="T98" fmla="*/ 2370 w 2791"/>
                <a:gd name="T99" fmla="*/ 1087 h 1535"/>
                <a:gd name="T100" fmla="*/ 2391 w 2791"/>
                <a:gd name="T101" fmla="*/ 1191 h 1535"/>
                <a:gd name="T102" fmla="*/ 2255 w 2791"/>
                <a:gd name="T103" fmla="*/ 1245 h 1535"/>
                <a:gd name="T104" fmla="*/ 2225 w 2791"/>
                <a:gd name="T105" fmla="*/ 1254 h 1535"/>
                <a:gd name="T106" fmla="*/ 2220 w 2791"/>
                <a:gd name="T107" fmla="*/ 1266 h 1535"/>
                <a:gd name="T108" fmla="*/ 2235 w 2791"/>
                <a:gd name="T109" fmla="*/ 1293 h 1535"/>
                <a:gd name="T110" fmla="*/ 2478 w 2791"/>
                <a:gd name="T111" fmla="*/ 1530 h 1535"/>
                <a:gd name="T112" fmla="*/ 2524 w 2791"/>
                <a:gd name="T113" fmla="*/ 1532 h 1535"/>
                <a:gd name="T114" fmla="*/ 2662 w 2791"/>
                <a:gd name="T115" fmla="*/ 1406 h 1535"/>
                <a:gd name="T116" fmla="*/ 2789 w 2791"/>
                <a:gd name="T117" fmla="*/ 1274 h 1535"/>
                <a:gd name="T118" fmla="*/ 2790 w 2791"/>
                <a:gd name="T119" fmla="*/ 1260 h 1535"/>
                <a:gd name="T120" fmla="*/ 2779 w 2791"/>
                <a:gd name="T121" fmla="*/ 124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91" h="1535">
                  <a:moveTo>
                    <a:pt x="2756" y="1245"/>
                  </a:moveTo>
                  <a:lnTo>
                    <a:pt x="2614" y="1245"/>
                  </a:lnTo>
                  <a:lnTo>
                    <a:pt x="2614" y="1245"/>
                  </a:lnTo>
                  <a:lnTo>
                    <a:pt x="2611" y="1213"/>
                  </a:lnTo>
                  <a:lnTo>
                    <a:pt x="2607" y="1180"/>
                  </a:lnTo>
                  <a:lnTo>
                    <a:pt x="2602" y="1149"/>
                  </a:lnTo>
                  <a:lnTo>
                    <a:pt x="2596" y="1117"/>
                  </a:lnTo>
                  <a:lnTo>
                    <a:pt x="2590" y="1084"/>
                  </a:lnTo>
                  <a:lnTo>
                    <a:pt x="2584" y="1053"/>
                  </a:lnTo>
                  <a:lnTo>
                    <a:pt x="2577" y="1022"/>
                  </a:lnTo>
                  <a:lnTo>
                    <a:pt x="2568" y="992"/>
                  </a:lnTo>
                  <a:lnTo>
                    <a:pt x="2559" y="961"/>
                  </a:lnTo>
                  <a:lnTo>
                    <a:pt x="2550" y="931"/>
                  </a:lnTo>
                  <a:lnTo>
                    <a:pt x="2539" y="901"/>
                  </a:lnTo>
                  <a:lnTo>
                    <a:pt x="2528" y="872"/>
                  </a:lnTo>
                  <a:lnTo>
                    <a:pt x="2516" y="843"/>
                  </a:lnTo>
                  <a:lnTo>
                    <a:pt x="2504" y="814"/>
                  </a:lnTo>
                  <a:lnTo>
                    <a:pt x="2492" y="785"/>
                  </a:lnTo>
                  <a:lnTo>
                    <a:pt x="2478" y="756"/>
                  </a:lnTo>
                  <a:lnTo>
                    <a:pt x="2464" y="728"/>
                  </a:lnTo>
                  <a:lnTo>
                    <a:pt x="2449" y="701"/>
                  </a:lnTo>
                  <a:lnTo>
                    <a:pt x="2433" y="674"/>
                  </a:lnTo>
                  <a:lnTo>
                    <a:pt x="2418" y="648"/>
                  </a:lnTo>
                  <a:lnTo>
                    <a:pt x="2401" y="622"/>
                  </a:lnTo>
                  <a:lnTo>
                    <a:pt x="2384" y="596"/>
                  </a:lnTo>
                  <a:lnTo>
                    <a:pt x="2366" y="570"/>
                  </a:lnTo>
                  <a:lnTo>
                    <a:pt x="2348" y="545"/>
                  </a:lnTo>
                  <a:lnTo>
                    <a:pt x="2329" y="521"/>
                  </a:lnTo>
                  <a:lnTo>
                    <a:pt x="2310" y="496"/>
                  </a:lnTo>
                  <a:lnTo>
                    <a:pt x="2289" y="472"/>
                  </a:lnTo>
                  <a:lnTo>
                    <a:pt x="2270" y="449"/>
                  </a:lnTo>
                  <a:lnTo>
                    <a:pt x="2249" y="426"/>
                  </a:lnTo>
                  <a:lnTo>
                    <a:pt x="2227" y="405"/>
                  </a:lnTo>
                  <a:lnTo>
                    <a:pt x="2205" y="383"/>
                  </a:lnTo>
                  <a:lnTo>
                    <a:pt x="2182" y="361"/>
                  </a:lnTo>
                  <a:lnTo>
                    <a:pt x="2160" y="340"/>
                  </a:lnTo>
                  <a:lnTo>
                    <a:pt x="2136" y="321"/>
                  </a:lnTo>
                  <a:lnTo>
                    <a:pt x="2112" y="301"/>
                  </a:lnTo>
                  <a:lnTo>
                    <a:pt x="2088" y="281"/>
                  </a:lnTo>
                  <a:lnTo>
                    <a:pt x="2063" y="262"/>
                  </a:lnTo>
                  <a:lnTo>
                    <a:pt x="2038" y="245"/>
                  </a:lnTo>
                  <a:lnTo>
                    <a:pt x="2012" y="227"/>
                  </a:lnTo>
                  <a:lnTo>
                    <a:pt x="1986" y="211"/>
                  </a:lnTo>
                  <a:lnTo>
                    <a:pt x="1960" y="194"/>
                  </a:lnTo>
                  <a:lnTo>
                    <a:pt x="1933" y="178"/>
                  </a:lnTo>
                  <a:lnTo>
                    <a:pt x="1905" y="163"/>
                  </a:lnTo>
                  <a:lnTo>
                    <a:pt x="1878" y="148"/>
                  </a:lnTo>
                  <a:lnTo>
                    <a:pt x="1850" y="135"/>
                  </a:lnTo>
                  <a:lnTo>
                    <a:pt x="1822" y="121"/>
                  </a:lnTo>
                  <a:lnTo>
                    <a:pt x="1793" y="109"/>
                  </a:lnTo>
                  <a:lnTo>
                    <a:pt x="1764" y="96"/>
                  </a:lnTo>
                  <a:lnTo>
                    <a:pt x="1735" y="85"/>
                  </a:lnTo>
                  <a:lnTo>
                    <a:pt x="1705" y="75"/>
                  </a:lnTo>
                  <a:lnTo>
                    <a:pt x="1675" y="64"/>
                  </a:lnTo>
                  <a:lnTo>
                    <a:pt x="1645" y="55"/>
                  </a:lnTo>
                  <a:lnTo>
                    <a:pt x="1614" y="47"/>
                  </a:lnTo>
                  <a:lnTo>
                    <a:pt x="1584" y="38"/>
                  </a:lnTo>
                  <a:lnTo>
                    <a:pt x="1553" y="32"/>
                  </a:lnTo>
                  <a:lnTo>
                    <a:pt x="1520" y="25"/>
                  </a:lnTo>
                  <a:lnTo>
                    <a:pt x="1489" y="20"/>
                  </a:lnTo>
                  <a:lnTo>
                    <a:pt x="1457" y="14"/>
                  </a:lnTo>
                  <a:lnTo>
                    <a:pt x="1425" y="10"/>
                  </a:lnTo>
                  <a:lnTo>
                    <a:pt x="1393" y="6"/>
                  </a:lnTo>
                  <a:lnTo>
                    <a:pt x="1360" y="4"/>
                  </a:lnTo>
                  <a:lnTo>
                    <a:pt x="1327" y="2"/>
                  </a:lnTo>
                  <a:lnTo>
                    <a:pt x="1294" y="1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14" y="1"/>
                  </a:lnTo>
                  <a:lnTo>
                    <a:pt x="1168" y="3"/>
                  </a:lnTo>
                  <a:lnTo>
                    <a:pt x="1121" y="7"/>
                  </a:lnTo>
                  <a:lnTo>
                    <a:pt x="1074" y="12"/>
                  </a:lnTo>
                  <a:lnTo>
                    <a:pt x="1029" y="20"/>
                  </a:lnTo>
                  <a:lnTo>
                    <a:pt x="982" y="29"/>
                  </a:lnTo>
                  <a:lnTo>
                    <a:pt x="936" y="39"/>
                  </a:lnTo>
                  <a:lnTo>
                    <a:pt x="892" y="51"/>
                  </a:lnTo>
                  <a:lnTo>
                    <a:pt x="847" y="64"/>
                  </a:lnTo>
                  <a:lnTo>
                    <a:pt x="802" y="79"/>
                  </a:lnTo>
                  <a:lnTo>
                    <a:pt x="758" y="95"/>
                  </a:lnTo>
                  <a:lnTo>
                    <a:pt x="714" y="114"/>
                  </a:lnTo>
                  <a:lnTo>
                    <a:pt x="672" y="133"/>
                  </a:lnTo>
                  <a:lnTo>
                    <a:pt x="629" y="155"/>
                  </a:lnTo>
                  <a:lnTo>
                    <a:pt x="588" y="177"/>
                  </a:lnTo>
                  <a:lnTo>
                    <a:pt x="546" y="201"/>
                  </a:lnTo>
                  <a:lnTo>
                    <a:pt x="507" y="227"/>
                  </a:lnTo>
                  <a:lnTo>
                    <a:pt x="467" y="254"/>
                  </a:lnTo>
                  <a:lnTo>
                    <a:pt x="428" y="283"/>
                  </a:lnTo>
                  <a:lnTo>
                    <a:pt x="390" y="313"/>
                  </a:lnTo>
                  <a:lnTo>
                    <a:pt x="354" y="345"/>
                  </a:lnTo>
                  <a:lnTo>
                    <a:pt x="318" y="379"/>
                  </a:lnTo>
                  <a:lnTo>
                    <a:pt x="284" y="414"/>
                  </a:lnTo>
                  <a:lnTo>
                    <a:pt x="249" y="450"/>
                  </a:lnTo>
                  <a:lnTo>
                    <a:pt x="217" y="489"/>
                  </a:lnTo>
                  <a:lnTo>
                    <a:pt x="185" y="528"/>
                  </a:lnTo>
                  <a:lnTo>
                    <a:pt x="155" y="570"/>
                  </a:lnTo>
                  <a:lnTo>
                    <a:pt x="126" y="612"/>
                  </a:lnTo>
                  <a:lnTo>
                    <a:pt x="99" y="656"/>
                  </a:lnTo>
                  <a:lnTo>
                    <a:pt x="72" y="701"/>
                  </a:lnTo>
                  <a:lnTo>
                    <a:pt x="47" y="749"/>
                  </a:lnTo>
                  <a:lnTo>
                    <a:pt x="24" y="797"/>
                  </a:lnTo>
                  <a:lnTo>
                    <a:pt x="24" y="797"/>
                  </a:lnTo>
                  <a:lnTo>
                    <a:pt x="16" y="818"/>
                  </a:lnTo>
                  <a:lnTo>
                    <a:pt x="11" y="836"/>
                  </a:lnTo>
                  <a:lnTo>
                    <a:pt x="6" y="854"/>
                  </a:lnTo>
                  <a:lnTo>
                    <a:pt x="2" y="870"/>
                  </a:lnTo>
                  <a:lnTo>
                    <a:pt x="0" y="884"/>
                  </a:lnTo>
                  <a:lnTo>
                    <a:pt x="0" y="898"/>
                  </a:lnTo>
                  <a:lnTo>
                    <a:pt x="1" y="910"/>
                  </a:lnTo>
                  <a:lnTo>
                    <a:pt x="3" y="920"/>
                  </a:lnTo>
                  <a:lnTo>
                    <a:pt x="7" y="931"/>
                  </a:lnTo>
                  <a:lnTo>
                    <a:pt x="11" y="940"/>
                  </a:lnTo>
                  <a:lnTo>
                    <a:pt x="15" y="948"/>
                  </a:lnTo>
                  <a:lnTo>
                    <a:pt x="21" y="956"/>
                  </a:lnTo>
                  <a:lnTo>
                    <a:pt x="28" y="963"/>
                  </a:lnTo>
                  <a:lnTo>
                    <a:pt x="36" y="969"/>
                  </a:lnTo>
                  <a:lnTo>
                    <a:pt x="44" y="974"/>
                  </a:lnTo>
                  <a:lnTo>
                    <a:pt x="53" y="980"/>
                  </a:lnTo>
                  <a:lnTo>
                    <a:pt x="193" y="1055"/>
                  </a:lnTo>
                  <a:lnTo>
                    <a:pt x="193" y="1055"/>
                  </a:lnTo>
                  <a:lnTo>
                    <a:pt x="192" y="1037"/>
                  </a:lnTo>
                  <a:lnTo>
                    <a:pt x="191" y="1019"/>
                  </a:lnTo>
                  <a:lnTo>
                    <a:pt x="191" y="1019"/>
                  </a:lnTo>
                  <a:lnTo>
                    <a:pt x="192" y="1000"/>
                  </a:lnTo>
                  <a:lnTo>
                    <a:pt x="194" y="981"/>
                  </a:lnTo>
                  <a:lnTo>
                    <a:pt x="197" y="961"/>
                  </a:lnTo>
                  <a:lnTo>
                    <a:pt x="204" y="939"/>
                  </a:lnTo>
                  <a:lnTo>
                    <a:pt x="211" y="915"/>
                  </a:lnTo>
                  <a:lnTo>
                    <a:pt x="221" y="890"/>
                  </a:lnTo>
                  <a:lnTo>
                    <a:pt x="234" y="862"/>
                  </a:lnTo>
                  <a:lnTo>
                    <a:pt x="249" y="831"/>
                  </a:lnTo>
                  <a:lnTo>
                    <a:pt x="249" y="831"/>
                  </a:lnTo>
                  <a:lnTo>
                    <a:pt x="268" y="796"/>
                  </a:lnTo>
                  <a:lnTo>
                    <a:pt x="288" y="762"/>
                  </a:lnTo>
                  <a:lnTo>
                    <a:pt x="308" y="728"/>
                  </a:lnTo>
                  <a:lnTo>
                    <a:pt x="331" y="695"/>
                  </a:lnTo>
                  <a:lnTo>
                    <a:pt x="354" y="664"/>
                  </a:lnTo>
                  <a:lnTo>
                    <a:pt x="379" y="633"/>
                  </a:lnTo>
                  <a:lnTo>
                    <a:pt x="404" y="603"/>
                  </a:lnTo>
                  <a:lnTo>
                    <a:pt x="430" y="575"/>
                  </a:lnTo>
                  <a:lnTo>
                    <a:pt x="457" y="547"/>
                  </a:lnTo>
                  <a:lnTo>
                    <a:pt x="486" y="520"/>
                  </a:lnTo>
                  <a:lnTo>
                    <a:pt x="514" y="494"/>
                  </a:lnTo>
                  <a:lnTo>
                    <a:pt x="544" y="469"/>
                  </a:lnTo>
                  <a:lnTo>
                    <a:pt x="575" y="445"/>
                  </a:lnTo>
                  <a:lnTo>
                    <a:pt x="606" y="423"/>
                  </a:lnTo>
                  <a:lnTo>
                    <a:pt x="638" y="402"/>
                  </a:lnTo>
                  <a:lnTo>
                    <a:pt x="671" y="381"/>
                  </a:lnTo>
                  <a:lnTo>
                    <a:pt x="704" y="361"/>
                  </a:lnTo>
                  <a:lnTo>
                    <a:pt x="738" y="343"/>
                  </a:lnTo>
                  <a:lnTo>
                    <a:pt x="772" y="326"/>
                  </a:lnTo>
                  <a:lnTo>
                    <a:pt x="808" y="310"/>
                  </a:lnTo>
                  <a:lnTo>
                    <a:pt x="844" y="296"/>
                  </a:lnTo>
                  <a:lnTo>
                    <a:pt x="880" y="282"/>
                  </a:lnTo>
                  <a:lnTo>
                    <a:pt x="917" y="270"/>
                  </a:lnTo>
                  <a:lnTo>
                    <a:pt x="953" y="258"/>
                  </a:lnTo>
                  <a:lnTo>
                    <a:pt x="991" y="249"/>
                  </a:lnTo>
                  <a:lnTo>
                    <a:pt x="1029" y="240"/>
                  </a:lnTo>
                  <a:lnTo>
                    <a:pt x="1067" y="232"/>
                  </a:lnTo>
                  <a:lnTo>
                    <a:pt x="1105" y="227"/>
                  </a:lnTo>
                  <a:lnTo>
                    <a:pt x="1144" y="222"/>
                  </a:lnTo>
                  <a:lnTo>
                    <a:pt x="1182" y="219"/>
                  </a:lnTo>
                  <a:lnTo>
                    <a:pt x="1222" y="217"/>
                  </a:lnTo>
                  <a:lnTo>
                    <a:pt x="1261" y="216"/>
                  </a:lnTo>
                  <a:lnTo>
                    <a:pt x="1261" y="216"/>
                  </a:lnTo>
                  <a:lnTo>
                    <a:pt x="1288" y="216"/>
                  </a:lnTo>
                  <a:lnTo>
                    <a:pt x="1316" y="217"/>
                  </a:lnTo>
                  <a:lnTo>
                    <a:pt x="1343" y="219"/>
                  </a:lnTo>
                  <a:lnTo>
                    <a:pt x="1370" y="221"/>
                  </a:lnTo>
                  <a:lnTo>
                    <a:pt x="1397" y="224"/>
                  </a:lnTo>
                  <a:lnTo>
                    <a:pt x="1424" y="227"/>
                  </a:lnTo>
                  <a:lnTo>
                    <a:pt x="1451" y="231"/>
                  </a:lnTo>
                  <a:lnTo>
                    <a:pt x="1477" y="237"/>
                  </a:lnTo>
                  <a:lnTo>
                    <a:pt x="1503" y="242"/>
                  </a:lnTo>
                  <a:lnTo>
                    <a:pt x="1529" y="248"/>
                  </a:lnTo>
                  <a:lnTo>
                    <a:pt x="1555" y="254"/>
                  </a:lnTo>
                  <a:lnTo>
                    <a:pt x="1581" y="261"/>
                  </a:lnTo>
                  <a:lnTo>
                    <a:pt x="1630" y="277"/>
                  </a:lnTo>
                  <a:lnTo>
                    <a:pt x="1680" y="296"/>
                  </a:lnTo>
                  <a:lnTo>
                    <a:pt x="1728" y="316"/>
                  </a:lnTo>
                  <a:lnTo>
                    <a:pt x="1775" y="338"/>
                  </a:lnTo>
                  <a:lnTo>
                    <a:pt x="1820" y="363"/>
                  </a:lnTo>
                  <a:lnTo>
                    <a:pt x="1865" y="389"/>
                  </a:lnTo>
                  <a:lnTo>
                    <a:pt x="1908" y="418"/>
                  </a:lnTo>
                  <a:lnTo>
                    <a:pt x="1950" y="448"/>
                  </a:lnTo>
                  <a:lnTo>
                    <a:pt x="1990" y="480"/>
                  </a:lnTo>
                  <a:lnTo>
                    <a:pt x="2030" y="515"/>
                  </a:lnTo>
                  <a:lnTo>
                    <a:pt x="2067" y="550"/>
                  </a:lnTo>
                  <a:lnTo>
                    <a:pt x="2102" y="587"/>
                  </a:lnTo>
                  <a:lnTo>
                    <a:pt x="2137" y="626"/>
                  </a:lnTo>
                  <a:lnTo>
                    <a:pt x="2169" y="666"/>
                  </a:lnTo>
                  <a:lnTo>
                    <a:pt x="2199" y="708"/>
                  </a:lnTo>
                  <a:lnTo>
                    <a:pt x="2228" y="751"/>
                  </a:lnTo>
                  <a:lnTo>
                    <a:pt x="2254" y="795"/>
                  </a:lnTo>
                  <a:lnTo>
                    <a:pt x="2279" y="841"/>
                  </a:lnTo>
                  <a:lnTo>
                    <a:pt x="2302" y="888"/>
                  </a:lnTo>
                  <a:lnTo>
                    <a:pt x="2322" y="936"/>
                  </a:lnTo>
                  <a:lnTo>
                    <a:pt x="2340" y="985"/>
                  </a:lnTo>
                  <a:lnTo>
                    <a:pt x="2357" y="1036"/>
                  </a:lnTo>
                  <a:lnTo>
                    <a:pt x="2364" y="1061"/>
                  </a:lnTo>
                  <a:lnTo>
                    <a:pt x="2370" y="1087"/>
                  </a:lnTo>
                  <a:lnTo>
                    <a:pt x="2376" y="1112"/>
                  </a:lnTo>
                  <a:lnTo>
                    <a:pt x="2382" y="1138"/>
                  </a:lnTo>
                  <a:lnTo>
                    <a:pt x="2387" y="1165"/>
                  </a:lnTo>
                  <a:lnTo>
                    <a:pt x="2391" y="1191"/>
                  </a:lnTo>
                  <a:lnTo>
                    <a:pt x="2394" y="1218"/>
                  </a:lnTo>
                  <a:lnTo>
                    <a:pt x="2397" y="1245"/>
                  </a:lnTo>
                  <a:lnTo>
                    <a:pt x="2255" y="1245"/>
                  </a:lnTo>
                  <a:lnTo>
                    <a:pt x="2255" y="1245"/>
                  </a:lnTo>
                  <a:lnTo>
                    <a:pt x="2241" y="1246"/>
                  </a:lnTo>
                  <a:lnTo>
                    <a:pt x="2232" y="1249"/>
                  </a:lnTo>
                  <a:lnTo>
                    <a:pt x="2228" y="1252"/>
                  </a:lnTo>
                  <a:lnTo>
                    <a:pt x="2225" y="1254"/>
                  </a:lnTo>
                  <a:lnTo>
                    <a:pt x="2223" y="1257"/>
                  </a:lnTo>
                  <a:lnTo>
                    <a:pt x="2221" y="1260"/>
                  </a:lnTo>
                  <a:lnTo>
                    <a:pt x="2220" y="1263"/>
                  </a:lnTo>
                  <a:lnTo>
                    <a:pt x="2220" y="1266"/>
                  </a:lnTo>
                  <a:lnTo>
                    <a:pt x="2220" y="1270"/>
                  </a:lnTo>
                  <a:lnTo>
                    <a:pt x="2222" y="1274"/>
                  </a:lnTo>
                  <a:lnTo>
                    <a:pt x="2227" y="1284"/>
                  </a:lnTo>
                  <a:lnTo>
                    <a:pt x="2235" y="1293"/>
                  </a:lnTo>
                  <a:lnTo>
                    <a:pt x="2457" y="1516"/>
                  </a:lnTo>
                  <a:lnTo>
                    <a:pt x="2457" y="1516"/>
                  </a:lnTo>
                  <a:lnTo>
                    <a:pt x="2467" y="1524"/>
                  </a:lnTo>
                  <a:lnTo>
                    <a:pt x="2478" y="1530"/>
                  </a:lnTo>
                  <a:lnTo>
                    <a:pt x="2488" y="1534"/>
                  </a:lnTo>
                  <a:lnTo>
                    <a:pt x="2501" y="1535"/>
                  </a:lnTo>
                  <a:lnTo>
                    <a:pt x="2512" y="1535"/>
                  </a:lnTo>
                  <a:lnTo>
                    <a:pt x="2524" y="1532"/>
                  </a:lnTo>
                  <a:lnTo>
                    <a:pt x="2535" y="1528"/>
                  </a:lnTo>
                  <a:lnTo>
                    <a:pt x="2546" y="1521"/>
                  </a:lnTo>
                  <a:lnTo>
                    <a:pt x="2546" y="1521"/>
                  </a:lnTo>
                  <a:lnTo>
                    <a:pt x="2662" y="1406"/>
                  </a:lnTo>
                  <a:lnTo>
                    <a:pt x="2776" y="1293"/>
                  </a:lnTo>
                  <a:lnTo>
                    <a:pt x="2776" y="1293"/>
                  </a:lnTo>
                  <a:lnTo>
                    <a:pt x="2784" y="1284"/>
                  </a:lnTo>
                  <a:lnTo>
                    <a:pt x="2789" y="1274"/>
                  </a:lnTo>
                  <a:lnTo>
                    <a:pt x="2790" y="1270"/>
                  </a:lnTo>
                  <a:lnTo>
                    <a:pt x="2791" y="1266"/>
                  </a:lnTo>
                  <a:lnTo>
                    <a:pt x="2791" y="1263"/>
                  </a:lnTo>
                  <a:lnTo>
                    <a:pt x="2790" y="1260"/>
                  </a:lnTo>
                  <a:lnTo>
                    <a:pt x="2788" y="1257"/>
                  </a:lnTo>
                  <a:lnTo>
                    <a:pt x="2786" y="1254"/>
                  </a:lnTo>
                  <a:lnTo>
                    <a:pt x="2783" y="1252"/>
                  </a:lnTo>
                  <a:lnTo>
                    <a:pt x="2779" y="1249"/>
                  </a:lnTo>
                  <a:lnTo>
                    <a:pt x="2769" y="1246"/>
                  </a:lnTo>
                  <a:lnTo>
                    <a:pt x="2756" y="1245"/>
                  </a:lnTo>
                  <a:lnTo>
                    <a:pt x="2756" y="1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694998" y="4666542"/>
            <a:ext cx="1006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구축</a:t>
            </a:r>
            <a:r>
              <a:rPr lang="en-US" altLang="ko-KR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운영</a:t>
            </a:r>
          </a:p>
        </p:txBody>
      </p:sp>
      <p:grpSp>
        <p:nvGrpSpPr>
          <p:cNvPr id="178" name="그룹 177">
            <a:extLst>
              <a:ext uri="{FF2B5EF4-FFF2-40B4-BE49-F238E27FC236}">
                <a16:creationId xmlns:a16="http://schemas.microsoft.com/office/drawing/2014/main" id="{ADF9E509-BB65-4D4D-8AAA-F2507B630220}"/>
              </a:ext>
            </a:extLst>
          </p:cNvPr>
          <p:cNvGrpSpPr>
            <a:grpSpLocks noChangeAspect="1"/>
          </p:cNvGrpSpPr>
          <p:nvPr/>
        </p:nvGrpSpPr>
        <p:grpSpPr>
          <a:xfrm rot="1304206">
            <a:off x="2157754" y="4123629"/>
            <a:ext cx="512615" cy="454915"/>
            <a:chOff x="6789738" y="9593263"/>
            <a:chExt cx="973138" cy="863601"/>
          </a:xfrm>
          <a:solidFill>
            <a:schemeClr val="bg1"/>
          </a:solidFill>
        </p:grpSpPr>
        <p:sp>
          <p:nvSpPr>
            <p:cNvPr id="179" name="Freeform 42">
              <a:extLst>
                <a:ext uri="{FF2B5EF4-FFF2-40B4-BE49-F238E27FC236}">
                  <a16:creationId xmlns:a16="http://schemas.microsoft.com/office/drawing/2014/main" id="{285EBB00-F572-4D4A-91CA-EA77DE1D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9969501"/>
              <a:ext cx="887413" cy="487363"/>
            </a:xfrm>
            <a:custGeom>
              <a:avLst/>
              <a:gdLst>
                <a:gd name="T0" fmla="*/ 2600 w 2791"/>
                <a:gd name="T1" fmla="*/ 516 h 1535"/>
                <a:gd name="T2" fmla="*/ 2587 w 2791"/>
                <a:gd name="T3" fmla="*/ 596 h 1535"/>
                <a:gd name="T4" fmla="*/ 2543 w 2791"/>
                <a:gd name="T5" fmla="*/ 704 h 1535"/>
                <a:gd name="T6" fmla="*/ 2465 w 2791"/>
                <a:gd name="T7" fmla="*/ 832 h 1535"/>
                <a:gd name="T8" fmla="*/ 2397 w 2791"/>
                <a:gd name="T9" fmla="*/ 920 h 1535"/>
                <a:gd name="T10" fmla="*/ 2345 w 2791"/>
                <a:gd name="T11" fmla="*/ 976 h 1535"/>
                <a:gd name="T12" fmla="*/ 2262 w 2791"/>
                <a:gd name="T13" fmla="*/ 1052 h 1535"/>
                <a:gd name="T14" fmla="*/ 2194 w 2791"/>
                <a:gd name="T15" fmla="*/ 1105 h 1535"/>
                <a:gd name="T16" fmla="*/ 2109 w 2791"/>
                <a:gd name="T17" fmla="*/ 1160 h 1535"/>
                <a:gd name="T18" fmla="*/ 1914 w 2791"/>
                <a:gd name="T19" fmla="*/ 1252 h 1535"/>
                <a:gd name="T20" fmla="*/ 1704 w 2791"/>
                <a:gd name="T21" fmla="*/ 1306 h 1535"/>
                <a:gd name="T22" fmla="*/ 1531 w 2791"/>
                <a:gd name="T23" fmla="*/ 1319 h 1535"/>
                <a:gd name="T24" fmla="*/ 1394 w 2791"/>
                <a:gd name="T25" fmla="*/ 1311 h 1535"/>
                <a:gd name="T26" fmla="*/ 1262 w 2791"/>
                <a:gd name="T27" fmla="*/ 1287 h 1535"/>
                <a:gd name="T28" fmla="*/ 1063 w 2791"/>
                <a:gd name="T29" fmla="*/ 1218 h 1535"/>
                <a:gd name="T30" fmla="*/ 841 w 2791"/>
                <a:gd name="T31" fmla="*/ 1087 h 1535"/>
                <a:gd name="T32" fmla="*/ 655 w 2791"/>
                <a:gd name="T33" fmla="*/ 909 h 1535"/>
                <a:gd name="T34" fmla="*/ 512 w 2791"/>
                <a:gd name="T35" fmla="*/ 693 h 1535"/>
                <a:gd name="T36" fmla="*/ 421 w 2791"/>
                <a:gd name="T37" fmla="*/ 448 h 1535"/>
                <a:gd name="T38" fmla="*/ 397 w 2791"/>
                <a:gd name="T39" fmla="*/ 317 h 1535"/>
                <a:gd name="T40" fmla="*/ 559 w 2791"/>
                <a:gd name="T41" fmla="*/ 285 h 1535"/>
                <a:gd name="T42" fmla="*/ 571 w 2791"/>
                <a:gd name="T43" fmla="*/ 272 h 1535"/>
                <a:gd name="T44" fmla="*/ 557 w 2791"/>
                <a:gd name="T45" fmla="*/ 242 h 1535"/>
                <a:gd name="T46" fmla="*/ 302 w 2791"/>
                <a:gd name="T47" fmla="*/ 1 h 1535"/>
                <a:gd name="T48" fmla="*/ 245 w 2791"/>
                <a:gd name="T49" fmla="*/ 13 h 1535"/>
                <a:gd name="T50" fmla="*/ 7 w 2791"/>
                <a:gd name="T51" fmla="*/ 251 h 1535"/>
                <a:gd name="T52" fmla="*/ 1 w 2791"/>
                <a:gd name="T53" fmla="*/ 275 h 1535"/>
                <a:gd name="T54" fmla="*/ 22 w 2791"/>
                <a:gd name="T55" fmla="*/ 289 h 1535"/>
                <a:gd name="T56" fmla="*/ 184 w 2791"/>
                <a:gd name="T57" fmla="*/ 354 h 1535"/>
                <a:gd name="T58" fmla="*/ 215 w 2791"/>
                <a:gd name="T59" fmla="*/ 513 h 1535"/>
                <a:gd name="T60" fmla="*/ 263 w 2791"/>
                <a:gd name="T61" fmla="*/ 663 h 1535"/>
                <a:gd name="T62" fmla="*/ 327 w 2791"/>
                <a:gd name="T63" fmla="*/ 806 h 1535"/>
                <a:gd name="T64" fmla="*/ 407 w 2791"/>
                <a:gd name="T65" fmla="*/ 939 h 1535"/>
                <a:gd name="T66" fmla="*/ 502 w 2791"/>
                <a:gd name="T67" fmla="*/ 1062 h 1535"/>
                <a:gd name="T68" fmla="*/ 609 w 2791"/>
                <a:gd name="T69" fmla="*/ 1174 h 1535"/>
                <a:gd name="T70" fmla="*/ 728 w 2791"/>
                <a:gd name="T71" fmla="*/ 1272 h 1535"/>
                <a:gd name="T72" fmla="*/ 859 w 2791"/>
                <a:gd name="T73" fmla="*/ 1356 h 1535"/>
                <a:gd name="T74" fmla="*/ 998 w 2791"/>
                <a:gd name="T75" fmla="*/ 1426 h 1535"/>
                <a:gd name="T76" fmla="*/ 1146 w 2791"/>
                <a:gd name="T77" fmla="*/ 1480 h 1535"/>
                <a:gd name="T78" fmla="*/ 1302 w 2791"/>
                <a:gd name="T79" fmla="*/ 1515 h 1535"/>
                <a:gd name="T80" fmla="*/ 1465 w 2791"/>
                <a:gd name="T81" fmla="*/ 1533 h 1535"/>
                <a:gd name="T82" fmla="*/ 1623 w 2791"/>
                <a:gd name="T83" fmla="*/ 1532 h 1535"/>
                <a:gd name="T84" fmla="*/ 1716 w 2791"/>
                <a:gd name="T85" fmla="*/ 1523 h 1535"/>
                <a:gd name="T86" fmla="*/ 1783 w 2791"/>
                <a:gd name="T87" fmla="*/ 1511 h 1535"/>
                <a:gd name="T88" fmla="*/ 1885 w 2791"/>
                <a:gd name="T89" fmla="*/ 1488 h 1535"/>
                <a:gd name="T90" fmla="*/ 2049 w 2791"/>
                <a:gd name="T91" fmla="*/ 1433 h 1535"/>
                <a:gd name="T92" fmla="*/ 2296 w 2791"/>
                <a:gd name="T93" fmla="*/ 1299 h 1535"/>
                <a:gd name="T94" fmla="*/ 2453 w 2791"/>
                <a:gd name="T95" fmla="*/ 1174 h 1535"/>
                <a:gd name="T96" fmla="*/ 2555 w 2791"/>
                <a:gd name="T97" fmla="*/ 1068 h 1535"/>
                <a:gd name="T98" fmla="*/ 2629 w 2791"/>
                <a:gd name="T99" fmla="*/ 974 h 1535"/>
                <a:gd name="T100" fmla="*/ 2674 w 2791"/>
                <a:gd name="T101" fmla="*/ 908 h 1535"/>
                <a:gd name="T102" fmla="*/ 2713 w 2791"/>
                <a:gd name="T103" fmla="*/ 844 h 1535"/>
                <a:gd name="T104" fmla="*/ 2768 w 2791"/>
                <a:gd name="T105" fmla="*/ 737 h 1535"/>
                <a:gd name="T106" fmla="*/ 2791 w 2791"/>
                <a:gd name="T107" fmla="*/ 651 h 1535"/>
                <a:gd name="T108" fmla="*/ 2781 w 2791"/>
                <a:gd name="T109" fmla="*/ 595 h 1535"/>
                <a:gd name="T110" fmla="*/ 2747 w 2791"/>
                <a:gd name="T111" fmla="*/ 56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1" h="1535">
                  <a:moveTo>
                    <a:pt x="2738" y="555"/>
                  </a:moveTo>
                  <a:lnTo>
                    <a:pt x="2598" y="479"/>
                  </a:lnTo>
                  <a:lnTo>
                    <a:pt x="2598" y="479"/>
                  </a:lnTo>
                  <a:lnTo>
                    <a:pt x="2600" y="498"/>
                  </a:lnTo>
                  <a:lnTo>
                    <a:pt x="2600" y="516"/>
                  </a:lnTo>
                  <a:lnTo>
                    <a:pt x="2600" y="516"/>
                  </a:lnTo>
                  <a:lnTo>
                    <a:pt x="2600" y="534"/>
                  </a:lnTo>
                  <a:lnTo>
                    <a:pt x="2598" y="554"/>
                  </a:lnTo>
                  <a:lnTo>
                    <a:pt x="2593" y="574"/>
                  </a:lnTo>
                  <a:lnTo>
                    <a:pt x="2587" y="596"/>
                  </a:lnTo>
                  <a:lnTo>
                    <a:pt x="2580" y="620"/>
                  </a:lnTo>
                  <a:lnTo>
                    <a:pt x="2570" y="645"/>
                  </a:lnTo>
                  <a:lnTo>
                    <a:pt x="2557" y="673"/>
                  </a:lnTo>
                  <a:lnTo>
                    <a:pt x="2543" y="704"/>
                  </a:lnTo>
                  <a:lnTo>
                    <a:pt x="2543" y="704"/>
                  </a:lnTo>
                  <a:lnTo>
                    <a:pt x="2524" y="737"/>
                  </a:lnTo>
                  <a:lnTo>
                    <a:pt x="2505" y="770"/>
                  </a:lnTo>
                  <a:lnTo>
                    <a:pt x="2486" y="801"/>
                  </a:lnTo>
                  <a:lnTo>
                    <a:pt x="2465" y="832"/>
                  </a:lnTo>
                  <a:lnTo>
                    <a:pt x="2465" y="832"/>
                  </a:lnTo>
                  <a:lnTo>
                    <a:pt x="2449" y="853"/>
                  </a:lnTo>
                  <a:lnTo>
                    <a:pt x="2449" y="853"/>
                  </a:lnTo>
                  <a:lnTo>
                    <a:pt x="2422" y="888"/>
                  </a:lnTo>
                  <a:lnTo>
                    <a:pt x="2422" y="888"/>
                  </a:lnTo>
                  <a:lnTo>
                    <a:pt x="2397" y="920"/>
                  </a:lnTo>
                  <a:lnTo>
                    <a:pt x="2397" y="920"/>
                  </a:lnTo>
                  <a:lnTo>
                    <a:pt x="2376" y="944"/>
                  </a:lnTo>
                  <a:lnTo>
                    <a:pt x="2376" y="944"/>
                  </a:lnTo>
                  <a:lnTo>
                    <a:pt x="2345" y="976"/>
                  </a:lnTo>
                  <a:lnTo>
                    <a:pt x="2345" y="976"/>
                  </a:lnTo>
                  <a:lnTo>
                    <a:pt x="2322" y="998"/>
                  </a:lnTo>
                  <a:lnTo>
                    <a:pt x="2322" y="998"/>
                  </a:lnTo>
                  <a:lnTo>
                    <a:pt x="2294" y="1025"/>
                  </a:lnTo>
                  <a:lnTo>
                    <a:pt x="2294" y="1025"/>
                  </a:lnTo>
                  <a:lnTo>
                    <a:pt x="2262" y="1052"/>
                  </a:lnTo>
                  <a:lnTo>
                    <a:pt x="2262" y="1052"/>
                  </a:lnTo>
                  <a:lnTo>
                    <a:pt x="2239" y="1072"/>
                  </a:lnTo>
                  <a:lnTo>
                    <a:pt x="2239" y="1072"/>
                  </a:lnTo>
                  <a:lnTo>
                    <a:pt x="2217" y="1089"/>
                  </a:lnTo>
                  <a:lnTo>
                    <a:pt x="2194" y="1105"/>
                  </a:lnTo>
                  <a:lnTo>
                    <a:pt x="2194" y="1105"/>
                  </a:lnTo>
                  <a:lnTo>
                    <a:pt x="2182" y="1115"/>
                  </a:lnTo>
                  <a:lnTo>
                    <a:pt x="2182" y="1115"/>
                  </a:lnTo>
                  <a:lnTo>
                    <a:pt x="2145" y="1139"/>
                  </a:lnTo>
                  <a:lnTo>
                    <a:pt x="2109" y="1160"/>
                  </a:lnTo>
                  <a:lnTo>
                    <a:pt x="2072" y="1182"/>
                  </a:lnTo>
                  <a:lnTo>
                    <a:pt x="2033" y="1202"/>
                  </a:lnTo>
                  <a:lnTo>
                    <a:pt x="1994" y="1219"/>
                  </a:lnTo>
                  <a:lnTo>
                    <a:pt x="1954" y="1237"/>
                  </a:lnTo>
                  <a:lnTo>
                    <a:pt x="1914" y="1252"/>
                  </a:lnTo>
                  <a:lnTo>
                    <a:pt x="1872" y="1266"/>
                  </a:lnTo>
                  <a:lnTo>
                    <a:pt x="1831" y="1278"/>
                  </a:lnTo>
                  <a:lnTo>
                    <a:pt x="1789" y="1289"/>
                  </a:lnTo>
                  <a:lnTo>
                    <a:pt x="1747" y="1298"/>
                  </a:lnTo>
                  <a:lnTo>
                    <a:pt x="1704" y="1306"/>
                  </a:lnTo>
                  <a:lnTo>
                    <a:pt x="1662" y="1311"/>
                  </a:lnTo>
                  <a:lnTo>
                    <a:pt x="1618" y="1316"/>
                  </a:lnTo>
                  <a:lnTo>
                    <a:pt x="1575" y="1318"/>
                  </a:lnTo>
                  <a:lnTo>
                    <a:pt x="1531" y="1319"/>
                  </a:lnTo>
                  <a:lnTo>
                    <a:pt x="1531" y="1319"/>
                  </a:lnTo>
                  <a:lnTo>
                    <a:pt x="1503" y="1319"/>
                  </a:lnTo>
                  <a:lnTo>
                    <a:pt x="1475" y="1318"/>
                  </a:lnTo>
                  <a:lnTo>
                    <a:pt x="1448" y="1316"/>
                  </a:lnTo>
                  <a:lnTo>
                    <a:pt x="1421" y="1314"/>
                  </a:lnTo>
                  <a:lnTo>
                    <a:pt x="1394" y="1311"/>
                  </a:lnTo>
                  <a:lnTo>
                    <a:pt x="1367" y="1308"/>
                  </a:lnTo>
                  <a:lnTo>
                    <a:pt x="1341" y="1304"/>
                  </a:lnTo>
                  <a:lnTo>
                    <a:pt x="1314" y="1298"/>
                  </a:lnTo>
                  <a:lnTo>
                    <a:pt x="1288" y="1293"/>
                  </a:lnTo>
                  <a:lnTo>
                    <a:pt x="1262" y="1287"/>
                  </a:lnTo>
                  <a:lnTo>
                    <a:pt x="1236" y="1281"/>
                  </a:lnTo>
                  <a:lnTo>
                    <a:pt x="1210" y="1273"/>
                  </a:lnTo>
                  <a:lnTo>
                    <a:pt x="1161" y="1258"/>
                  </a:lnTo>
                  <a:lnTo>
                    <a:pt x="1112" y="1239"/>
                  </a:lnTo>
                  <a:lnTo>
                    <a:pt x="1063" y="1218"/>
                  </a:lnTo>
                  <a:lnTo>
                    <a:pt x="1016" y="1197"/>
                  </a:lnTo>
                  <a:lnTo>
                    <a:pt x="971" y="1172"/>
                  </a:lnTo>
                  <a:lnTo>
                    <a:pt x="926" y="1146"/>
                  </a:lnTo>
                  <a:lnTo>
                    <a:pt x="882" y="1117"/>
                  </a:lnTo>
                  <a:lnTo>
                    <a:pt x="841" y="1087"/>
                  </a:lnTo>
                  <a:lnTo>
                    <a:pt x="801" y="1054"/>
                  </a:lnTo>
                  <a:lnTo>
                    <a:pt x="762" y="1020"/>
                  </a:lnTo>
                  <a:lnTo>
                    <a:pt x="725" y="985"/>
                  </a:lnTo>
                  <a:lnTo>
                    <a:pt x="688" y="948"/>
                  </a:lnTo>
                  <a:lnTo>
                    <a:pt x="655" y="909"/>
                  </a:lnTo>
                  <a:lnTo>
                    <a:pt x="622" y="869"/>
                  </a:lnTo>
                  <a:lnTo>
                    <a:pt x="592" y="827"/>
                  </a:lnTo>
                  <a:lnTo>
                    <a:pt x="564" y="784"/>
                  </a:lnTo>
                  <a:lnTo>
                    <a:pt x="537" y="740"/>
                  </a:lnTo>
                  <a:lnTo>
                    <a:pt x="512" y="693"/>
                  </a:lnTo>
                  <a:lnTo>
                    <a:pt x="489" y="647"/>
                  </a:lnTo>
                  <a:lnTo>
                    <a:pt x="470" y="599"/>
                  </a:lnTo>
                  <a:lnTo>
                    <a:pt x="451" y="550"/>
                  </a:lnTo>
                  <a:lnTo>
                    <a:pt x="435" y="499"/>
                  </a:lnTo>
                  <a:lnTo>
                    <a:pt x="421" y="448"/>
                  </a:lnTo>
                  <a:lnTo>
                    <a:pt x="415" y="422"/>
                  </a:lnTo>
                  <a:lnTo>
                    <a:pt x="409" y="396"/>
                  </a:lnTo>
                  <a:lnTo>
                    <a:pt x="405" y="369"/>
                  </a:lnTo>
                  <a:lnTo>
                    <a:pt x="400" y="344"/>
                  </a:lnTo>
                  <a:lnTo>
                    <a:pt x="397" y="317"/>
                  </a:lnTo>
                  <a:lnTo>
                    <a:pt x="394" y="290"/>
                  </a:lnTo>
                  <a:lnTo>
                    <a:pt x="537" y="290"/>
                  </a:lnTo>
                  <a:lnTo>
                    <a:pt x="537" y="290"/>
                  </a:lnTo>
                  <a:lnTo>
                    <a:pt x="549" y="289"/>
                  </a:lnTo>
                  <a:lnTo>
                    <a:pt x="559" y="285"/>
                  </a:lnTo>
                  <a:lnTo>
                    <a:pt x="563" y="283"/>
                  </a:lnTo>
                  <a:lnTo>
                    <a:pt x="566" y="281"/>
                  </a:lnTo>
                  <a:lnTo>
                    <a:pt x="569" y="278"/>
                  </a:lnTo>
                  <a:lnTo>
                    <a:pt x="570" y="275"/>
                  </a:lnTo>
                  <a:lnTo>
                    <a:pt x="571" y="272"/>
                  </a:lnTo>
                  <a:lnTo>
                    <a:pt x="571" y="268"/>
                  </a:lnTo>
                  <a:lnTo>
                    <a:pt x="571" y="265"/>
                  </a:lnTo>
                  <a:lnTo>
                    <a:pt x="570" y="261"/>
                  </a:lnTo>
                  <a:lnTo>
                    <a:pt x="565" y="251"/>
                  </a:lnTo>
                  <a:lnTo>
                    <a:pt x="557" y="24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24" y="10"/>
                  </a:lnTo>
                  <a:lnTo>
                    <a:pt x="314" y="5"/>
                  </a:lnTo>
                  <a:lnTo>
                    <a:pt x="302" y="1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67" y="2"/>
                  </a:lnTo>
                  <a:lnTo>
                    <a:pt x="256" y="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129" y="128"/>
                  </a:lnTo>
                  <a:lnTo>
                    <a:pt x="15" y="242"/>
                  </a:lnTo>
                  <a:lnTo>
                    <a:pt x="15" y="242"/>
                  </a:lnTo>
                  <a:lnTo>
                    <a:pt x="7" y="251"/>
                  </a:lnTo>
                  <a:lnTo>
                    <a:pt x="2" y="261"/>
                  </a:lnTo>
                  <a:lnTo>
                    <a:pt x="1" y="265"/>
                  </a:lnTo>
                  <a:lnTo>
                    <a:pt x="0" y="268"/>
                  </a:lnTo>
                  <a:lnTo>
                    <a:pt x="0" y="272"/>
                  </a:lnTo>
                  <a:lnTo>
                    <a:pt x="1" y="275"/>
                  </a:lnTo>
                  <a:lnTo>
                    <a:pt x="3" y="278"/>
                  </a:lnTo>
                  <a:lnTo>
                    <a:pt x="5" y="281"/>
                  </a:lnTo>
                  <a:lnTo>
                    <a:pt x="8" y="283"/>
                  </a:lnTo>
                  <a:lnTo>
                    <a:pt x="12" y="285"/>
                  </a:lnTo>
                  <a:lnTo>
                    <a:pt x="22" y="289"/>
                  </a:lnTo>
                  <a:lnTo>
                    <a:pt x="35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181" y="322"/>
                  </a:lnTo>
                  <a:lnTo>
                    <a:pt x="184" y="354"/>
                  </a:lnTo>
                  <a:lnTo>
                    <a:pt x="189" y="386"/>
                  </a:lnTo>
                  <a:lnTo>
                    <a:pt x="195" y="418"/>
                  </a:lnTo>
                  <a:lnTo>
                    <a:pt x="201" y="449"/>
                  </a:lnTo>
                  <a:lnTo>
                    <a:pt x="207" y="482"/>
                  </a:lnTo>
                  <a:lnTo>
                    <a:pt x="215" y="513"/>
                  </a:lnTo>
                  <a:lnTo>
                    <a:pt x="224" y="543"/>
                  </a:lnTo>
                  <a:lnTo>
                    <a:pt x="232" y="574"/>
                  </a:lnTo>
                  <a:lnTo>
                    <a:pt x="241" y="604"/>
                  </a:lnTo>
                  <a:lnTo>
                    <a:pt x="252" y="634"/>
                  </a:lnTo>
                  <a:lnTo>
                    <a:pt x="263" y="663"/>
                  </a:lnTo>
                  <a:lnTo>
                    <a:pt x="274" y="692"/>
                  </a:lnTo>
                  <a:lnTo>
                    <a:pt x="287" y="721"/>
                  </a:lnTo>
                  <a:lnTo>
                    <a:pt x="299" y="750"/>
                  </a:lnTo>
                  <a:lnTo>
                    <a:pt x="313" y="778"/>
                  </a:lnTo>
                  <a:lnTo>
                    <a:pt x="327" y="806"/>
                  </a:lnTo>
                  <a:lnTo>
                    <a:pt x="342" y="833"/>
                  </a:lnTo>
                  <a:lnTo>
                    <a:pt x="357" y="860"/>
                  </a:lnTo>
                  <a:lnTo>
                    <a:pt x="373" y="887"/>
                  </a:lnTo>
                  <a:lnTo>
                    <a:pt x="390" y="913"/>
                  </a:lnTo>
                  <a:lnTo>
                    <a:pt x="407" y="939"/>
                  </a:lnTo>
                  <a:lnTo>
                    <a:pt x="425" y="965"/>
                  </a:lnTo>
                  <a:lnTo>
                    <a:pt x="444" y="990"/>
                  </a:lnTo>
                  <a:lnTo>
                    <a:pt x="462" y="1014"/>
                  </a:lnTo>
                  <a:lnTo>
                    <a:pt x="482" y="1039"/>
                  </a:lnTo>
                  <a:lnTo>
                    <a:pt x="502" y="1062"/>
                  </a:lnTo>
                  <a:lnTo>
                    <a:pt x="521" y="1086"/>
                  </a:lnTo>
                  <a:lnTo>
                    <a:pt x="543" y="1108"/>
                  </a:lnTo>
                  <a:lnTo>
                    <a:pt x="564" y="1130"/>
                  </a:lnTo>
                  <a:lnTo>
                    <a:pt x="587" y="1152"/>
                  </a:lnTo>
                  <a:lnTo>
                    <a:pt x="609" y="1174"/>
                  </a:lnTo>
                  <a:lnTo>
                    <a:pt x="631" y="1195"/>
                  </a:lnTo>
                  <a:lnTo>
                    <a:pt x="655" y="1214"/>
                  </a:lnTo>
                  <a:lnTo>
                    <a:pt x="679" y="1234"/>
                  </a:lnTo>
                  <a:lnTo>
                    <a:pt x="703" y="1254"/>
                  </a:lnTo>
                  <a:lnTo>
                    <a:pt x="728" y="1272"/>
                  </a:lnTo>
                  <a:lnTo>
                    <a:pt x="753" y="1290"/>
                  </a:lnTo>
                  <a:lnTo>
                    <a:pt x="779" y="1308"/>
                  </a:lnTo>
                  <a:lnTo>
                    <a:pt x="805" y="1324"/>
                  </a:lnTo>
                  <a:lnTo>
                    <a:pt x="832" y="1341"/>
                  </a:lnTo>
                  <a:lnTo>
                    <a:pt x="859" y="1356"/>
                  </a:lnTo>
                  <a:lnTo>
                    <a:pt x="886" y="1372"/>
                  </a:lnTo>
                  <a:lnTo>
                    <a:pt x="913" y="1387"/>
                  </a:lnTo>
                  <a:lnTo>
                    <a:pt x="941" y="1400"/>
                  </a:lnTo>
                  <a:lnTo>
                    <a:pt x="970" y="1414"/>
                  </a:lnTo>
                  <a:lnTo>
                    <a:pt x="998" y="1426"/>
                  </a:lnTo>
                  <a:lnTo>
                    <a:pt x="1027" y="1438"/>
                  </a:lnTo>
                  <a:lnTo>
                    <a:pt x="1057" y="1450"/>
                  </a:lnTo>
                  <a:lnTo>
                    <a:pt x="1086" y="1460"/>
                  </a:lnTo>
                  <a:lnTo>
                    <a:pt x="1116" y="1471"/>
                  </a:lnTo>
                  <a:lnTo>
                    <a:pt x="1146" y="1480"/>
                  </a:lnTo>
                  <a:lnTo>
                    <a:pt x="1177" y="1488"/>
                  </a:lnTo>
                  <a:lnTo>
                    <a:pt x="1208" y="1496"/>
                  </a:lnTo>
                  <a:lnTo>
                    <a:pt x="1239" y="1503"/>
                  </a:lnTo>
                  <a:lnTo>
                    <a:pt x="1271" y="1510"/>
                  </a:lnTo>
                  <a:lnTo>
                    <a:pt x="1302" y="1515"/>
                  </a:lnTo>
                  <a:lnTo>
                    <a:pt x="1334" y="1520"/>
                  </a:lnTo>
                  <a:lnTo>
                    <a:pt x="1366" y="1525"/>
                  </a:lnTo>
                  <a:lnTo>
                    <a:pt x="1399" y="1529"/>
                  </a:lnTo>
                  <a:lnTo>
                    <a:pt x="1431" y="1531"/>
                  </a:lnTo>
                  <a:lnTo>
                    <a:pt x="1465" y="1533"/>
                  </a:lnTo>
                  <a:lnTo>
                    <a:pt x="1498" y="1534"/>
                  </a:lnTo>
                  <a:lnTo>
                    <a:pt x="1531" y="1535"/>
                  </a:lnTo>
                  <a:lnTo>
                    <a:pt x="1531" y="1535"/>
                  </a:lnTo>
                  <a:lnTo>
                    <a:pt x="1578" y="1534"/>
                  </a:lnTo>
                  <a:lnTo>
                    <a:pt x="1623" y="1532"/>
                  </a:lnTo>
                  <a:lnTo>
                    <a:pt x="1623" y="1532"/>
                  </a:lnTo>
                  <a:lnTo>
                    <a:pt x="1635" y="1531"/>
                  </a:lnTo>
                  <a:lnTo>
                    <a:pt x="1635" y="1531"/>
                  </a:lnTo>
                  <a:lnTo>
                    <a:pt x="1675" y="1527"/>
                  </a:lnTo>
                  <a:lnTo>
                    <a:pt x="1716" y="1523"/>
                  </a:lnTo>
                  <a:lnTo>
                    <a:pt x="1716" y="1523"/>
                  </a:lnTo>
                  <a:lnTo>
                    <a:pt x="1738" y="1518"/>
                  </a:lnTo>
                  <a:lnTo>
                    <a:pt x="1761" y="1514"/>
                  </a:lnTo>
                  <a:lnTo>
                    <a:pt x="1761" y="1514"/>
                  </a:lnTo>
                  <a:lnTo>
                    <a:pt x="1783" y="1511"/>
                  </a:lnTo>
                  <a:lnTo>
                    <a:pt x="1805" y="1507"/>
                  </a:lnTo>
                  <a:lnTo>
                    <a:pt x="1805" y="1507"/>
                  </a:lnTo>
                  <a:lnTo>
                    <a:pt x="1844" y="1498"/>
                  </a:lnTo>
                  <a:lnTo>
                    <a:pt x="1885" y="1488"/>
                  </a:lnTo>
                  <a:lnTo>
                    <a:pt x="1885" y="1488"/>
                  </a:lnTo>
                  <a:lnTo>
                    <a:pt x="1890" y="1486"/>
                  </a:lnTo>
                  <a:lnTo>
                    <a:pt x="1890" y="1486"/>
                  </a:lnTo>
                  <a:lnTo>
                    <a:pt x="1944" y="1471"/>
                  </a:lnTo>
                  <a:lnTo>
                    <a:pt x="1997" y="1453"/>
                  </a:lnTo>
                  <a:lnTo>
                    <a:pt x="2049" y="1433"/>
                  </a:lnTo>
                  <a:lnTo>
                    <a:pt x="2100" y="1410"/>
                  </a:lnTo>
                  <a:lnTo>
                    <a:pt x="2150" y="1387"/>
                  </a:lnTo>
                  <a:lnTo>
                    <a:pt x="2200" y="1360"/>
                  </a:lnTo>
                  <a:lnTo>
                    <a:pt x="2249" y="1331"/>
                  </a:lnTo>
                  <a:lnTo>
                    <a:pt x="2296" y="1299"/>
                  </a:lnTo>
                  <a:lnTo>
                    <a:pt x="2342" y="1266"/>
                  </a:lnTo>
                  <a:lnTo>
                    <a:pt x="2388" y="1231"/>
                  </a:lnTo>
                  <a:lnTo>
                    <a:pt x="2410" y="1212"/>
                  </a:lnTo>
                  <a:lnTo>
                    <a:pt x="2432" y="1194"/>
                  </a:lnTo>
                  <a:lnTo>
                    <a:pt x="2453" y="1174"/>
                  </a:lnTo>
                  <a:lnTo>
                    <a:pt x="2474" y="1154"/>
                  </a:lnTo>
                  <a:lnTo>
                    <a:pt x="2495" y="1133"/>
                  </a:lnTo>
                  <a:lnTo>
                    <a:pt x="2515" y="1113"/>
                  </a:lnTo>
                  <a:lnTo>
                    <a:pt x="2535" y="1091"/>
                  </a:lnTo>
                  <a:lnTo>
                    <a:pt x="2555" y="1068"/>
                  </a:lnTo>
                  <a:lnTo>
                    <a:pt x="2574" y="1045"/>
                  </a:lnTo>
                  <a:lnTo>
                    <a:pt x="2592" y="1022"/>
                  </a:lnTo>
                  <a:lnTo>
                    <a:pt x="2611" y="998"/>
                  </a:lnTo>
                  <a:lnTo>
                    <a:pt x="2629" y="974"/>
                  </a:lnTo>
                  <a:lnTo>
                    <a:pt x="2629" y="974"/>
                  </a:lnTo>
                  <a:lnTo>
                    <a:pt x="2644" y="952"/>
                  </a:lnTo>
                  <a:lnTo>
                    <a:pt x="2660" y="930"/>
                  </a:lnTo>
                  <a:lnTo>
                    <a:pt x="2660" y="930"/>
                  </a:lnTo>
                  <a:lnTo>
                    <a:pt x="2674" y="908"/>
                  </a:lnTo>
                  <a:lnTo>
                    <a:pt x="2674" y="908"/>
                  </a:lnTo>
                  <a:lnTo>
                    <a:pt x="2687" y="887"/>
                  </a:lnTo>
                  <a:lnTo>
                    <a:pt x="2700" y="867"/>
                  </a:lnTo>
                  <a:lnTo>
                    <a:pt x="2700" y="867"/>
                  </a:lnTo>
                  <a:lnTo>
                    <a:pt x="2713" y="844"/>
                  </a:lnTo>
                  <a:lnTo>
                    <a:pt x="2713" y="844"/>
                  </a:lnTo>
                  <a:lnTo>
                    <a:pt x="2731" y="808"/>
                  </a:lnTo>
                  <a:lnTo>
                    <a:pt x="2731" y="808"/>
                  </a:lnTo>
                  <a:lnTo>
                    <a:pt x="2753" y="766"/>
                  </a:lnTo>
                  <a:lnTo>
                    <a:pt x="2768" y="737"/>
                  </a:lnTo>
                  <a:lnTo>
                    <a:pt x="2768" y="737"/>
                  </a:lnTo>
                  <a:lnTo>
                    <a:pt x="2775" y="717"/>
                  </a:lnTo>
                  <a:lnTo>
                    <a:pt x="2781" y="698"/>
                  </a:lnTo>
                  <a:lnTo>
                    <a:pt x="2785" y="681"/>
                  </a:lnTo>
                  <a:lnTo>
                    <a:pt x="2789" y="665"/>
                  </a:lnTo>
                  <a:lnTo>
                    <a:pt x="2791" y="651"/>
                  </a:lnTo>
                  <a:lnTo>
                    <a:pt x="2791" y="637"/>
                  </a:lnTo>
                  <a:lnTo>
                    <a:pt x="2790" y="625"/>
                  </a:lnTo>
                  <a:lnTo>
                    <a:pt x="2789" y="613"/>
                  </a:lnTo>
                  <a:lnTo>
                    <a:pt x="2785" y="604"/>
                  </a:lnTo>
                  <a:lnTo>
                    <a:pt x="2781" y="595"/>
                  </a:lnTo>
                  <a:lnTo>
                    <a:pt x="2776" y="586"/>
                  </a:lnTo>
                  <a:lnTo>
                    <a:pt x="2770" y="579"/>
                  </a:lnTo>
                  <a:lnTo>
                    <a:pt x="2763" y="572"/>
                  </a:lnTo>
                  <a:lnTo>
                    <a:pt x="2755" y="566"/>
                  </a:lnTo>
                  <a:lnTo>
                    <a:pt x="2747" y="560"/>
                  </a:lnTo>
                  <a:lnTo>
                    <a:pt x="2738" y="555"/>
                  </a:lnTo>
                  <a:lnTo>
                    <a:pt x="2738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80" name="Freeform 43">
              <a:extLst>
                <a:ext uri="{FF2B5EF4-FFF2-40B4-BE49-F238E27FC236}">
                  <a16:creationId xmlns:a16="http://schemas.microsoft.com/office/drawing/2014/main" id="{43739ECD-9EEA-4125-ACAC-50125365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9593263"/>
              <a:ext cx="887413" cy="487363"/>
            </a:xfrm>
            <a:custGeom>
              <a:avLst/>
              <a:gdLst>
                <a:gd name="T0" fmla="*/ 2611 w 2791"/>
                <a:gd name="T1" fmla="*/ 1213 h 1535"/>
                <a:gd name="T2" fmla="*/ 2590 w 2791"/>
                <a:gd name="T3" fmla="*/ 1084 h 1535"/>
                <a:gd name="T4" fmla="*/ 2559 w 2791"/>
                <a:gd name="T5" fmla="*/ 961 h 1535"/>
                <a:gd name="T6" fmla="*/ 2516 w 2791"/>
                <a:gd name="T7" fmla="*/ 843 h 1535"/>
                <a:gd name="T8" fmla="*/ 2464 w 2791"/>
                <a:gd name="T9" fmla="*/ 728 h 1535"/>
                <a:gd name="T10" fmla="*/ 2401 w 2791"/>
                <a:gd name="T11" fmla="*/ 622 h 1535"/>
                <a:gd name="T12" fmla="*/ 2329 w 2791"/>
                <a:gd name="T13" fmla="*/ 521 h 1535"/>
                <a:gd name="T14" fmla="*/ 2249 w 2791"/>
                <a:gd name="T15" fmla="*/ 426 h 1535"/>
                <a:gd name="T16" fmla="*/ 2160 w 2791"/>
                <a:gd name="T17" fmla="*/ 340 h 1535"/>
                <a:gd name="T18" fmla="*/ 2063 w 2791"/>
                <a:gd name="T19" fmla="*/ 262 h 1535"/>
                <a:gd name="T20" fmla="*/ 1960 w 2791"/>
                <a:gd name="T21" fmla="*/ 194 h 1535"/>
                <a:gd name="T22" fmla="*/ 1850 w 2791"/>
                <a:gd name="T23" fmla="*/ 135 h 1535"/>
                <a:gd name="T24" fmla="*/ 1735 w 2791"/>
                <a:gd name="T25" fmla="*/ 85 h 1535"/>
                <a:gd name="T26" fmla="*/ 1614 w 2791"/>
                <a:gd name="T27" fmla="*/ 47 h 1535"/>
                <a:gd name="T28" fmla="*/ 1489 w 2791"/>
                <a:gd name="T29" fmla="*/ 20 h 1535"/>
                <a:gd name="T30" fmla="*/ 1360 w 2791"/>
                <a:gd name="T31" fmla="*/ 4 h 1535"/>
                <a:gd name="T32" fmla="*/ 1261 w 2791"/>
                <a:gd name="T33" fmla="*/ 0 h 1535"/>
                <a:gd name="T34" fmla="*/ 1074 w 2791"/>
                <a:gd name="T35" fmla="*/ 12 h 1535"/>
                <a:gd name="T36" fmla="*/ 892 w 2791"/>
                <a:gd name="T37" fmla="*/ 51 h 1535"/>
                <a:gd name="T38" fmla="*/ 714 w 2791"/>
                <a:gd name="T39" fmla="*/ 114 h 1535"/>
                <a:gd name="T40" fmla="*/ 546 w 2791"/>
                <a:gd name="T41" fmla="*/ 201 h 1535"/>
                <a:gd name="T42" fmla="*/ 390 w 2791"/>
                <a:gd name="T43" fmla="*/ 313 h 1535"/>
                <a:gd name="T44" fmla="*/ 249 w 2791"/>
                <a:gd name="T45" fmla="*/ 450 h 1535"/>
                <a:gd name="T46" fmla="*/ 126 w 2791"/>
                <a:gd name="T47" fmla="*/ 612 h 1535"/>
                <a:gd name="T48" fmla="*/ 24 w 2791"/>
                <a:gd name="T49" fmla="*/ 797 h 1535"/>
                <a:gd name="T50" fmla="*/ 6 w 2791"/>
                <a:gd name="T51" fmla="*/ 854 h 1535"/>
                <a:gd name="T52" fmla="*/ 1 w 2791"/>
                <a:gd name="T53" fmla="*/ 910 h 1535"/>
                <a:gd name="T54" fmla="*/ 15 w 2791"/>
                <a:gd name="T55" fmla="*/ 948 h 1535"/>
                <a:gd name="T56" fmla="*/ 44 w 2791"/>
                <a:gd name="T57" fmla="*/ 974 h 1535"/>
                <a:gd name="T58" fmla="*/ 192 w 2791"/>
                <a:gd name="T59" fmla="*/ 1037 h 1535"/>
                <a:gd name="T60" fmla="*/ 194 w 2791"/>
                <a:gd name="T61" fmla="*/ 981 h 1535"/>
                <a:gd name="T62" fmla="*/ 221 w 2791"/>
                <a:gd name="T63" fmla="*/ 890 h 1535"/>
                <a:gd name="T64" fmla="*/ 268 w 2791"/>
                <a:gd name="T65" fmla="*/ 796 h 1535"/>
                <a:gd name="T66" fmla="*/ 354 w 2791"/>
                <a:gd name="T67" fmla="*/ 664 h 1535"/>
                <a:gd name="T68" fmla="*/ 457 w 2791"/>
                <a:gd name="T69" fmla="*/ 547 h 1535"/>
                <a:gd name="T70" fmla="*/ 575 w 2791"/>
                <a:gd name="T71" fmla="*/ 445 h 1535"/>
                <a:gd name="T72" fmla="*/ 704 w 2791"/>
                <a:gd name="T73" fmla="*/ 361 h 1535"/>
                <a:gd name="T74" fmla="*/ 844 w 2791"/>
                <a:gd name="T75" fmla="*/ 296 h 1535"/>
                <a:gd name="T76" fmla="*/ 991 w 2791"/>
                <a:gd name="T77" fmla="*/ 249 h 1535"/>
                <a:gd name="T78" fmla="*/ 1144 w 2791"/>
                <a:gd name="T79" fmla="*/ 222 h 1535"/>
                <a:gd name="T80" fmla="*/ 1261 w 2791"/>
                <a:gd name="T81" fmla="*/ 216 h 1535"/>
                <a:gd name="T82" fmla="*/ 1370 w 2791"/>
                <a:gd name="T83" fmla="*/ 221 h 1535"/>
                <a:gd name="T84" fmla="*/ 1477 w 2791"/>
                <a:gd name="T85" fmla="*/ 237 h 1535"/>
                <a:gd name="T86" fmla="*/ 1581 w 2791"/>
                <a:gd name="T87" fmla="*/ 261 h 1535"/>
                <a:gd name="T88" fmla="*/ 1775 w 2791"/>
                <a:gd name="T89" fmla="*/ 338 h 1535"/>
                <a:gd name="T90" fmla="*/ 1950 w 2791"/>
                <a:gd name="T91" fmla="*/ 448 h 1535"/>
                <a:gd name="T92" fmla="*/ 2102 w 2791"/>
                <a:gd name="T93" fmla="*/ 587 h 1535"/>
                <a:gd name="T94" fmla="*/ 2228 w 2791"/>
                <a:gd name="T95" fmla="*/ 751 h 1535"/>
                <a:gd name="T96" fmla="*/ 2322 w 2791"/>
                <a:gd name="T97" fmla="*/ 936 h 1535"/>
                <a:gd name="T98" fmla="*/ 2370 w 2791"/>
                <a:gd name="T99" fmla="*/ 1087 h 1535"/>
                <a:gd name="T100" fmla="*/ 2391 w 2791"/>
                <a:gd name="T101" fmla="*/ 1191 h 1535"/>
                <a:gd name="T102" fmla="*/ 2255 w 2791"/>
                <a:gd name="T103" fmla="*/ 1245 h 1535"/>
                <a:gd name="T104" fmla="*/ 2225 w 2791"/>
                <a:gd name="T105" fmla="*/ 1254 h 1535"/>
                <a:gd name="T106" fmla="*/ 2220 w 2791"/>
                <a:gd name="T107" fmla="*/ 1266 h 1535"/>
                <a:gd name="T108" fmla="*/ 2235 w 2791"/>
                <a:gd name="T109" fmla="*/ 1293 h 1535"/>
                <a:gd name="T110" fmla="*/ 2478 w 2791"/>
                <a:gd name="T111" fmla="*/ 1530 h 1535"/>
                <a:gd name="T112" fmla="*/ 2524 w 2791"/>
                <a:gd name="T113" fmla="*/ 1532 h 1535"/>
                <a:gd name="T114" fmla="*/ 2662 w 2791"/>
                <a:gd name="T115" fmla="*/ 1406 h 1535"/>
                <a:gd name="T116" fmla="*/ 2789 w 2791"/>
                <a:gd name="T117" fmla="*/ 1274 h 1535"/>
                <a:gd name="T118" fmla="*/ 2790 w 2791"/>
                <a:gd name="T119" fmla="*/ 1260 h 1535"/>
                <a:gd name="T120" fmla="*/ 2779 w 2791"/>
                <a:gd name="T121" fmla="*/ 124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91" h="1535">
                  <a:moveTo>
                    <a:pt x="2756" y="1245"/>
                  </a:moveTo>
                  <a:lnTo>
                    <a:pt x="2614" y="1245"/>
                  </a:lnTo>
                  <a:lnTo>
                    <a:pt x="2614" y="1245"/>
                  </a:lnTo>
                  <a:lnTo>
                    <a:pt x="2611" y="1213"/>
                  </a:lnTo>
                  <a:lnTo>
                    <a:pt x="2607" y="1180"/>
                  </a:lnTo>
                  <a:lnTo>
                    <a:pt x="2602" y="1149"/>
                  </a:lnTo>
                  <a:lnTo>
                    <a:pt x="2596" y="1117"/>
                  </a:lnTo>
                  <a:lnTo>
                    <a:pt x="2590" y="1084"/>
                  </a:lnTo>
                  <a:lnTo>
                    <a:pt x="2584" y="1053"/>
                  </a:lnTo>
                  <a:lnTo>
                    <a:pt x="2577" y="1022"/>
                  </a:lnTo>
                  <a:lnTo>
                    <a:pt x="2568" y="992"/>
                  </a:lnTo>
                  <a:lnTo>
                    <a:pt x="2559" y="961"/>
                  </a:lnTo>
                  <a:lnTo>
                    <a:pt x="2550" y="931"/>
                  </a:lnTo>
                  <a:lnTo>
                    <a:pt x="2539" y="901"/>
                  </a:lnTo>
                  <a:lnTo>
                    <a:pt x="2528" y="872"/>
                  </a:lnTo>
                  <a:lnTo>
                    <a:pt x="2516" y="843"/>
                  </a:lnTo>
                  <a:lnTo>
                    <a:pt x="2504" y="814"/>
                  </a:lnTo>
                  <a:lnTo>
                    <a:pt x="2492" y="785"/>
                  </a:lnTo>
                  <a:lnTo>
                    <a:pt x="2478" y="756"/>
                  </a:lnTo>
                  <a:lnTo>
                    <a:pt x="2464" y="728"/>
                  </a:lnTo>
                  <a:lnTo>
                    <a:pt x="2449" y="701"/>
                  </a:lnTo>
                  <a:lnTo>
                    <a:pt x="2433" y="674"/>
                  </a:lnTo>
                  <a:lnTo>
                    <a:pt x="2418" y="648"/>
                  </a:lnTo>
                  <a:lnTo>
                    <a:pt x="2401" y="622"/>
                  </a:lnTo>
                  <a:lnTo>
                    <a:pt x="2384" y="596"/>
                  </a:lnTo>
                  <a:lnTo>
                    <a:pt x="2366" y="570"/>
                  </a:lnTo>
                  <a:lnTo>
                    <a:pt x="2348" y="545"/>
                  </a:lnTo>
                  <a:lnTo>
                    <a:pt x="2329" y="521"/>
                  </a:lnTo>
                  <a:lnTo>
                    <a:pt x="2310" y="496"/>
                  </a:lnTo>
                  <a:lnTo>
                    <a:pt x="2289" y="472"/>
                  </a:lnTo>
                  <a:lnTo>
                    <a:pt x="2270" y="449"/>
                  </a:lnTo>
                  <a:lnTo>
                    <a:pt x="2249" y="426"/>
                  </a:lnTo>
                  <a:lnTo>
                    <a:pt x="2227" y="405"/>
                  </a:lnTo>
                  <a:lnTo>
                    <a:pt x="2205" y="383"/>
                  </a:lnTo>
                  <a:lnTo>
                    <a:pt x="2182" y="361"/>
                  </a:lnTo>
                  <a:lnTo>
                    <a:pt x="2160" y="340"/>
                  </a:lnTo>
                  <a:lnTo>
                    <a:pt x="2136" y="321"/>
                  </a:lnTo>
                  <a:lnTo>
                    <a:pt x="2112" y="301"/>
                  </a:lnTo>
                  <a:lnTo>
                    <a:pt x="2088" y="281"/>
                  </a:lnTo>
                  <a:lnTo>
                    <a:pt x="2063" y="262"/>
                  </a:lnTo>
                  <a:lnTo>
                    <a:pt x="2038" y="245"/>
                  </a:lnTo>
                  <a:lnTo>
                    <a:pt x="2012" y="227"/>
                  </a:lnTo>
                  <a:lnTo>
                    <a:pt x="1986" y="211"/>
                  </a:lnTo>
                  <a:lnTo>
                    <a:pt x="1960" y="194"/>
                  </a:lnTo>
                  <a:lnTo>
                    <a:pt x="1933" y="178"/>
                  </a:lnTo>
                  <a:lnTo>
                    <a:pt x="1905" y="163"/>
                  </a:lnTo>
                  <a:lnTo>
                    <a:pt x="1878" y="148"/>
                  </a:lnTo>
                  <a:lnTo>
                    <a:pt x="1850" y="135"/>
                  </a:lnTo>
                  <a:lnTo>
                    <a:pt x="1822" y="121"/>
                  </a:lnTo>
                  <a:lnTo>
                    <a:pt x="1793" y="109"/>
                  </a:lnTo>
                  <a:lnTo>
                    <a:pt x="1764" y="96"/>
                  </a:lnTo>
                  <a:lnTo>
                    <a:pt x="1735" y="85"/>
                  </a:lnTo>
                  <a:lnTo>
                    <a:pt x="1705" y="75"/>
                  </a:lnTo>
                  <a:lnTo>
                    <a:pt x="1675" y="64"/>
                  </a:lnTo>
                  <a:lnTo>
                    <a:pt x="1645" y="55"/>
                  </a:lnTo>
                  <a:lnTo>
                    <a:pt x="1614" y="47"/>
                  </a:lnTo>
                  <a:lnTo>
                    <a:pt x="1584" y="38"/>
                  </a:lnTo>
                  <a:lnTo>
                    <a:pt x="1553" y="32"/>
                  </a:lnTo>
                  <a:lnTo>
                    <a:pt x="1520" y="25"/>
                  </a:lnTo>
                  <a:lnTo>
                    <a:pt x="1489" y="20"/>
                  </a:lnTo>
                  <a:lnTo>
                    <a:pt x="1457" y="14"/>
                  </a:lnTo>
                  <a:lnTo>
                    <a:pt x="1425" y="10"/>
                  </a:lnTo>
                  <a:lnTo>
                    <a:pt x="1393" y="6"/>
                  </a:lnTo>
                  <a:lnTo>
                    <a:pt x="1360" y="4"/>
                  </a:lnTo>
                  <a:lnTo>
                    <a:pt x="1327" y="2"/>
                  </a:lnTo>
                  <a:lnTo>
                    <a:pt x="1294" y="1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14" y="1"/>
                  </a:lnTo>
                  <a:lnTo>
                    <a:pt x="1168" y="3"/>
                  </a:lnTo>
                  <a:lnTo>
                    <a:pt x="1121" y="7"/>
                  </a:lnTo>
                  <a:lnTo>
                    <a:pt x="1074" y="12"/>
                  </a:lnTo>
                  <a:lnTo>
                    <a:pt x="1029" y="20"/>
                  </a:lnTo>
                  <a:lnTo>
                    <a:pt x="982" y="29"/>
                  </a:lnTo>
                  <a:lnTo>
                    <a:pt x="936" y="39"/>
                  </a:lnTo>
                  <a:lnTo>
                    <a:pt x="892" y="51"/>
                  </a:lnTo>
                  <a:lnTo>
                    <a:pt x="847" y="64"/>
                  </a:lnTo>
                  <a:lnTo>
                    <a:pt x="802" y="79"/>
                  </a:lnTo>
                  <a:lnTo>
                    <a:pt x="758" y="95"/>
                  </a:lnTo>
                  <a:lnTo>
                    <a:pt x="714" y="114"/>
                  </a:lnTo>
                  <a:lnTo>
                    <a:pt x="672" y="133"/>
                  </a:lnTo>
                  <a:lnTo>
                    <a:pt x="629" y="155"/>
                  </a:lnTo>
                  <a:lnTo>
                    <a:pt x="588" y="177"/>
                  </a:lnTo>
                  <a:lnTo>
                    <a:pt x="546" y="201"/>
                  </a:lnTo>
                  <a:lnTo>
                    <a:pt x="507" y="227"/>
                  </a:lnTo>
                  <a:lnTo>
                    <a:pt x="467" y="254"/>
                  </a:lnTo>
                  <a:lnTo>
                    <a:pt x="428" y="283"/>
                  </a:lnTo>
                  <a:lnTo>
                    <a:pt x="390" y="313"/>
                  </a:lnTo>
                  <a:lnTo>
                    <a:pt x="354" y="345"/>
                  </a:lnTo>
                  <a:lnTo>
                    <a:pt x="318" y="379"/>
                  </a:lnTo>
                  <a:lnTo>
                    <a:pt x="284" y="414"/>
                  </a:lnTo>
                  <a:lnTo>
                    <a:pt x="249" y="450"/>
                  </a:lnTo>
                  <a:lnTo>
                    <a:pt x="217" y="489"/>
                  </a:lnTo>
                  <a:lnTo>
                    <a:pt x="185" y="528"/>
                  </a:lnTo>
                  <a:lnTo>
                    <a:pt x="155" y="570"/>
                  </a:lnTo>
                  <a:lnTo>
                    <a:pt x="126" y="612"/>
                  </a:lnTo>
                  <a:lnTo>
                    <a:pt x="99" y="656"/>
                  </a:lnTo>
                  <a:lnTo>
                    <a:pt x="72" y="701"/>
                  </a:lnTo>
                  <a:lnTo>
                    <a:pt x="47" y="749"/>
                  </a:lnTo>
                  <a:lnTo>
                    <a:pt x="24" y="797"/>
                  </a:lnTo>
                  <a:lnTo>
                    <a:pt x="24" y="797"/>
                  </a:lnTo>
                  <a:lnTo>
                    <a:pt x="16" y="818"/>
                  </a:lnTo>
                  <a:lnTo>
                    <a:pt x="11" y="836"/>
                  </a:lnTo>
                  <a:lnTo>
                    <a:pt x="6" y="854"/>
                  </a:lnTo>
                  <a:lnTo>
                    <a:pt x="2" y="870"/>
                  </a:lnTo>
                  <a:lnTo>
                    <a:pt x="0" y="884"/>
                  </a:lnTo>
                  <a:lnTo>
                    <a:pt x="0" y="898"/>
                  </a:lnTo>
                  <a:lnTo>
                    <a:pt x="1" y="910"/>
                  </a:lnTo>
                  <a:lnTo>
                    <a:pt x="3" y="920"/>
                  </a:lnTo>
                  <a:lnTo>
                    <a:pt x="7" y="931"/>
                  </a:lnTo>
                  <a:lnTo>
                    <a:pt x="11" y="940"/>
                  </a:lnTo>
                  <a:lnTo>
                    <a:pt x="15" y="948"/>
                  </a:lnTo>
                  <a:lnTo>
                    <a:pt x="21" y="956"/>
                  </a:lnTo>
                  <a:lnTo>
                    <a:pt x="28" y="963"/>
                  </a:lnTo>
                  <a:lnTo>
                    <a:pt x="36" y="969"/>
                  </a:lnTo>
                  <a:lnTo>
                    <a:pt x="44" y="974"/>
                  </a:lnTo>
                  <a:lnTo>
                    <a:pt x="53" y="980"/>
                  </a:lnTo>
                  <a:lnTo>
                    <a:pt x="193" y="1055"/>
                  </a:lnTo>
                  <a:lnTo>
                    <a:pt x="193" y="1055"/>
                  </a:lnTo>
                  <a:lnTo>
                    <a:pt x="192" y="1037"/>
                  </a:lnTo>
                  <a:lnTo>
                    <a:pt x="191" y="1019"/>
                  </a:lnTo>
                  <a:lnTo>
                    <a:pt x="191" y="1019"/>
                  </a:lnTo>
                  <a:lnTo>
                    <a:pt x="192" y="1000"/>
                  </a:lnTo>
                  <a:lnTo>
                    <a:pt x="194" y="981"/>
                  </a:lnTo>
                  <a:lnTo>
                    <a:pt x="197" y="961"/>
                  </a:lnTo>
                  <a:lnTo>
                    <a:pt x="204" y="939"/>
                  </a:lnTo>
                  <a:lnTo>
                    <a:pt x="211" y="915"/>
                  </a:lnTo>
                  <a:lnTo>
                    <a:pt x="221" y="890"/>
                  </a:lnTo>
                  <a:lnTo>
                    <a:pt x="234" y="862"/>
                  </a:lnTo>
                  <a:lnTo>
                    <a:pt x="249" y="831"/>
                  </a:lnTo>
                  <a:lnTo>
                    <a:pt x="249" y="831"/>
                  </a:lnTo>
                  <a:lnTo>
                    <a:pt x="268" y="796"/>
                  </a:lnTo>
                  <a:lnTo>
                    <a:pt x="288" y="762"/>
                  </a:lnTo>
                  <a:lnTo>
                    <a:pt x="308" y="728"/>
                  </a:lnTo>
                  <a:lnTo>
                    <a:pt x="331" y="695"/>
                  </a:lnTo>
                  <a:lnTo>
                    <a:pt x="354" y="664"/>
                  </a:lnTo>
                  <a:lnTo>
                    <a:pt x="379" y="633"/>
                  </a:lnTo>
                  <a:lnTo>
                    <a:pt x="404" y="603"/>
                  </a:lnTo>
                  <a:lnTo>
                    <a:pt x="430" y="575"/>
                  </a:lnTo>
                  <a:lnTo>
                    <a:pt x="457" y="547"/>
                  </a:lnTo>
                  <a:lnTo>
                    <a:pt x="486" y="520"/>
                  </a:lnTo>
                  <a:lnTo>
                    <a:pt x="514" y="494"/>
                  </a:lnTo>
                  <a:lnTo>
                    <a:pt x="544" y="469"/>
                  </a:lnTo>
                  <a:lnTo>
                    <a:pt x="575" y="445"/>
                  </a:lnTo>
                  <a:lnTo>
                    <a:pt x="606" y="423"/>
                  </a:lnTo>
                  <a:lnTo>
                    <a:pt x="638" y="402"/>
                  </a:lnTo>
                  <a:lnTo>
                    <a:pt x="671" y="381"/>
                  </a:lnTo>
                  <a:lnTo>
                    <a:pt x="704" y="361"/>
                  </a:lnTo>
                  <a:lnTo>
                    <a:pt x="738" y="343"/>
                  </a:lnTo>
                  <a:lnTo>
                    <a:pt x="772" y="326"/>
                  </a:lnTo>
                  <a:lnTo>
                    <a:pt x="808" y="310"/>
                  </a:lnTo>
                  <a:lnTo>
                    <a:pt x="844" y="296"/>
                  </a:lnTo>
                  <a:lnTo>
                    <a:pt x="880" y="282"/>
                  </a:lnTo>
                  <a:lnTo>
                    <a:pt x="917" y="270"/>
                  </a:lnTo>
                  <a:lnTo>
                    <a:pt x="953" y="258"/>
                  </a:lnTo>
                  <a:lnTo>
                    <a:pt x="991" y="249"/>
                  </a:lnTo>
                  <a:lnTo>
                    <a:pt x="1029" y="240"/>
                  </a:lnTo>
                  <a:lnTo>
                    <a:pt x="1067" y="232"/>
                  </a:lnTo>
                  <a:lnTo>
                    <a:pt x="1105" y="227"/>
                  </a:lnTo>
                  <a:lnTo>
                    <a:pt x="1144" y="222"/>
                  </a:lnTo>
                  <a:lnTo>
                    <a:pt x="1182" y="219"/>
                  </a:lnTo>
                  <a:lnTo>
                    <a:pt x="1222" y="217"/>
                  </a:lnTo>
                  <a:lnTo>
                    <a:pt x="1261" y="216"/>
                  </a:lnTo>
                  <a:lnTo>
                    <a:pt x="1261" y="216"/>
                  </a:lnTo>
                  <a:lnTo>
                    <a:pt x="1288" y="216"/>
                  </a:lnTo>
                  <a:lnTo>
                    <a:pt x="1316" y="217"/>
                  </a:lnTo>
                  <a:lnTo>
                    <a:pt x="1343" y="219"/>
                  </a:lnTo>
                  <a:lnTo>
                    <a:pt x="1370" y="221"/>
                  </a:lnTo>
                  <a:lnTo>
                    <a:pt x="1397" y="224"/>
                  </a:lnTo>
                  <a:lnTo>
                    <a:pt x="1424" y="227"/>
                  </a:lnTo>
                  <a:lnTo>
                    <a:pt x="1451" y="231"/>
                  </a:lnTo>
                  <a:lnTo>
                    <a:pt x="1477" y="237"/>
                  </a:lnTo>
                  <a:lnTo>
                    <a:pt x="1503" y="242"/>
                  </a:lnTo>
                  <a:lnTo>
                    <a:pt x="1529" y="248"/>
                  </a:lnTo>
                  <a:lnTo>
                    <a:pt x="1555" y="254"/>
                  </a:lnTo>
                  <a:lnTo>
                    <a:pt x="1581" y="261"/>
                  </a:lnTo>
                  <a:lnTo>
                    <a:pt x="1630" y="277"/>
                  </a:lnTo>
                  <a:lnTo>
                    <a:pt x="1680" y="296"/>
                  </a:lnTo>
                  <a:lnTo>
                    <a:pt x="1728" y="316"/>
                  </a:lnTo>
                  <a:lnTo>
                    <a:pt x="1775" y="338"/>
                  </a:lnTo>
                  <a:lnTo>
                    <a:pt x="1820" y="363"/>
                  </a:lnTo>
                  <a:lnTo>
                    <a:pt x="1865" y="389"/>
                  </a:lnTo>
                  <a:lnTo>
                    <a:pt x="1908" y="418"/>
                  </a:lnTo>
                  <a:lnTo>
                    <a:pt x="1950" y="448"/>
                  </a:lnTo>
                  <a:lnTo>
                    <a:pt x="1990" y="480"/>
                  </a:lnTo>
                  <a:lnTo>
                    <a:pt x="2030" y="515"/>
                  </a:lnTo>
                  <a:lnTo>
                    <a:pt x="2067" y="550"/>
                  </a:lnTo>
                  <a:lnTo>
                    <a:pt x="2102" y="587"/>
                  </a:lnTo>
                  <a:lnTo>
                    <a:pt x="2137" y="626"/>
                  </a:lnTo>
                  <a:lnTo>
                    <a:pt x="2169" y="666"/>
                  </a:lnTo>
                  <a:lnTo>
                    <a:pt x="2199" y="708"/>
                  </a:lnTo>
                  <a:lnTo>
                    <a:pt x="2228" y="751"/>
                  </a:lnTo>
                  <a:lnTo>
                    <a:pt x="2254" y="795"/>
                  </a:lnTo>
                  <a:lnTo>
                    <a:pt x="2279" y="841"/>
                  </a:lnTo>
                  <a:lnTo>
                    <a:pt x="2302" y="888"/>
                  </a:lnTo>
                  <a:lnTo>
                    <a:pt x="2322" y="936"/>
                  </a:lnTo>
                  <a:lnTo>
                    <a:pt x="2340" y="985"/>
                  </a:lnTo>
                  <a:lnTo>
                    <a:pt x="2357" y="1036"/>
                  </a:lnTo>
                  <a:lnTo>
                    <a:pt x="2364" y="1061"/>
                  </a:lnTo>
                  <a:lnTo>
                    <a:pt x="2370" y="1087"/>
                  </a:lnTo>
                  <a:lnTo>
                    <a:pt x="2376" y="1112"/>
                  </a:lnTo>
                  <a:lnTo>
                    <a:pt x="2382" y="1138"/>
                  </a:lnTo>
                  <a:lnTo>
                    <a:pt x="2387" y="1165"/>
                  </a:lnTo>
                  <a:lnTo>
                    <a:pt x="2391" y="1191"/>
                  </a:lnTo>
                  <a:lnTo>
                    <a:pt x="2394" y="1218"/>
                  </a:lnTo>
                  <a:lnTo>
                    <a:pt x="2397" y="1245"/>
                  </a:lnTo>
                  <a:lnTo>
                    <a:pt x="2255" y="1245"/>
                  </a:lnTo>
                  <a:lnTo>
                    <a:pt x="2255" y="1245"/>
                  </a:lnTo>
                  <a:lnTo>
                    <a:pt x="2241" y="1246"/>
                  </a:lnTo>
                  <a:lnTo>
                    <a:pt x="2232" y="1249"/>
                  </a:lnTo>
                  <a:lnTo>
                    <a:pt x="2228" y="1252"/>
                  </a:lnTo>
                  <a:lnTo>
                    <a:pt x="2225" y="1254"/>
                  </a:lnTo>
                  <a:lnTo>
                    <a:pt x="2223" y="1257"/>
                  </a:lnTo>
                  <a:lnTo>
                    <a:pt x="2221" y="1260"/>
                  </a:lnTo>
                  <a:lnTo>
                    <a:pt x="2220" y="1263"/>
                  </a:lnTo>
                  <a:lnTo>
                    <a:pt x="2220" y="1266"/>
                  </a:lnTo>
                  <a:lnTo>
                    <a:pt x="2220" y="1270"/>
                  </a:lnTo>
                  <a:lnTo>
                    <a:pt x="2222" y="1274"/>
                  </a:lnTo>
                  <a:lnTo>
                    <a:pt x="2227" y="1284"/>
                  </a:lnTo>
                  <a:lnTo>
                    <a:pt x="2235" y="1293"/>
                  </a:lnTo>
                  <a:lnTo>
                    <a:pt x="2457" y="1516"/>
                  </a:lnTo>
                  <a:lnTo>
                    <a:pt x="2457" y="1516"/>
                  </a:lnTo>
                  <a:lnTo>
                    <a:pt x="2467" y="1524"/>
                  </a:lnTo>
                  <a:lnTo>
                    <a:pt x="2478" y="1530"/>
                  </a:lnTo>
                  <a:lnTo>
                    <a:pt x="2488" y="1534"/>
                  </a:lnTo>
                  <a:lnTo>
                    <a:pt x="2501" y="1535"/>
                  </a:lnTo>
                  <a:lnTo>
                    <a:pt x="2512" y="1535"/>
                  </a:lnTo>
                  <a:lnTo>
                    <a:pt x="2524" y="1532"/>
                  </a:lnTo>
                  <a:lnTo>
                    <a:pt x="2535" y="1528"/>
                  </a:lnTo>
                  <a:lnTo>
                    <a:pt x="2546" y="1521"/>
                  </a:lnTo>
                  <a:lnTo>
                    <a:pt x="2546" y="1521"/>
                  </a:lnTo>
                  <a:lnTo>
                    <a:pt x="2662" y="1406"/>
                  </a:lnTo>
                  <a:lnTo>
                    <a:pt x="2776" y="1293"/>
                  </a:lnTo>
                  <a:lnTo>
                    <a:pt x="2776" y="1293"/>
                  </a:lnTo>
                  <a:lnTo>
                    <a:pt x="2784" y="1284"/>
                  </a:lnTo>
                  <a:lnTo>
                    <a:pt x="2789" y="1274"/>
                  </a:lnTo>
                  <a:lnTo>
                    <a:pt x="2790" y="1270"/>
                  </a:lnTo>
                  <a:lnTo>
                    <a:pt x="2791" y="1266"/>
                  </a:lnTo>
                  <a:lnTo>
                    <a:pt x="2791" y="1263"/>
                  </a:lnTo>
                  <a:lnTo>
                    <a:pt x="2790" y="1260"/>
                  </a:lnTo>
                  <a:lnTo>
                    <a:pt x="2788" y="1257"/>
                  </a:lnTo>
                  <a:lnTo>
                    <a:pt x="2786" y="1254"/>
                  </a:lnTo>
                  <a:lnTo>
                    <a:pt x="2783" y="1252"/>
                  </a:lnTo>
                  <a:lnTo>
                    <a:pt x="2779" y="1249"/>
                  </a:lnTo>
                  <a:lnTo>
                    <a:pt x="2769" y="1246"/>
                  </a:lnTo>
                  <a:lnTo>
                    <a:pt x="2756" y="1245"/>
                  </a:lnTo>
                  <a:lnTo>
                    <a:pt x="2756" y="1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1928780" y="4666542"/>
            <a:ext cx="1006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구축</a:t>
            </a:r>
            <a:r>
              <a:rPr lang="en-US" altLang="ko-KR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운영</a:t>
            </a:r>
          </a:p>
        </p:txBody>
      </p:sp>
      <p:grpSp>
        <p:nvGrpSpPr>
          <p:cNvPr id="182" name="그룹 181">
            <a:extLst>
              <a:ext uri="{FF2B5EF4-FFF2-40B4-BE49-F238E27FC236}">
                <a16:creationId xmlns:a16="http://schemas.microsoft.com/office/drawing/2014/main" id="{ADF9E509-BB65-4D4D-8AAA-F2507B630220}"/>
              </a:ext>
            </a:extLst>
          </p:cNvPr>
          <p:cNvGrpSpPr>
            <a:grpSpLocks noChangeAspect="1"/>
          </p:cNvGrpSpPr>
          <p:nvPr/>
        </p:nvGrpSpPr>
        <p:grpSpPr>
          <a:xfrm rot="1304206">
            <a:off x="3397567" y="4123960"/>
            <a:ext cx="512615" cy="454915"/>
            <a:chOff x="6789738" y="9593263"/>
            <a:chExt cx="973138" cy="863601"/>
          </a:xfrm>
          <a:solidFill>
            <a:schemeClr val="bg1"/>
          </a:solidFill>
        </p:grpSpPr>
        <p:sp>
          <p:nvSpPr>
            <p:cNvPr id="183" name="Freeform 42">
              <a:extLst>
                <a:ext uri="{FF2B5EF4-FFF2-40B4-BE49-F238E27FC236}">
                  <a16:creationId xmlns:a16="http://schemas.microsoft.com/office/drawing/2014/main" id="{285EBB00-F572-4D4A-91CA-EA77DE1D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738" y="9969501"/>
              <a:ext cx="887413" cy="487363"/>
            </a:xfrm>
            <a:custGeom>
              <a:avLst/>
              <a:gdLst>
                <a:gd name="T0" fmla="*/ 2600 w 2791"/>
                <a:gd name="T1" fmla="*/ 516 h 1535"/>
                <a:gd name="T2" fmla="*/ 2587 w 2791"/>
                <a:gd name="T3" fmla="*/ 596 h 1535"/>
                <a:gd name="T4" fmla="*/ 2543 w 2791"/>
                <a:gd name="T5" fmla="*/ 704 h 1535"/>
                <a:gd name="T6" fmla="*/ 2465 w 2791"/>
                <a:gd name="T7" fmla="*/ 832 h 1535"/>
                <a:gd name="T8" fmla="*/ 2397 w 2791"/>
                <a:gd name="T9" fmla="*/ 920 h 1535"/>
                <a:gd name="T10" fmla="*/ 2345 w 2791"/>
                <a:gd name="T11" fmla="*/ 976 h 1535"/>
                <a:gd name="T12" fmla="*/ 2262 w 2791"/>
                <a:gd name="T13" fmla="*/ 1052 h 1535"/>
                <a:gd name="T14" fmla="*/ 2194 w 2791"/>
                <a:gd name="T15" fmla="*/ 1105 h 1535"/>
                <a:gd name="T16" fmla="*/ 2109 w 2791"/>
                <a:gd name="T17" fmla="*/ 1160 h 1535"/>
                <a:gd name="T18" fmla="*/ 1914 w 2791"/>
                <a:gd name="T19" fmla="*/ 1252 h 1535"/>
                <a:gd name="T20" fmla="*/ 1704 w 2791"/>
                <a:gd name="T21" fmla="*/ 1306 h 1535"/>
                <a:gd name="T22" fmla="*/ 1531 w 2791"/>
                <a:gd name="T23" fmla="*/ 1319 h 1535"/>
                <a:gd name="T24" fmla="*/ 1394 w 2791"/>
                <a:gd name="T25" fmla="*/ 1311 h 1535"/>
                <a:gd name="T26" fmla="*/ 1262 w 2791"/>
                <a:gd name="T27" fmla="*/ 1287 h 1535"/>
                <a:gd name="T28" fmla="*/ 1063 w 2791"/>
                <a:gd name="T29" fmla="*/ 1218 h 1535"/>
                <a:gd name="T30" fmla="*/ 841 w 2791"/>
                <a:gd name="T31" fmla="*/ 1087 h 1535"/>
                <a:gd name="T32" fmla="*/ 655 w 2791"/>
                <a:gd name="T33" fmla="*/ 909 h 1535"/>
                <a:gd name="T34" fmla="*/ 512 w 2791"/>
                <a:gd name="T35" fmla="*/ 693 h 1535"/>
                <a:gd name="T36" fmla="*/ 421 w 2791"/>
                <a:gd name="T37" fmla="*/ 448 h 1535"/>
                <a:gd name="T38" fmla="*/ 397 w 2791"/>
                <a:gd name="T39" fmla="*/ 317 h 1535"/>
                <a:gd name="T40" fmla="*/ 559 w 2791"/>
                <a:gd name="T41" fmla="*/ 285 h 1535"/>
                <a:gd name="T42" fmla="*/ 571 w 2791"/>
                <a:gd name="T43" fmla="*/ 272 h 1535"/>
                <a:gd name="T44" fmla="*/ 557 w 2791"/>
                <a:gd name="T45" fmla="*/ 242 h 1535"/>
                <a:gd name="T46" fmla="*/ 302 w 2791"/>
                <a:gd name="T47" fmla="*/ 1 h 1535"/>
                <a:gd name="T48" fmla="*/ 245 w 2791"/>
                <a:gd name="T49" fmla="*/ 13 h 1535"/>
                <a:gd name="T50" fmla="*/ 7 w 2791"/>
                <a:gd name="T51" fmla="*/ 251 h 1535"/>
                <a:gd name="T52" fmla="*/ 1 w 2791"/>
                <a:gd name="T53" fmla="*/ 275 h 1535"/>
                <a:gd name="T54" fmla="*/ 22 w 2791"/>
                <a:gd name="T55" fmla="*/ 289 h 1535"/>
                <a:gd name="T56" fmla="*/ 184 w 2791"/>
                <a:gd name="T57" fmla="*/ 354 h 1535"/>
                <a:gd name="T58" fmla="*/ 215 w 2791"/>
                <a:gd name="T59" fmla="*/ 513 h 1535"/>
                <a:gd name="T60" fmla="*/ 263 w 2791"/>
                <a:gd name="T61" fmla="*/ 663 h 1535"/>
                <a:gd name="T62" fmla="*/ 327 w 2791"/>
                <a:gd name="T63" fmla="*/ 806 h 1535"/>
                <a:gd name="T64" fmla="*/ 407 w 2791"/>
                <a:gd name="T65" fmla="*/ 939 h 1535"/>
                <a:gd name="T66" fmla="*/ 502 w 2791"/>
                <a:gd name="T67" fmla="*/ 1062 h 1535"/>
                <a:gd name="T68" fmla="*/ 609 w 2791"/>
                <a:gd name="T69" fmla="*/ 1174 h 1535"/>
                <a:gd name="T70" fmla="*/ 728 w 2791"/>
                <a:gd name="T71" fmla="*/ 1272 h 1535"/>
                <a:gd name="T72" fmla="*/ 859 w 2791"/>
                <a:gd name="T73" fmla="*/ 1356 h 1535"/>
                <a:gd name="T74" fmla="*/ 998 w 2791"/>
                <a:gd name="T75" fmla="*/ 1426 h 1535"/>
                <a:gd name="T76" fmla="*/ 1146 w 2791"/>
                <a:gd name="T77" fmla="*/ 1480 h 1535"/>
                <a:gd name="T78" fmla="*/ 1302 w 2791"/>
                <a:gd name="T79" fmla="*/ 1515 h 1535"/>
                <a:gd name="T80" fmla="*/ 1465 w 2791"/>
                <a:gd name="T81" fmla="*/ 1533 h 1535"/>
                <a:gd name="T82" fmla="*/ 1623 w 2791"/>
                <a:gd name="T83" fmla="*/ 1532 h 1535"/>
                <a:gd name="T84" fmla="*/ 1716 w 2791"/>
                <a:gd name="T85" fmla="*/ 1523 h 1535"/>
                <a:gd name="T86" fmla="*/ 1783 w 2791"/>
                <a:gd name="T87" fmla="*/ 1511 h 1535"/>
                <a:gd name="T88" fmla="*/ 1885 w 2791"/>
                <a:gd name="T89" fmla="*/ 1488 h 1535"/>
                <a:gd name="T90" fmla="*/ 2049 w 2791"/>
                <a:gd name="T91" fmla="*/ 1433 h 1535"/>
                <a:gd name="T92" fmla="*/ 2296 w 2791"/>
                <a:gd name="T93" fmla="*/ 1299 h 1535"/>
                <a:gd name="T94" fmla="*/ 2453 w 2791"/>
                <a:gd name="T95" fmla="*/ 1174 h 1535"/>
                <a:gd name="T96" fmla="*/ 2555 w 2791"/>
                <a:gd name="T97" fmla="*/ 1068 h 1535"/>
                <a:gd name="T98" fmla="*/ 2629 w 2791"/>
                <a:gd name="T99" fmla="*/ 974 h 1535"/>
                <a:gd name="T100" fmla="*/ 2674 w 2791"/>
                <a:gd name="T101" fmla="*/ 908 h 1535"/>
                <a:gd name="T102" fmla="*/ 2713 w 2791"/>
                <a:gd name="T103" fmla="*/ 844 h 1535"/>
                <a:gd name="T104" fmla="*/ 2768 w 2791"/>
                <a:gd name="T105" fmla="*/ 737 h 1535"/>
                <a:gd name="T106" fmla="*/ 2791 w 2791"/>
                <a:gd name="T107" fmla="*/ 651 h 1535"/>
                <a:gd name="T108" fmla="*/ 2781 w 2791"/>
                <a:gd name="T109" fmla="*/ 595 h 1535"/>
                <a:gd name="T110" fmla="*/ 2747 w 2791"/>
                <a:gd name="T111" fmla="*/ 560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91" h="1535">
                  <a:moveTo>
                    <a:pt x="2738" y="555"/>
                  </a:moveTo>
                  <a:lnTo>
                    <a:pt x="2598" y="479"/>
                  </a:lnTo>
                  <a:lnTo>
                    <a:pt x="2598" y="479"/>
                  </a:lnTo>
                  <a:lnTo>
                    <a:pt x="2600" y="498"/>
                  </a:lnTo>
                  <a:lnTo>
                    <a:pt x="2600" y="516"/>
                  </a:lnTo>
                  <a:lnTo>
                    <a:pt x="2600" y="516"/>
                  </a:lnTo>
                  <a:lnTo>
                    <a:pt x="2600" y="534"/>
                  </a:lnTo>
                  <a:lnTo>
                    <a:pt x="2598" y="554"/>
                  </a:lnTo>
                  <a:lnTo>
                    <a:pt x="2593" y="574"/>
                  </a:lnTo>
                  <a:lnTo>
                    <a:pt x="2587" y="596"/>
                  </a:lnTo>
                  <a:lnTo>
                    <a:pt x="2580" y="620"/>
                  </a:lnTo>
                  <a:lnTo>
                    <a:pt x="2570" y="645"/>
                  </a:lnTo>
                  <a:lnTo>
                    <a:pt x="2557" y="673"/>
                  </a:lnTo>
                  <a:lnTo>
                    <a:pt x="2543" y="704"/>
                  </a:lnTo>
                  <a:lnTo>
                    <a:pt x="2543" y="704"/>
                  </a:lnTo>
                  <a:lnTo>
                    <a:pt x="2524" y="737"/>
                  </a:lnTo>
                  <a:lnTo>
                    <a:pt x="2505" y="770"/>
                  </a:lnTo>
                  <a:lnTo>
                    <a:pt x="2486" y="801"/>
                  </a:lnTo>
                  <a:lnTo>
                    <a:pt x="2465" y="832"/>
                  </a:lnTo>
                  <a:lnTo>
                    <a:pt x="2465" y="832"/>
                  </a:lnTo>
                  <a:lnTo>
                    <a:pt x="2449" y="853"/>
                  </a:lnTo>
                  <a:lnTo>
                    <a:pt x="2449" y="853"/>
                  </a:lnTo>
                  <a:lnTo>
                    <a:pt x="2422" y="888"/>
                  </a:lnTo>
                  <a:lnTo>
                    <a:pt x="2422" y="888"/>
                  </a:lnTo>
                  <a:lnTo>
                    <a:pt x="2397" y="920"/>
                  </a:lnTo>
                  <a:lnTo>
                    <a:pt x="2397" y="920"/>
                  </a:lnTo>
                  <a:lnTo>
                    <a:pt x="2376" y="944"/>
                  </a:lnTo>
                  <a:lnTo>
                    <a:pt x="2376" y="944"/>
                  </a:lnTo>
                  <a:lnTo>
                    <a:pt x="2345" y="976"/>
                  </a:lnTo>
                  <a:lnTo>
                    <a:pt x="2345" y="976"/>
                  </a:lnTo>
                  <a:lnTo>
                    <a:pt x="2322" y="998"/>
                  </a:lnTo>
                  <a:lnTo>
                    <a:pt x="2322" y="998"/>
                  </a:lnTo>
                  <a:lnTo>
                    <a:pt x="2294" y="1025"/>
                  </a:lnTo>
                  <a:lnTo>
                    <a:pt x="2294" y="1025"/>
                  </a:lnTo>
                  <a:lnTo>
                    <a:pt x="2262" y="1052"/>
                  </a:lnTo>
                  <a:lnTo>
                    <a:pt x="2262" y="1052"/>
                  </a:lnTo>
                  <a:lnTo>
                    <a:pt x="2239" y="1072"/>
                  </a:lnTo>
                  <a:lnTo>
                    <a:pt x="2239" y="1072"/>
                  </a:lnTo>
                  <a:lnTo>
                    <a:pt x="2217" y="1089"/>
                  </a:lnTo>
                  <a:lnTo>
                    <a:pt x="2194" y="1105"/>
                  </a:lnTo>
                  <a:lnTo>
                    <a:pt x="2194" y="1105"/>
                  </a:lnTo>
                  <a:lnTo>
                    <a:pt x="2182" y="1115"/>
                  </a:lnTo>
                  <a:lnTo>
                    <a:pt x="2182" y="1115"/>
                  </a:lnTo>
                  <a:lnTo>
                    <a:pt x="2145" y="1139"/>
                  </a:lnTo>
                  <a:lnTo>
                    <a:pt x="2109" y="1160"/>
                  </a:lnTo>
                  <a:lnTo>
                    <a:pt x="2072" y="1182"/>
                  </a:lnTo>
                  <a:lnTo>
                    <a:pt x="2033" y="1202"/>
                  </a:lnTo>
                  <a:lnTo>
                    <a:pt x="1994" y="1219"/>
                  </a:lnTo>
                  <a:lnTo>
                    <a:pt x="1954" y="1237"/>
                  </a:lnTo>
                  <a:lnTo>
                    <a:pt x="1914" y="1252"/>
                  </a:lnTo>
                  <a:lnTo>
                    <a:pt x="1872" y="1266"/>
                  </a:lnTo>
                  <a:lnTo>
                    <a:pt x="1831" y="1278"/>
                  </a:lnTo>
                  <a:lnTo>
                    <a:pt x="1789" y="1289"/>
                  </a:lnTo>
                  <a:lnTo>
                    <a:pt x="1747" y="1298"/>
                  </a:lnTo>
                  <a:lnTo>
                    <a:pt x="1704" y="1306"/>
                  </a:lnTo>
                  <a:lnTo>
                    <a:pt x="1662" y="1311"/>
                  </a:lnTo>
                  <a:lnTo>
                    <a:pt x="1618" y="1316"/>
                  </a:lnTo>
                  <a:lnTo>
                    <a:pt x="1575" y="1318"/>
                  </a:lnTo>
                  <a:lnTo>
                    <a:pt x="1531" y="1319"/>
                  </a:lnTo>
                  <a:lnTo>
                    <a:pt x="1531" y="1319"/>
                  </a:lnTo>
                  <a:lnTo>
                    <a:pt x="1503" y="1319"/>
                  </a:lnTo>
                  <a:lnTo>
                    <a:pt x="1475" y="1318"/>
                  </a:lnTo>
                  <a:lnTo>
                    <a:pt x="1448" y="1316"/>
                  </a:lnTo>
                  <a:lnTo>
                    <a:pt x="1421" y="1314"/>
                  </a:lnTo>
                  <a:lnTo>
                    <a:pt x="1394" y="1311"/>
                  </a:lnTo>
                  <a:lnTo>
                    <a:pt x="1367" y="1308"/>
                  </a:lnTo>
                  <a:lnTo>
                    <a:pt x="1341" y="1304"/>
                  </a:lnTo>
                  <a:lnTo>
                    <a:pt x="1314" y="1298"/>
                  </a:lnTo>
                  <a:lnTo>
                    <a:pt x="1288" y="1293"/>
                  </a:lnTo>
                  <a:lnTo>
                    <a:pt x="1262" y="1287"/>
                  </a:lnTo>
                  <a:lnTo>
                    <a:pt x="1236" y="1281"/>
                  </a:lnTo>
                  <a:lnTo>
                    <a:pt x="1210" y="1273"/>
                  </a:lnTo>
                  <a:lnTo>
                    <a:pt x="1161" y="1258"/>
                  </a:lnTo>
                  <a:lnTo>
                    <a:pt x="1112" y="1239"/>
                  </a:lnTo>
                  <a:lnTo>
                    <a:pt x="1063" y="1218"/>
                  </a:lnTo>
                  <a:lnTo>
                    <a:pt x="1016" y="1197"/>
                  </a:lnTo>
                  <a:lnTo>
                    <a:pt x="971" y="1172"/>
                  </a:lnTo>
                  <a:lnTo>
                    <a:pt x="926" y="1146"/>
                  </a:lnTo>
                  <a:lnTo>
                    <a:pt x="882" y="1117"/>
                  </a:lnTo>
                  <a:lnTo>
                    <a:pt x="841" y="1087"/>
                  </a:lnTo>
                  <a:lnTo>
                    <a:pt x="801" y="1054"/>
                  </a:lnTo>
                  <a:lnTo>
                    <a:pt x="762" y="1020"/>
                  </a:lnTo>
                  <a:lnTo>
                    <a:pt x="725" y="985"/>
                  </a:lnTo>
                  <a:lnTo>
                    <a:pt x="688" y="948"/>
                  </a:lnTo>
                  <a:lnTo>
                    <a:pt x="655" y="909"/>
                  </a:lnTo>
                  <a:lnTo>
                    <a:pt x="622" y="869"/>
                  </a:lnTo>
                  <a:lnTo>
                    <a:pt x="592" y="827"/>
                  </a:lnTo>
                  <a:lnTo>
                    <a:pt x="564" y="784"/>
                  </a:lnTo>
                  <a:lnTo>
                    <a:pt x="537" y="740"/>
                  </a:lnTo>
                  <a:lnTo>
                    <a:pt x="512" y="693"/>
                  </a:lnTo>
                  <a:lnTo>
                    <a:pt x="489" y="647"/>
                  </a:lnTo>
                  <a:lnTo>
                    <a:pt x="470" y="599"/>
                  </a:lnTo>
                  <a:lnTo>
                    <a:pt x="451" y="550"/>
                  </a:lnTo>
                  <a:lnTo>
                    <a:pt x="435" y="499"/>
                  </a:lnTo>
                  <a:lnTo>
                    <a:pt x="421" y="448"/>
                  </a:lnTo>
                  <a:lnTo>
                    <a:pt x="415" y="422"/>
                  </a:lnTo>
                  <a:lnTo>
                    <a:pt x="409" y="396"/>
                  </a:lnTo>
                  <a:lnTo>
                    <a:pt x="405" y="369"/>
                  </a:lnTo>
                  <a:lnTo>
                    <a:pt x="400" y="344"/>
                  </a:lnTo>
                  <a:lnTo>
                    <a:pt x="397" y="317"/>
                  </a:lnTo>
                  <a:lnTo>
                    <a:pt x="394" y="290"/>
                  </a:lnTo>
                  <a:lnTo>
                    <a:pt x="537" y="290"/>
                  </a:lnTo>
                  <a:lnTo>
                    <a:pt x="537" y="290"/>
                  </a:lnTo>
                  <a:lnTo>
                    <a:pt x="549" y="289"/>
                  </a:lnTo>
                  <a:lnTo>
                    <a:pt x="559" y="285"/>
                  </a:lnTo>
                  <a:lnTo>
                    <a:pt x="563" y="283"/>
                  </a:lnTo>
                  <a:lnTo>
                    <a:pt x="566" y="281"/>
                  </a:lnTo>
                  <a:lnTo>
                    <a:pt x="569" y="278"/>
                  </a:lnTo>
                  <a:lnTo>
                    <a:pt x="570" y="275"/>
                  </a:lnTo>
                  <a:lnTo>
                    <a:pt x="571" y="272"/>
                  </a:lnTo>
                  <a:lnTo>
                    <a:pt x="571" y="268"/>
                  </a:lnTo>
                  <a:lnTo>
                    <a:pt x="571" y="265"/>
                  </a:lnTo>
                  <a:lnTo>
                    <a:pt x="570" y="261"/>
                  </a:lnTo>
                  <a:lnTo>
                    <a:pt x="565" y="251"/>
                  </a:lnTo>
                  <a:lnTo>
                    <a:pt x="557" y="24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24" y="10"/>
                  </a:lnTo>
                  <a:lnTo>
                    <a:pt x="314" y="5"/>
                  </a:lnTo>
                  <a:lnTo>
                    <a:pt x="302" y="1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67" y="2"/>
                  </a:lnTo>
                  <a:lnTo>
                    <a:pt x="256" y="7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129" y="128"/>
                  </a:lnTo>
                  <a:lnTo>
                    <a:pt x="15" y="242"/>
                  </a:lnTo>
                  <a:lnTo>
                    <a:pt x="15" y="242"/>
                  </a:lnTo>
                  <a:lnTo>
                    <a:pt x="7" y="251"/>
                  </a:lnTo>
                  <a:lnTo>
                    <a:pt x="2" y="261"/>
                  </a:lnTo>
                  <a:lnTo>
                    <a:pt x="1" y="265"/>
                  </a:lnTo>
                  <a:lnTo>
                    <a:pt x="0" y="268"/>
                  </a:lnTo>
                  <a:lnTo>
                    <a:pt x="0" y="272"/>
                  </a:lnTo>
                  <a:lnTo>
                    <a:pt x="1" y="275"/>
                  </a:lnTo>
                  <a:lnTo>
                    <a:pt x="3" y="278"/>
                  </a:lnTo>
                  <a:lnTo>
                    <a:pt x="5" y="281"/>
                  </a:lnTo>
                  <a:lnTo>
                    <a:pt x="8" y="283"/>
                  </a:lnTo>
                  <a:lnTo>
                    <a:pt x="12" y="285"/>
                  </a:lnTo>
                  <a:lnTo>
                    <a:pt x="22" y="289"/>
                  </a:lnTo>
                  <a:lnTo>
                    <a:pt x="35" y="290"/>
                  </a:lnTo>
                  <a:lnTo>
                    <a:pt x="178" y="290"/>
                  </a:lnTo>
                  <a:lnTo>
                    <a:pt x="178" y="290"/>
                  </a:lnTo>
                  <a:lnTo>
                    <a:pt x="181" y="322"/>
                  </a:lnTo>
                  <a:lnTo>
                    <a:pt x="184" y="354"/>
                  </a:lnTo>
                  <a:lnTo>
                    <a:pt x="189" y="386"/>
                  </a:lnTo>
                  <a:lnTo>
                    <a:pt x="195" y="418"/>
                  </a:lnTo>
                  <a:lnTo>
                    <a:pt x="201" y="449"/>
                  </a:lnTo>
                  <a:lnTo>
                    <a:pt x="207" y="482"/>
                  </a:lnTo>
                  <a:lnTo>
                    <a:pt x="215" y="513"/>
                  </a:lnTo>
                  <a:lnTo>
                    <a:pt x="224" y="543"/>
                  </a:lnTo>
                  <a:lnTo>
                    <a:pt x="232" y="574"/>
                  </a:lnTo>
                  <a:lnTo>
                    <a:pt x="241" y="604"/>
                  </a:lnTo>
                  <a:lnTo>
                    <a:pt x="252" y="634"/>
                  </a:lnTo>
                  <a:lnTo>
                    <a:pt x="263" y="663"/>
                  </a:lnTo>
                  <a:lnTo>
                    <a:pt x="274" y="692"/>
                  </a:lnTo>
                  <a:lnTo>
                    <a:pt x="287" y="721"/>
                  </a:lnTo>
                  <a:lnTo>
                    <a:pt x="299" y="750"/>
                  </a:lnTo>
                  <a:lnTo>
                    <a:pt x="313" y="778"/>
                  </a:lnTo>
                  <a:lnTo>
                    <a:pt x="327" y="806"/>
                  </a:lnTo>
                  <a:lnTo>
                    <a:pt x="342" y="833"/>
                  </a:lnTo>
                  <a:lnTo>
                    <a:pt x="357" y="860"/>
                  </a:lnTo>
                  <a:lnTo>
                    <a:pt x="373" y="887"/>
                  </a:lnTo>
                  <a:lnTo>
                    <a:pt x="390" y="913"/>
                  </a:lnTo>
                  <a:lnTo>
                    <a:pt x="407" y="939"/>
                  </a:lnTo>
                  <a:lnTo>
                    <a:pt x="425" y="965"/>
                  </a:lnTo>
                  <a:lnTo>
                    <a:pt x="444" y="990"/>
                  </a:lnTo>
                  <a:lnTo>
                    <a:pt x="462" y="1014"/>
                  </a:lnTo>
                  <a:lnTo>
                    <a:pt x="482" y="1039"/>
                  </a:lnTo>
                  <a:lnTo>
                    <a:pt x="502" y="1062"/>
                  </a:lnTo>
                  <a:lnTo>
                    <a:pt x="521" y="1086"/>
                  </a:lnTo>
                  <a:lnTo>
                    <a:pt x="543" y="1108"/>
                  </a:lnTo>
                  <a:lnTo>
                    <a:pt x="564" y="1130"/>
                  </a:lnTo>
                  <a:lnTo>
                    <a:pt x="587" y="1152"/>
                  </a:lnTo>
                  <a:lnTo>
                    <a:pt x="609" y="1174"/>
                  </a:lnTo>
                  <a:lnTo>
                    <a:pt x="631" y="1195"/>
                  </a:lnTo>
                  <a:lnTo>
                    <a:pt x="655" y="1214"/>
                  </a:lnTo>
                  <a:lnTo>
                    <a:pt x="679" y="1234"/>
                  </a:lnTo>
                  <a:lnTo>
                    <a:pt x="703" y="1254"/>
                  </a:lnTo>
                  <a:lnTo>
                    <a:pt x="728" y="1272"/>
                  </a:lnTo>
                  <a:lnTo>
                    <a:pt x="753" y="1290"/>
                  </a:lnTo>
                  <a:lnTo>
                    <a:pt x="779" y="1308"/>
                  </a:lnTo>
                  <a:lnTo>
                    <a:pt x="805" y="1324"/>
                  </a:lnTo>
                  <a:lnTo>
                    <a:pt x="832" y="1341"/>
                  </a:lnTo>
                  <a:lnTo>
                    <a:pt x="859" y="1356"/>
                  </a:lnTo>
                  <a:lnTo>
                    <a:pt x="886" y="1372"/>
                  </a:lnTo>
                  <a:lnTo>
                    <a:pt x="913" y="1387"/>
                  </a:lnTo>
                  <a:lnTo>
                    <a:pt x="941" y="1400"/>
                  </a:lnTo>
                  <a:lnTo>
                    <a:pt x="970" y="1414"/>
                  </a:lnTo>
                  <a:lnTo>
                    <a:pt x="998" y="1426"/>
                  </a:lnTo>
                  <a:lnTo>
                    <a:pt x="1027" y="1438"/>
                  </a:lnTo>
                  <a:lnTo>
                    <a:pt x="1057" y="1450"/>
                  </a:lnTo>
                  <a:lnTo>
                    <a:pt x="1086" y="1460"/>
                  </a:lnTo>
                  <a:lnTo>
                    <a:pt x="1116" y="1471"/>
                  </a:lnTo>
                  <a:lnTo>
                    <a:pt x="1146" y="1480"/>
                  </a:lnTo>
                  <a:lnTo>
                    <a:pt x="1177" y="1488"/>
                  </a:lnTo>
                  <a:lnTo>
                    <a:pt x="1208" y="1496"/>
                  </a:lnTo>
                  <a:lnTo>
                    <a:pt x="1239" y="1503"/>
                  </a:lnTo>
                  <a:lnTo>
                    <a:pt x="1271" y="1510"/>
                  </a:lnTo>
                  <a:lnTo>
                    <a:pt x="1302" y="1515"/>
                  </a:lnTo>
                  <a:lnTo>
                    <a:pt x="1334" y="1520"/>
                  </a:lnTo>
                  <a:lnTo>
                    <a:pt x="1366" y="1525"/>
                  </a:lnTo>
                  <a:lnTo>
                    <a:pt x="1399" y="1529"/>
                  </a:lnTo>
                  <a:lnTo>
                    <a:pt x="1431" y="1531"/>
                  </a:lnTo>
                  <a:lnTo>
                    <a:pt x="1465" y="1533"/>
                  </a:lnTo>
                  <a:lnTo>
                    <a:pt x="1498" y="1534"/>
                  </a:lnTo>
                  <a:lnTo>
                    <a:pt x="1531" y="1535"/>
                  </a:lnTo>
                  <a:lnTo>
                    <a:pt x="1531" y="1535"/>
                  </a:lnTo>
                  <a:lnTo>
                    <a:pt x="1578" y="1534"/>
                  </a:lnTo>
                  <a:lnTo>
                    <a:pt x="1623" y="1532"/>
                  </a:lnTo>
                  <a:lnTo>
                    <a:pt x="1623" y="1532"/>
                  </a:lnTo>
                  <a:lnTo>
                    <a:pt x="1635" y="1531"/>
                  </a:lnTo>
                  <a:lnTo>
                    <a:pt x="1635" y="1531"/>
                  </a:lnTo>
                  <a:lnTo>
                    <a:pt x="1675" y="1527"/>
                  </a:lnTo>
                  <a:lnTo>
                    <a:pt x="1716" y="1523"/>
                  </a:lnTo>
                  <a:lnTo>
                    <a:pt x="1716" y="1523"/>
                  </a:lnTo>
                  <a:lnTo>
                    <a:pt x="1738" y="1518"/>
                  </a:lnTo>
                  <a:lnTo>
                    <a:pt x="1761" y="1514"/>
                  </a:lnTo>
                  <a:lnTo>
                    <a:pt x="1761" y="1514"/>
                  </a:lnTo>
                  <a:lnTo>
                    <a:pt x="1783" y="1511"/>
                  </a:lnTo>
                  <a:lnTo>
                    <a:pt x="1805" y="1507"/>
                  </a:lnTo>
                  <a:lnTo>
                    <a:pt x="1805" y="1507"/>
                  </a:lnTo>
                  <a:lnTo>
                    <a:pt x="1844" y="1498"/>
                  </a:lnTo>
                  <a:lnTo>
                    <a:pt x="1885" y="1488"/>
                  </a:lnTo>
                  <a:lnTo>
                    <a:pt x="1885" y="1488"/>
                  </a:lnTo>
                  <a:lnTo>
                    <a:pt x="1890" y="1486"/>
                  </a:lnTo>
                  <a:lnTo>
                    <a:pt x="1890" y="1486"/>
                  </a:lnTo>
                  <a:lnTo>
                    <a:pt x="1944" y="1471"/>
                  </a:lnTo>
                  <a:lnTo>
                    <a:pt x="1997" y="1453"/>
                  </a:lnTo>
                  <a:lnTo>
                    <a:pt x="2049" y="1433"/>
                  </a:lnTo>
                  <a:lnTo>
                    <a:pt x="2100" y="1410"/>
                  </a:lnTo>
                  <a:lnTo>
                    <a:pt x="2150" y="1387"/>
                  </a:lnTo>
                  <a:lnTo>
                    <a:pt x="2200" y="1360"/>
                  </a:lnTo>
                  <a:lnTo>
                    <a:pt x="2249" y="1331"/>
                  </a:lnTo>
                  <a:lnTo>
                    <a:pt x="2296" y="1299"/>
                  </a:lnTo>
                  <a:lnTo>
                    <a:pt x="2342" y="1266"/>
                  </a:lnTo>
                  <a:lnTo>
                    <a:pt x="2388" y="1231"/>
                  </a:lnTo>
                  <a:lnTo>
                    <a:pt x="2410" y="1212"/>
                  </a:lnTo>
                  <a:lnTo>
                    <a:pt x="2432" y="1194"/>
                  </a:lnTo>
                  <a:lnTo>
                    <a:pt x="2453" y="1174"/>
                  </a:lnTo>
                  <a:lnTo>
                    <a:pt x="2474" y="1154"/>
                  </a:lnTo>
                  <a:lnTo>
                    <a:pt x="2495" y="1133"/>
                  </a:lnTo>
                  <a:lnTo>
                    <a:pt x="2515" y="1113"/>
                  </a:lnTo>
                  <a:lnTo>
                    <a:pt x="2535" y="1091"/>
                  </a:lnTo>
                  <a:lnTo>
                    <a:pt x="2555" y="1068"/>
                  </a:lnTo>
                  <a:lnTo>
                    <a:pt x="2574" y="1045"/>
                  </a:lnTo>
                  <a:lnTo>
                    <a:pt x="2592" y="1022"/>
                  </a:lnTo>
                  <a:lnTo>
                    <a:pt x="2611" y="998"/>
                  </a:lnTo>
                  <a:lnTo>
                    <a:pt x="2629" y="974"/>
                  </a:lnTo>
                  <a:lnTo>
                    <a:pt x="2629" y="974"/>
                  </a:lnTo>
                  <a:lnTo>
                    <a:pt x="2644" y="952"/>
                  </a:lnTo>
                  <a:lnTo>
                    <a:pt x="2660" y="930"/>
                  </a:lnTo>
                  <a:lnTo>
                    <a:pt x="2660" y="930"/>
                  </a:lnTo>
                  <a:lnTo>
                    <a:pt x="2674" y="908"/>
                  </a:lnTo>
                  <a:lnTo>
                    <a:pt x="2674" y="908"/>
                  </a:lnTo>
                  <a:lnTo>
                    <a:pt x="2687" y="887"/>
                  </a:lnTo>
                  <a:lnTo>
                    <a:pt x="2700" y="867"/>
                  </a:lnTo>
                  <a:lnTo>
                    <a:pt x="2700" y="867"/>
                  </a:lnTo>
                  <a:lnTo>
                    <a:pt x="2713" y="844"/>
                  </a:lnTo>
                  <a:lnTo>
                    <a:pt x="2713" y="844"/>
                  </a:lnTo>
                  <a:lnTo>
                    <a:pt x="2731" y="808"/>
                  </a:lnTo>
                  <a:lnTo>
                    <a:pt x="2731" y="808"/>
                  </a:lnTo>
                  <a:lnTo>
                    <a:pt x="2753" y="766"/>
                  </a:lnTo>
                  <a:lnTo>
                    <a:pt x="2768" y="737"/>
                  </a:lnTo>
                  <a:lnTo>
                    <a:pt x="2768" y="737"/>
                  </a:lnTo>
                  <a:lnTo>
                    <a:pt x="2775" y="717"/>
                  </a:lnTo>
                  <a:lnTo>
                    <a:pt x="2781" y="698"/>
                  </a:lnTo>
                  <a:lnTo>
                    <a:pt x="2785" y="681"/>
                  </a:lnTo>
                  <a:lnTo>
                    <a:pt x="2789" y="665"/>
                  </a:lnTo>
                  <a:lnTo>
                    <a:pt x="2791" y="651"/>
                  </a:lnTo>
                  <a:lnTo>
                    <a:pt x="2791" y="637"/>
                  </a:lnTo>
                  <a:lnTo>
                    <a:pt x="2790" y="625"/>
                  </a:lnTo>
                  <a:lnTo>
                    <a:pt x="2789" y="613"/>
                  </a:lnTo>
                  <a:lnTo>
                    <a:pt x="2785" y="604"/>
                  </a:lnTo>
                  <a:lnTo>
                    <a:pt x="2781" y="595"/>
                  </a:lnTo>
                  <a:lnTo>
                    <a:pt x="2776" y="586"/>
                  </a:lnTo>
                  <a:lnTo>
                    <a:pt x="2770" y="579"/>
                  </a:lnTo>
                  <a:lnTo>
                    <a:pt x="2763" y="572"/>
                  </a:lnTo>
                  <a:lnTo>
                    <a:pt x="2755" y="566"/>
                  </a:lnTo>
                  <a:lnTo>
                    <a:pt x="2747" y="560"/>
                  </a:lnTo>
                  <a:lnTo>
                    <a:pt x="2738" y="555"/>
                  </a:lnTo>
                  <a:lnTo>
                    <a:pt x="2738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  <p:sp>
          <p:nvSpPr>
            <p:cNvPr id="184" name="Freeform 43">
              <a:extLst>
                <a:ext uri="{FF2B5EF4-FFF2-40B4-BE49-F238E27FC236}">
                  <a16:creationId xmlns:a16="http://schemas.microsoft.com/office/drawing/2014/main" id="{43739ECD-9EEA-4125-ACAC-501253658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9593263"/>
              <a:ext cx="887413" cy="487363"/>
            </a:xfrm>
            <a:custGeom>
              <a:avLst/>
              <a:gdLst>
                <a:gd name="T0" fmla="*/ 2611 w 2791"/>
                <a:gd name="T1" fmla="*/ 1213 h 1535"/>
                <a:gd name="T2" fmla="*/ 2590 w 2791"/>
                <a:gd name="T3" fmla="*/ 1084 h 1535"/>
                <a:gd name="T4" fmla="*/ 2559 w 2791"/>
                <a:gd name="T5" fmla="*/ 961 h 1535"/>
                <a:gd name="T6" fmla="*/ 2516 w 2791"/>
                <a:gd name="T7" fmla="*/ 843 h 1535"/>
                <a:gd name="T8" fmla="*/ 2464 w 2791"/>
                <a:gd name="T9" fmla="*/ 728 h 1535"/>
                <a:gd name="T10" fmla="*/ 2401 w 2791"/>
                <a:gd name="T11" fmla="*/ 622 h 1535"/>
                <a:gd name="T12" fmla="*/ 2329 w 2791"/>
                <a:gd name="T13" fmla="*/ 521 h 1535"/>
                <a:gd name="T14" fmla="*/ 2249 w 2791"/>
                <a:gd name="T15" fmla="*/ 426 h 1535"/>
                <a:gd name="T16" fmla="*/ 2160 w 2791"/>
                <a:gd name="T17" fmla="*/ 340 h 1535"/>
                <a:gd name="T18" fmla="*/ 2063 w 2791"/>
                <a:gd name="T19" fmla="*/ 262 h 1535"/>
                <a:gd name="T20" fmla="*/ 1960 w 2791"/>
                <a:gd name="T21" fmla="*/ 194 h 1535"/>
                <a:gd name="T22" fmla="*/ 1850 w 2791"/>
                <a:gd name="T23" fmla="*/ 135 h 1535"/>
                <a:gd name="T24" fmla="*/ 1735 w 2791"/>
                <a:gd name="T25" fmla="*/ 85 h 1535"/>
                <a:gd name="T26" fmla="*/ 1614 w 2791"/>
                <a:gd name="T27" fmla="*/ 47 h 1535"/>
                <a:gd name="T28" fmla="*/ 1489 w 2791"/>
                <a:gd name="T29" fmla="*/ 20 h 1535"/>
                <a:gd name="T30" fmla="*/ 1360 w 2791"/>
                <a:gd name="T31" fmla="*/ 4 h 1535"/>
                <a:gd name="T32" fmla="*/ 1261 w 2791"/>
                <a:gd name="T33" fmla="*/ 0 h 1535"/>
                <a:gd name="T34" fmla="*/ 1074 w 2791"/>
                <a:gd name="T35" fmla="*/ 12 h 1535"/>
                <a:gd name="T36" fmla="*/ 892 w 2791"/>
                <a:gd name="T37" fmla="*/ 51 h 1535"/>
                <a:gd name="T38" fmla="*/ 714 w 2791"/>
                <a:gd name="T39" fmla="*/ 114 h 1535"/>
                <a:gd name="T40" fmla="*/ 546 w 2791"/>
                <a:gd name="T41" fmla="*/ 201 h 1535"/>
                <a:gd name="T42" fmla="*/ 390 w 2791"/>
                <a:gd name="T43" fmla="*/ 313 h 1535"/>
                <a:gd name="T44" fmla="*/ 249 w 2791"/>
                <a:gd name="T45" fmla="*/ 450 h 1535"/>
                <a:gd name="T46" fmla="*/ 126 w 2791"/>
                <a:gd name="T47" fmla="*/ 612 h 1535"/>
                <a:gd name="T48" fmla="*/ 24 w 2791"/>
                <a:gd name="T49" fmla="*/ 797 h 1535"/>
                <a:gd name="T50" fmla="*/ 6 w 2791"/>
                <a:gd name="T51" fmla="*/ 854 h 1535"/>
                <a:gd name="T52" fmla="*/ 1 w 2791"/>
                <a:gd name="T53" fmla="*/ 910 h 1535"/>
                <a:gd name="T54" fmla="*/ 15 w 2791"/>
                <a:gd name="T55" fmla="*/ 948 h 1535"/>
                <a:gd name="T56" fmla="*/ 44 w 2791"/>
                <a:gd name="T57" fmla="*/ 974 h 1535"/>
                <a:gd name="T58" fmla="*/ 192 w 2791"/>
                <a:gd name="T59" fmla="*/ 1037 h 1535"/>
                <a:gd name="T60" fmla="*/ 194 w 2791"/>
                <a:gd name="T61" fmla="*/ 981 h 1535"/>
                <a:gd name="T62" fmla="*/ 221 w 2791"/>
                <a:gd name="T63" fmla="*/ 890 h 1535"/>
                <a:gd name="T64" fmla="*/ 268 w 2791"/>
                <a:gd name="T65" fmla="*/ 796 h 1535"/>
                <a:gd name="T66" fmla="*/ 354 w 2791"/>
                <a:gd name="T67" fmla="*/ 664 h 1535"/>
                <a:gd name="T68" fmla="*/ 457 w 2791"/>
                <a:gd name="T69" fmla="*/ 547 h 1535"/>
                <a:gd name="T70" fmla="*/ 575 w 2791"/>
                <a:gd name="T71" fmla="*/ 445 h 1535"/>
                <a:gd name="T72" fmla="*/ 704 w 2791"/>
                <a:gd name="T73" fmla="*/ 361 h 1535"/>
                <a:gd name="T74" fmla="*/ 844 w 2791"/>
                <a:gd name="T75" fmla="*/ 296 h 1535"/>
                <a:gd name="T76" fmla="*/ 991 w 2791"/>
                <a:gd name="T77" fmla="*/ 249 h 1535"/>
                <a:gd name="T78" fmla="*/ 1144 w 2791"/>
                <a:gd name="T79" fmla="*/ 222 h 1535"/>
                <a:gd name="T80" fmla="*/ 1261 w 2791"/>
                <a:gd name="T81" fmla="*/ 216 h 1535"/>
                <a:gd name="T82" fmla="*/ 1370 w 2791"/>
                <a:gd name="T83" fmla="*/ 221 h 1535"/>
                <a:gd name="T84" fmla="*/ 1477 w 2791"/>
                <a:gd name="T85" fmla="*/ 237 h 1535"/>
                <a:gd name="T86" fmla="*/ 1581 w 2791"/>
                <a:gd name="T87" fmla="*/ 261 h 1535"/>
                <a:gd name="T88" fmla="*/ 1775 w 2791"/>
                <a:gd name="T89" fmla="*/ 338 h 1535"/>
                <a:gd name="T90" fmla="*/ 1950 w 2791"/>
                <a:gd name="T91" fmla="*/ 448 h 1535"/>
                <a:gd name="T92" fmla="*/ 2102 w 2791"/>
                <a:gd name="T93" fmla="*/ 587 h 1535"/>
                <a:gd name="T94" fmla="*/ 2228 w 2791"/>
                <a:gd name="T95" fmla="*/ 751 h 1535"/>
                <a:gd name="T96" fmla="*/ 2322 w 2791"/>
                <a:gd name="T97" fmla="*/ 936 h 1535"/>
                <a:gd name="T98" fmla="*/ 2370 w 2791"/>
                <a:gd name="T99" fmla="*/ 1087 h 1535"/>
                <a:gd name="T100" fmla="*/ 2391 w 2791"/>
                <a:gd name="T101" fmla="*/ 1191 h 1535"/>
                <a:gd name="T102" fmla="*/ 2255 w 2791"/>
                <a:gd name="T103" fmla="*/ 1245 h 1535"/>
                <a:gd name="T104" fmla="*/ 2225 w 2791"/>
                <a:gd name="T105" fmla="*/ 1254 h 1535"/>
                <a:gd name="T106" fmla="*/ 2220 w 2791"/>
                <a:gd name="T107" fmla="*/ 1266 h 1535"/>
                <a:gd name="T108" fmla="*/ 2235 w 2791"/>
                <a:gd name="T109" fmla="*/ 1293 h 1535"/>
                <a:gd name="T110" fmla="*/ 2478 w 2791"/>
                <a:gd name="T111" fmla="*/ 1530 h 1535"/>
                <a:gd name="T112" fmla="*/ 2524 w 2791"/>
                <a:gd name="T113" fmla="*/ 1532 h 1535"/>
                <a:gd name="T114" fmla="*/ 2662 w 2791"/>
                <a:gd name="T115" fmla="*/ 1406 h 1535"/>
                <a:gd name="T116" fmla="*/ 2789 w 2791"/>
                <a:gd name="T117" fmla="*/ 1274 h 1535"/>
                <a:gd name="T118" fmla="*/ 2790 w 2791"/>
                <a:gd name="T119" fmla="*/ 1260 h 1535"/>
                <a:gd name="T120" fmla="*/ 2779 w 2791"/>
                <a:gd name="T121" fmla="*/ 1249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91" h="1535">
                  <a:moveTo>
                    <a:pt x="2756" y="1245"/>
                  </a:moveTo>
                  <a:lnTo>
                    <a:pt x="2614" y="1245"/>
                  </a:lnTo>
                  <a:lnTo>
                    <a:pt x="2614" y="1245"/>
                  </a:lnTo>
                  <a:lnTo>
                    <a:pt x="2611" y="1213"/>
                  </a:lnTo>
                  <a:lnTo>
                    <a:pt x="2607" y="1180"/>
                  </a:lnTo>
                  <a:lnTo>
                    <a:pt x="2602" y="1149"/>
                  </a:lnTo>
                  <a:lnTo>
                    <a:pt x="2596" y="1117"/>
                  </a:lnTo>
                  <a:lnTo>
                    <a:pt x="2590" y="1084"/>
                  </a:lnTo>
                  <a:lnTo>
                    <a:pt x="2584" y="1053"/>
                  </a:lnTo>
                  <a:lnTo>
                    <a:pt x="2577" y="1022"/>
                  </a:lnTo>
                  <a:lnTo>
                    <a:pt x="2568" y="992"/>
                  </a:lnTo>
                  <a:lnTo>
                    <a:pt x="2559" y="961"/>
                  </a:lnTo>
                  <a:lnTo>
                    <a:pt x="2550" y="931"/>
                  </a:lnTo>
                  <a:lnTo>
                    <a:pt x="2539" y="901"/>
                  </a:lnTo>
                  <a:lnTo>
                    <a:pt x="2528" y="872"/>
                  </a:lnTo>
                  <a:lnTo>
                    <a:pt x="2516" y="843"/>
                  </a:lnTo>
                  <a:lnTo>
                    <a:pt x="2504" y="814"/>
                  </a:lnTo>
                  <a:lnTo>
                    <a:pt x="2492" y="785"/>
                  </a:lnTo>
                  <a:lnTo>
                    <a:pt x="2478" y="756"/>
                  </a:lnTo>
                  <a:lnTo>
                    <a:pt x="2464" y="728"/>
                  </a:lnTo>
                  <a:lnTo>
                    <a:pt x="2449" y="701"/>
                  </a:lnTo>
                  <a:lnTo>
                    <a:pt x="2433" y="674"/>
                  </a:lnTo>
                  <a:lnTo>
                    <a:pt x="2418" y="648"/>
                  </a:lnTo>
                  <a:lnTo>
                    <a:pt x="2401" y="622"/>
                  </a:lnTo>
                  <a:lnTo>
                    <a:pt x="2384" y="596"/>
                  </a:lnTo>
                  <a:lnTo>
                    <a:pt x="2366" y="570"/>
                  </a:lnTo>
                  <a:lnTo>
                    <a:pt x="2348" y="545"/>
                  </a:lnTo>
                  <a:lnTo>
                    <a:pt x="2329" y="521"/>
                  </a:lnTo>
                  <a:lnTo>
                    <a:pt x="2310" y="496"/>
                  </a:lnTo>
                  <a:lnTo>
                    <a:pt x="2289" y="472"/>
                  </a:lnTo>
                  <a:lnTo>
                    <a:pt x="2270" y="449"/>
                  </a:lnTo>
                  <a:lnTo>
                    <a:pt x="2249" y="426"/>
                  </a:lnTo>
                  <a:lnTo>
                    <a:pt x="2227" y="405"/>
                  </a:lnTo>
                  <a:lnTo>
                    <a:pt x="2205" y="383"/>
                  </a:lnTo>
                  <a:lnTo>
                    <a:pt x="2182" y="361"/>
                  </a:lnTo>
                  <a:lnTo>
                    <a:pt x="2160" y="340"/>
                  </a:lnTo>
                  <a:lnTo>
                    <a:pt x="2136" y="321"/>
                  </a:lnTo>
                  <a:lnTo>
                    <a:pt x="2112" y="301"/>
                  </a:lnTo>
                  <a:lnTo>
                    <a:pt x="2088" y="281"/>
                  </a:lnTo>
                  <a:lnTo>
                    <a:pt x="2063" y="262"/>
                  </a:lnTo>
                  <a:lnTo>
                    <a:pt x="2038" y="245"/>
                  </a:lnTo>
                  <a:lnTo>
                    <a:pt x="2012" y="227"/>
                  </a:lnTo>
                  <a:lnTo>
                    <a:pt x="1986" y="211"/>
                  </a:lnTo>
                  <a:lnTo>
                    <a:pt x="1960" y="194"/>
                  </a:lnTo>
                  <a:lnTo>
                    <a:pt x="1933" y="178"/>
                  </a:lnTo>
                  <a:lnTo>
                    <a:pt x="1905" y="163"/>
                  </a:lnTo>
                  <a:lnTo>
                    <a:pt x="1878" y="148"/>
                  </a:lnTo>
                  <a:lnTo>
                    <a:pt x="1850" y="135"/>
                  </a:lnTo>
                  <a:lnTo>
                    <a:pt x="1822" y="121"/>
                  </a:lnTo>
                  <a:lnTo>
                    <a:pt x="1793" y="109"/>
                  </a:lnTo>
                  <a:lnTo>
                    <a:pt x="1764" y="96"/>
                  </a:lnTo>
                  <a:lnTo>
                    <a:pt x="1735" y="85"/>
                  </a:lnTo>
                  <a:lnTo>
                    <a:pt x="1705" y="75"/>
                  </a:lnTo>
                  <a:lnTo>
                    <a:pt x="1675" y="64"/>
                  </a:lnTo>
                  <a:lnTo>
                    <a:pt x="1645" y="55"/>
                  </a:lnTo>
                  <a:lnTo>
                    <a:pt x="1614" y="47"/>
                  </a:lnTo>
                  <a:lnTo>
                    <a:pt x="1584" y="38"/>
                  </a:lnTo>
                  <a:lnTo>
                    <a:pt x="1553" y="32"/>
                  </a:lnTo>
                  <a:lnTo>
                    <a:pt x="1520" y="25"/>
                  </a:lnTo>
                  <a:lnTo>
                    <a:pt x="1489" y="20"/>
                  </a:lnTo>
                  <a:lnTo>
                    <a:pt x="1457" y="14"/>
                  </a:lnTo>
                  <a:lnTo>
                    <a:pt x="1425" y="10"/>
                  </a:lnTo>
                  <a:lnTo>
                    <a:pt x="1393" y="6"/>
                  </a:lnTo>
                  <a:lnTo>
                    <a:pt x="1360" y="4"/>
                  </a:lnTo>
                  <a:lnTo>
                    <a:pt x="1327" y="2"/>
                  </a:lnTo>
                  <a:lnTo>
                    <a:pt x="1294" y="1"/>
                  </a:lnTo>
                  <a:lnTo>
                    <a:pt x="1261" y="0"/>
                  </a:lnTo>
                  <a:lnTo>
                    <a:pt x="1261" y="0"/>
                  </a:lnTo>
                  <a:lnTo>
                    <a:pt x="1214" y="1"/>
                  </a:lnTo>
                  <a:lnTo>
                    <a:pt x="1168" y="3"/>
                  </a:lnTo>
                  <a:lnTo>
                    <a:pt x="1121" y="7"/>
                  </a:lnTo>
                  <a:lnTo>
                    <a:pt x="1074" y="12"/>
                  </a:lnTo>
                  <a:lnTo>
                    <a:pt x="1029" y="20"/>
                  </a:lnTo>
                  <a:lnTo>
                    <a:pt x="982" y="29"/>
                  </a:lnTo>
                  <a:lnTo>
                    <a:pt x="936" y="39"/>
                  </a:lnTo>
                  <a:lnTo>
                    <a:pt x="892" y="51"/>
                  </a:lnTo>
                  <a:lnTo>
                    <a:pt x="847" y="64"/>
                  </a:lnTo>
                  <a:lnTo>
                    <a:pt x="802" y="79"/>
                  </a:lnTo>
                  <a:lnTo>
                    <a:pt x="758" y="95"/>
                  </a:lnTo>
                  <a:lnTo>
                    <a:pt x="714" y="114"/>
                  </a:lnTo>
                  <a:lnTo>
                    <a:pt x="672" y="133"/>
                  </a:lnTo>
                  <a:lnTo>
                    <a:pt x="629" y="155"/>
                  </a:lnTo>
                  <a:lnTo>
                    <a:pt x="588" y="177"/>
                  </a:lnTo>
                  <a:lnTo>
                    <a:pt x="546" y="201"/>
                  </a:lnTo>
                  <a:lnTo>
                    <a:pt x="507" y="227"/>
                  </a:lnTo>
                  <a:lnTo>
                    <a:pt x="467" y="254"/>
                  </a:lnTo>
                  <a:lnTo>
                    <a:pt x="428" y="283"/>
                  </a:lnTo>
                  <a:lnTo>
                    <a:pt x="390" y="313"/>
                  </a:lnTo>
                  <a:lnTo>
                    <a:pt x="354" y="345"/>
                  </a:lnTo>
                  <a:lnTo>
                    <a:pt x="318" y="379"/>
                  </a:lnTo>
                  <a:lnTo>
                    <a:pt x="284" y="414"/>
                  </a:lnTo>
                  <a:lnTo>
                    <a:pt x="249" y="450"/>
                  </a:lnTo>
                  <a:lnTo>
                    <a:pt x="217" y="489"/>
                  </a:lnTo>
                  <a:lnTo>
                    <a:pt x="185" y="528"/>
                  </a:lnTo>
                  <a:lnTo>
                    <a:pt x="155" y="570"/>
                  </a:lnTo>
                  <a:lnTo>
                    <a:pt x="126" y="612"/>
                  </a:lnTo>
                  <a:lnTo>
                    <a:pt x="99" y="656"/>
                  </a:lnTo>
                  <a:lnTo>
                    <a:pt x="72" y="701"/>
                  </a:lnTo>
                  <a:lnTo>
                    <a:pt x="47" y="749"/>
                  </a:lnTo>
                  <a:lnTo>
                    <a:pt x="24" y="797"/>
                  </a:lnTo>
                  <a:lnTo>
                    <a:pt x="24" y="797"/>
                  </a:lnTo>
                  <a:lnTo>
                    <a:pt x="16" y="818"/>
                  </a:lnTo>
                  <a:lnTo>
                    <a:pt x="11" y="836"/>
                  </a:lnTo>
                  <a:lnTo>
                    <a:pt x="6" y="854"/>
                  </a:lnTo>
                  <a:lnTo>
                    <a:pt x="2" y="870"/>
                  </a:lnTo>
                  <a:lnTo>
                    <a:pt x="0" y="884"/>
                  </a:lnTo>
                  <a:lnTo>
                    <a:pt x="0" y="898"/>
                  </a:lnTo>
                  <a:lnTo>
                    <a:pt x="1" y="910"/>
                  </a:lnTo>
                  <a:lnTo>
                    <a:pt x="3" y="920"/>
                  </a:lnTo>
                  <a:lnTo>
                    <a:pt x="7" y="931"/>
                  </a:lnTo>
                  <a:lnTo>
                    <a:pt x="11" y="940"/>
                  </a:lnTo>
                  <a:lnTo>
                    <a:pt x="15" y="948"/>
                  </a:lnTo>
                  <a:lnTo>
                    <a:pt x="21" y="956"/>
                  </a:lnTo>
                  <a:lnTo>
                    <a:pt x="28" y="963"/>
                  </a:lnTo>
                  <a:lnTo>
                    <a:pt x="36" y="969"/>
                  </a:lnTo>
                  <a:lnTo>
                    <a:pt x="44" y="974"/>
                  </a:lnTo>
                  <a:lnTo>
                    <a:pt x="53" y="980"/>
                  </a:lnTo>
                  <a:lnTo>
                    <a:pt x="193" y="1055"/>
                  </a:lnTo>
                  <a:lnTo>
                    <a:pt x="193" y="1055"/>
                  </a:lnTo>
                  <a:lnTo>
                    <a:pt x="192" y="1037"/>
                  </a:lnTo>
                  <a:lnTo>
                    <a:pt x="191" y="1019"/>
                  </a:lnTo>
                  <a:lnTo>
                    <a:pt x="191" y="1019"/>
                  </a:lnTo>
                  <a:lnTo>
                    <a:pt x="192" y="1000"/>
                  </a:lnTo>
                  <a:lnTo>
                    <a:pt x="194" y="981"/>
                  </a:lnTo>
                  <a:lnTo>
                    <a:pt x="197" y="961"/>
                  </a:lnTo>
                  <a:lnTo>
                    <a:pt x="204" y="939"/>
                  </a:lnTo>
                  <a:lnTo>
                    <a:pt x="211" y="915"/>
                  </a:lnTo>
                  <a:lnTo>
                    <a:pt x="221" y="890"/>
                  </a:lnTo>
                  <a:lnTo>
                    <a:pt x="234" y="862"/>
                  </a:lnTo>
                  <a:lnTo>
                    <a:pt x="249" y="831"/>
                  </a:lnTo>
                  <a:lnTo>
                    <a:pt x="249" y="831"/>
                  </a:lnTo>
                  <a:lnTo>
                    <a:pt x="268" y="796"/>
                  </a:lnTo>
                  <a:lnTo>
                    <a:pt x="288" y="762"/>
                  </a:lnTo>
                  <a:lnTo>
                    <a:pt x="308" y="728"/>
                  </a:lnTo>
                  <a:lnTo>
                    <a:pt x="331" y="695"/>
                  </a:lnTo>
                  <a:lnTo>
                    <a:pt x="354" y="664"/>
                  </a:lnTo>
                  <a:lnTo>
                    <a:pt x="379" y="633"/>
                  </a:lnTo>
                  <a:lnTo>
                    <a:pt x="404" y="603"/>
                  </a:lnTo>
                  <a:lnTo>
                    <a:pt x="430" y="575"/>
                  </a:lnTo>
                  <a:lnTo>
                    <a:pt x="457" y="547"/>
                  </a:lnTo>
                  <a:lnTo>
                    <a:pt x="486" y="520"/>
                  </a:lnTo>
                  <a:lnTo>
                    <a:pt x="514" y="494"/>
                  </a:lnTo>
                  <a:lnTo>
                    <a:pt x="544" y="469"/>
                  </a:lnTo>
                  <a:lnTo>
                    <a:pt x="575" y="445"/>
                  </a:lnTo>
                  <a:lnTo>
                    <a:pt x="606" y="423"/>
                  </a:lnTo>
                  <a:lnTo>
                    <a:pt x="638" y="402"/>
                  </a:lnTo>
                  <a:lnTo>
                    <a:pt x="671" y="381"/>
                  </a:lnTo>
                  <a:lnTo>
                    <a:pt x="704" y="361"/>
                  </a:lnTo>
                  <a:lnTo>
                    <a:pt x="738" y="343"/>
                  </a:lnTo>
                  <a:lnTo>
                    <a:pt x="772" y="326"/>
                  </a:lnTo>
                  <a:lnTo>
                    <a:pt x="808" y="310"/>
                  </a:lnTo>
                  <a:lnTo>
                    <a:pt x="844" y="296"/>
                  </a:lnTo>
                  <a:lnTo>
                    <a:pt x="880" y="282"/>
                  </a:lnTo>
                  <a:lnTo>
                    <a:pt x="917" y="270"/>
                  </a:lnTo>
                  <a:lnTo>
                    <a:pt x="953" y="258"/>
                  </a:lnTo>
                  <a:lnTo>
                    <a:pt x="991" y="249"/>
                  </a:lnTo>
                  <a:lnTo>
                    <a:pt x="1029" y="240"/>
                  </a:lnTo>
                  <a:lnTo>
                    <a:pt x="1067" y="232"/>
                  </a:lnTo>
                  <a:lnTo>
                    <a:pt x="1105" y="227"/>
                  </a:lnTo>
                  <a:lnTo>
                    <a:pt x="1144" y="222"/>
                  </a:lnTo>
                  <a:lnTo>
                    <a:pt x="1182" y="219"/>
                  </a:lnTo>
                  <a:lnTo>
                    <a:pt x="1222" y="217"/>
                  </a:lnTo>
                  <a:lnTo>
                    <a:pt x="1261" y="216"/>
                  </a:lnTo>
                  <a:lnTo>
                    <a:pt x="1261" y="216"/>
                  </a:lnTo>
                  <a:lnTo>
                    <a:pt x="1288" y="216"/>
                  </a:lnTo>
                  <a:lnTo>
                    <a:pt x="1316" y="217"/>
                  </a:lnTo>
                  <a:lnTo>
                    <a:pt x="1343" y="219"/>
                  </a:lnTo>
                  <a:lnTo>
                    <a:pt x="1370" y="221"/>
                  </a:lnTo>
                  <a:lnTo>
                    <a:pt x="1397" y="224"/>
                  </a:lnTo>
                  <a:lnTo>
                    <a:pt x="1424" y="227"/>
                  </a:lnTo>
                  <a:lnTo>
                    <a:pt x="1451" y="231"/>
                  </a:lnTo>
                  <a:lnTo>
                    <a:pt x="1477" y="237"/>
                  </a:lnTo>
                  <a:lnTo>
                    <a:pt x="1503" y="242"/>
                  </a:lnTo>
                  <a:lnTo>
                    <a:pt x="1529" y="248"/>
                  </a:lnTo>
                  <a:lnTo>
                    <a:pt x="1555" y="254"/>
                  </a:lnTo>
                  <a:lnTo>
                    <a:pt x="1581" y="261"/>
                  </a:lnTo>
                  <a:lnTo>
                    <a:pt x="1630" y="277"/>
                  </a:lnTo>
                  <a:lnTo>
                    <a:pt x="1680" y="296"/>
                  </a:lnTo>
                  <a:lnTo>
                    <a:pt x="1728" y="316"/>
                  </a:lnTo>
                  <a:lnTo>
                    <a:pt x="1775" y="338"/>
                  </a:lnTo>
                  <a:lnTo>
                    <a:pt x="1820" y="363"/>
                  </a:lnTo>
                  <a:lnTo>
                    <a:pt x="1865" y="389"/>
                  </a:lnTo>
                  <a:lnTo>
                    <a:pt x="1908" y="418"/>
                  </a:lnTo>
                  <a:lnTo>
                    <a:pt x="1950" y="448"/>
                  </a:lnTo>
                  <a:lnTo>
                    <a:pt x="1990" y="480"/>
                  </a:lnTo>
                  <a:lnTo>
                    <a:pt x="2030" y="515"/>
                  </a:lnTo>
                  <a:lnTo>
                    <a:pt x="2067" y="550"/>
                  </a:lnTo>
                  <a:lnTo>
                    <a:pt x="2102" y="587"/>
                  </a:lnTo>
                  <a:lnTo>
                    <a:pt x="2137" y="626"/>
                  </a:lnTo>
                  <a:lnTo>
                    <a:pt x="2169" y="666"/>
                  </a:lnTo>
                  <a:lnTo>
                    <a:pt x="2199" y="708"/>
                  </a:lnTo>
                  <a:lnTo>
                    <a:pt x="2228" y="751"/>
                  </a:lnTo>
                  <a:lnTo>
                    <a:pt x="2254" y="795"/>
                  </a:lnTo>
                  <a:lnTo>
                    <a:pt x="2279" y="841"/>
                  </a:lnTo>
                  <a:lnTo>
                    <a:pt x="2302" y="888"/>
                  </a:lnTo>
                  <a:lnTo>
                    <a:pt x="2322" y="936"/>
                  </a:lnTo>
                  <a:lnTo>
                    <a:pt x="2340" y="985"/>
                  </a:lnTo>
                  <a:lnTo>
                    <a:pt x="2357" y="1036"/>
                  </a:lnTo>
                  <a:lnTo>
                    <a:pt x="2364" y="1061"/>
                  </a:lnTo>
                  <a:lnTo>
                    <a:pt x="2370" y="1087"/>
                  </a:lnTo>
                  <a:lnTo>
                    <a:pt x="2376" y="1112"/>
                  </a:lnTo>
                  <a:lnTo>
                    <a:pt x="2382" y="1138"/>
                  </a:lnTo>
                  <a:lnTo>
                    <a:pt x="2387" y="1165"/>
                  </a:lnTo>
                  <a:lnTo>
                    <a:pt x="2391" y="1191"/>
                  </a:lnTo>
                  <a:lnTo>
                    <a:pt x="2394" y="1218"/>
                  </a:lnTo>
                  <a:lnTo>
                    <a:pt x="2397" y="1245"/>
                  </a:lnTo>
                  <a:lnTo>
                    <a:pt x="2255" y="1245"/>
                  </a:lnTo>
                  <a:lnTo>
                    <a:pt x="2255" y="1245"/>
                  </a:lnTo>
                  <a:lnTo>
                    <a:pt x="2241" y="1246"/>
                  </a:lnTo>
                  <a:lnTo>
                    <a:pt x="2232" y="1249"/>
                  </a:lnTo>
                  <a:lnTo>
                    <a:pt x="2228" y="1252"/>
                  </a:lnTo>
                  <a:lnTo>
                    <a:pt x="2225" y="1254"/>
                  </a:lnTo>
                  <a:lnTo>
                    <a:pt x="2223" y="1257"/>
                  </a:lnTo>
                  <a:lnTo>
                    <a:pt x="2221" y="1260"/>
                  </a:lnTo>
                  <a:lnTo>
                    <a:pt x="2220" y="1263"/>
                  </a:lnTo>
                  <a:lnTo>
                    <a:pt x="2220" y="1266"/>
                  </a:lnTo>
                  <a:lnTo>
                    <a:pt x="2220" y="1270"/>
                  </a:lnTo>
                  <a:lnTo>
                    <a:pt x="2222" y="1274"/>
                  </a:lnTo>
                  <a:lnTo>
                    <a:pt x="2227" y="1284"/>
                  </a:lnTo>
                  <a:lnTo>
                    <a:pt x="2235" y="1293"/>
                  </a:lnTo>
                  <a:lnTo>
                    <a:pt x="2457" y="1516"/>
                  </a:lnTo>
                  <a:lnTo>
                    <a:pt x="2457" y="1516"/>
                  </a:lnTo>
                  <a:lnTo>
                    <a:pt x="2467" y="1524"/>
                  </a:lnTo>
                  <a:lnTo>
                    <a:pt x="2478" y="1530"/>
                  </a:lnTo>
                  <a:lnTo>
                    <a:pt x="2488" y="1534"/>
                  </a:lnTo>
                  <a:lnTo>
                    <a:pt x="2501" y="1535"/>
                  </a:lnTo>
                  <a:lnTo>
                    <a:pt x="2512" y="1535"/>
                  </a:lnTo>
                  <a:lnTo>
                    <a:pt x="2524" y="1532"/>
                  </a:lnTo>
                  <a:lnTo>
                    <a:pt x="2535" y="1528"/>
                  </a:lnTo>
                  <a:lnTo>
                    <a:pt x="2546" y="1521"/>
                  </a:lnTo>
                  <a:lnTo>
                    <a:pt x="2546" y="1521"/>
                  </a:lnTo>
                  <a:lnTo>
                    <a:pt x="2662" y="1406"/>
                  </a:lnTo>
                  <a:lnTo>
                    <a:pt x="2776" y="1293"/>
                  </a:lnTo>
                  <a:lnTo>
                    <a:pt x="2776" y="1293"/>
                  </a:lnTo>
                  <a:lnTo>
                    <a:pt x="2784" y="1284"/>
                  </a:lnTo>
                  <a:lnTo>
                    <a:pt x="2789" y="1274"/>
                  </a:lnTo>
                  <a:lnTo>
                    <a:pt x="2790" y="1270"/>
                  </a:lnTo>
                  <a:lnTo>
                    <a:pt x="2791" y="1266"/>
                  </a:lnTo>
                  <a:lnTo>
                    <a:pt x="2791" y="1263"/>
                  </a:lnTo>
                  <a:lnTo>
                    <a:pt x="2790" y="1260"/>
                  </a:lnTo>
                  <a:lnTo>
                    <a:pt x="2788" y="1257"/>
                  </a:lnTo>
                  <a:lnTo>
                    <a:pt x="2786" y="1254"/>
                  </a:lnTo>
                  <a:lnTo>
                    <a:pt x="2783" y="1252"/>
                  </a:lnTo>
                  <a:lnTo>
                    <a:pt x="2779" y="1249"/>
                  </a:lnTo>
                  <a:lnTo>
                    <a:pt x="2769" y="1246"/>
                  </a:lnTo>
                  <a:lnTo>
                    <a:pt x="2756" y="1245"/>
                  </a:lnTo>
                  <a:lnTo>
                    <a:pt x="2756" y="1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rgbClr val="000000"/>
                </a:solidFill>
                <a:latin typeface="KT서체 Light" panose="020B0600000101010101" pitchFamily="50" charset="-127"/>
                <a:ea typeface="KT서체 Light" panose="020B0600000101010101" pitchFamily="50" charset="-127"/>
              </a:endParaRP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3168593" y="4666873"/>
            <a:ext cx="1006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구축</a:t>
            </a:r>
            <a:r>
              <a:rPr lang="en-US" altLang="ko-KR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운영</a:t>
            </a:r>
          </a:p>
        </p:txBody>
      </p:sp>
      <p:sp>
        <p:nvSpPr>
          <p:cNvPr id="189" name="모서리가 둥근 직사각형 188"/>
          <p:cNvSpPr/>
          <p:nvPr/>
        </p:nvSpPr>
        <p:spPr>
          <a:xfrm>
            <a:off x="680282" y="2620902"/>
            <a:ext cx="3486524" cy="746079"/>
          </a:xfrm>
          <a:prstGeom prst="roundRect">
            <a:avLst>
              <a:gd name="adj" fmla="val 10455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198645" y="3364791"/>
            <a:ext cx="2466252" cy="542500"/>
            <a:chOff x="1198645" y="3364792"/>
            <a:chExt cx="2466252" cy="317644"/>
          </a:xfrm>
        </p:grpSpPr>
        <p:cxnSp>
          <p:nvCxnSpPr>
            <p:cNvPr id="193" name="직선 연결선 192"/>
            <p:cNvCxnSpPr/>
            <p:nvPr/>
          </p:nvCxnSpPr>
          <p:spPr>
            <a:xfrm flipV="1">
              <a:off x="1198645" y="3366981"/>
              <a:ext cx="0" cy="315455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직선 연결선 193"/>
            <p:cNvCxnSpPr/>
            <p:nvPr/>
          </p:nvCxnSpPr>
          <p:spPr>
            <a:xfrm flipV="1">
              <a:off x="2423387" y="3366981"/>
              <a:ext cx="0" cy="315455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직선 연결선 194"/>
            <p:cNvCxnSpPr/>
            <p:nvPr/>
          </p:nvCxnSpPr>
          <p:spPr>
            <a:xfrm flipV="1">
              <a:off x="3664897" y="3364792"/>
              <a:ext cx="0" cy="315455"/>
            </a:xfrm>
            <a:prstGeom prst="lin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6" name="TextBox 195"/>
          <p:cNvSpPr txBox="1"/>
          <p:nvPr/>
        </p:nvSpPr>
        <p:spPr>
          <a:xfrm>
            <a:off x="757515" y="2722721"/>
            <a:ext cx="333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HCMP (Hybrid Cloud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관리 플랫폼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도입</a:t>
            </a:r>
            <a:endParaRPr lang="en-US" altLang="ko-KR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오픈소스 기반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Best of Breed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구축</a:t>
            </a:r>
            <a:endParaRPr lang="ko-KR" altLang="en-US" sz="14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881" y="3504957"/>
            <a:ext cx="3369833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워크로드 이동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데이터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티어링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등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Hybrid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경험 제약</a:t>
            </a:r>
          </a:p>
        </p:txBody>
      </p:sp>
    </p:spTree>
    <p:extLst>
      <p:ext uri="{BB962C8B-B14F-4D97-AF65-F5344CB8AC3E}">
        <p14:creationId xmlns:p14="http://schemas.microsoft.com/office/powerpoint/2010/main" val="64174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4391484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OpenStack</a:t>
            </a:r>
            <a:r>
              <a:rPr lang="ko-KR" altLang="en-US" dirty="0"/>
              <a:t>의 분산 </a:t>
            </a:r>
            <a:r>
              <a:rPr lang="ko-KR" altLang="en-US" dirty="0" err="1"/>
              <a:t>클라우드</a:t>
            </a:r>
            <a:r>
              <a:rPr lang="ko-KR" altLang="en-US" dirty="0"/>
              <a:t> 기술</a:t>
            </a:r>
            <a:endParaRPr lang="en-US" altLang="ko-KR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OpenStack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에서는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 목적에 맞게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Region, AZ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구성을 다르게 할 수 있는 배포 옵션 제공</a:t>
            </a:r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474" y="1520839"/>
            <a:ext cx="348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Cascading OpenStack</a:t>
            </a:r>
            <a:endParaRPr lang="ko-KR" altLang="en-US" b="1" dirty="0">
              <a:solidFill>
                <a:srgbClr val="00B0F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73474" y="1986741"/>
            <a:ext cx="3486524" cy="4214553"/>
          </a:xfrm>
          <a:prstGeom prst="roundRect">
            <a:avLst>
              <a:gd name="adj" fmla="val 306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0039" y="1520839"/>
            <a:ext cx="348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Multiple Cells</a:t>
            </a:r>
            <a:endParaRPr lang="ko-KR" altLang="en-US" b="1" dirty="0">
              <a:solidFill>
                <a:srgbClr val="00B0F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4341726" y="1986741"/>
            <a:ext cx="3486524" cy="4214553"/>
          </a:xfrm>
          <a:prstGeom prst="roundRect">
            <a:avLst>
              <a:gd name="adj" fmla="val 306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0221" y="1520839"/>
            <a:ext cx="365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>
                <a:solidFill>
                  <a:schemeClr val="accent2"/>
                </a:solidFill>
              </a:rPr>
              <a:t>DCN (Distributed Compute Nodes)</a:t>
            </a:r>
            <a:endParaRPr lang="ko-KR" altLang="en-US" dirty="0">
              <a:solidFill>
                <a:schemeClr val="accent2"/>
              </a:solidFill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8009978" y="1986741"/>
            <a:ext cx="3486524" cy="4214553"/>
          </a:xfrm>
          <a:prstGeom prst="roundRect">
            <a:avLst>
              <a:gd name="adj" fmla="val 306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597" y="4865487"/>
            <a:ext cx="336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멀티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Region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간 인증 및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OpenStack API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통합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단일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Region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내 멀티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구성 제약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Tricircle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Trio2o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오픈소스 프로젝트</a:t>
            </a:r>
            <a:endParaRPr lang="en-US" altLang="ko-KR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400" y="5818568"/>
            <a:ext cx="2951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https://wiki.openstack.org/wiki/OpenStack_cascading_solution</a:t>
            </a:r>
            <a:endParaRPr lang="ko-KR" altLang="en-US" sz="8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1751620" y="2230651"/>
            <a:ext cx="1336003" cy="561749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Cascading OpenStack</a:t>
            </a:r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883448" y="3300256"/>
            <a:ext cx="1392088" cy="1065694"/>
          </a:xfrm>
          <a:prstGeom prst="roundRect">
            <a:avLst>
              <a:gd name="adj" fmla="val 9517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14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Cascaded</a:t>
            </a:r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586158" y="3300655"/>
            <a:ext cx="1392088" cy="1065694"/>
          </a:xfrm>
          <a:prstGeom prst="roundRect">
            <a:avLst>
              <a:gd name="adj" fmla="val 10311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14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Cascaded</a:t>
            </a:r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678024" y="3678233"/>
            <a:ext cx="589802" cy="594225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</a:t>
            </a:r>
          </a:p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3140058" y="2312364"/>
            <a:ext cx="626560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</a:t>
            </a:r>
          </a:p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8" name="직선 연결선 7"/>
          <p:cNvCxnSpPr>
            <a:stCxn id="21" idx="2"/>
            <a:endCxn id="26" idx="0"/>
          </p:cNvCxnSpPr>
          <p:nvPr/>
        </p:nvCxnSpPr>
        <p:spPr>
          <a:xfrm flipH="1">
            <a:off x="1579492" y="2792400"/>
            <a:ext cx="840130" cy="5078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>
            <a:stCxn id="21" idx="2"/>
            <a:endCxn id="27" idx="0"/>
          </p:cNvCxnSpPr>
          <p:nvPr/>
        </p:nvCxnSpPr>
        <p:spPr>
          <a:xfrm>
            <a:off x="2419622" y="2792400"/>
            <a:ext cx="862580" cy="5082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71866" y="301453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R1 - AZ1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52532" y="3009772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R2 - AZ1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9" name="직선 연결선 38"/>
          <p:cNvCxnSpPr/>
          <p:nvPr/>
        </p:nvCxnSpPr>
        <p:spPr>
          <a:xfrm>
            <a:off x="900074" y="4685769"/>
            <a:ext cx="30901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4634831" y="5818568"/>
            <a:ext cx="268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https://docs.openstack.org/nova/latest/admin/cells.html</a:t>
            </a:r>
          </a:p>
        </p:txBody>
      </p:sp>
      <p:sp>
        <p:nvSpPr>
          <p:cNvPr id="42" name="타원 41"/>
          <p:cNvSpPr/>
          <p:nvPr/>
        </p:nvSpPr>
        <p:spPr>
          <a:xfrm>
            <a:off x="1620296" y="2376877"/>
            <a:ext cx="269295" cy="269295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API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1854743" y="2913800"/>
            <a:ext cx="269295" cy="269295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API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2715206" y="2912337"/>
            <a:ext cx="269295" cy="269295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API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4508843" y="2230652"/>
            <a:ext cx="3180429" cy="2139778"/>
          </a:xfrm>
          <a:prstGeom prst="roundRect">
            <a:avLst>
              <a:gd name="adj" fmla="val 5789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4418577" y="2120635"/>
            <a:ext cx="269295" cy="269295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API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>
            <a:off x="4751474" y="2979999"/>
            <a:ext cx="1211366" cy="311361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Cell 1 - Controller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4894257" y="3673196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4821593" y="3618240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4" name="모서리가 둥근 직사각형 53"/>
          <p:cNvSpPr/>
          <p:nvPr/>
        </p:nvSpPr>
        <p:spPr>
          <a:xfrm>
            <a:off x="4747835" y="3369142"/>
            <a:ext cx="585362" cy="756458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99901" y="3347935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AZ1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55674" y="258218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Cell1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7" name="모서리가 둥근 직사각형 66"/>
          <p:cNvSpPr/>
          <p:nvPr/>
        </p:nvSpPr>
        <p:spPr>
          <a:xfrm>
            <a:off x="4681334" y="2895317"/>
            <a:ext cx="1346661" cy="1313412"/>
          </a:xfrm>
          <a:prstGeom prst="roundRect">
            <a:avLst>
              <a:gd name="adj" fmla="val 5097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9" name="모서리가 둥근 직사각형 68"/>
          <p:cNvSpPr/>
          <p:nvPr/>
        </p:nvSpPr>
        <p:spPr>
          <a:xfrm>
            <a:off x="5523900" y="3677788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5451236" y="3622832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5377478" y="3373734"/>
            <a:ext cx="585362" cy="756458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29544" y="3352527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AZ2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6268204" y="2972080"/>
            <a:ext cx="1211366" cy="311361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Cell 2 - Controller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6410987" y="3665277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6338323" y="3610321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6" name="모서리가 둥근 직사각형 75"/>
          <p:cNvSpPr/>
          <p:nvPr/>
        </p:nvSpPr>
        <p:spPr>
          <a:xfrm>
            <a:off x="6264565" y="3361223"/>
            <a:ext cx="585362" cy="756458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316631" y="3340016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AZ1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8" name="모서리가 둥근 직사각형 77"/>
          <p:cNvSpPr/>
          <p:nvPr/>
        </p:nvSpPr>
        <p:spPr>
          <a:xfrm>
            <a:off x="6198064" y="2887398"/>
            <a:ext cx="1346661" cy="1313412"/>
          </a:xfrm>
          <a:prstGeom prst="roundRect">
            <a:avLst>
              <a:gd name="adj" fmla="val 5097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>
            <a:off x="7040630" y="3669869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>
          <a:xfrm>
            <a:off x="6967966" y="3614913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1" name="모서리가 둥근 직사각형 80"/>
          <p:cNvSpPr/>
          <p:nvPr/>
        </p:nvSpPr>
        <p:spPr>
          <a:xfrm>
            <a:off x="6894208" y="3365815"/>
            <a:ext cx="585362" cy="756458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946274" y="3344608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AZ2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02726" y="257927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Cell2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5" name="모서리가 둥근 직사각형 84"/>
          <p:cNvSpPr/>
          <p:nvPr/>
        </p:nvSpPr>
        <p:spPr>
          <a:xfrm>
            <a:off x="5216162" y="2394651"/>
            <a:ext cx="1807841" cy="311361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en-US" altLang="ko-KR" sz="12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           Controller</a:t>
            </a:r>
            <a:endParaRPr lang="ko-KR" altLang="en-US" sz="12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516127" y="241221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Cell0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1536" y="4864124"/>
            <a:ext cx="336840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단일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Region, Cell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단위 컨트롤러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분리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컨트롤러의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API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분산 목적으로 주로 사용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Cell0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에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Nova Conductor, Scheduler, Placement </a:t>
            </a:r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배치</a:t>
            </a:r>
            <a:endParaRPr lang="en-US" altLang="ko-KR" sz="10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88" name="직선 연결선 87"/>
          <p:cNvCxnSpPr/>
          <p:nvPr/>
        </p:nvCxnSpPr>
        <p:spPr>
          <a:xfrm>
            <a:off x="4560013" y="4684406"/>
            <a:ext cx="30901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8246046" y="5768690"/>
            <a:ext cx="3250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https://docs.openstack.org/project-deploy-guide/tripleo-docs/latest/features/distributed_compute_node.html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081463" y="4895169"/>
            <a:ext cx="336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지리적으로 떨어진 원격 사이트에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구성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L3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라우팅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DHCP Relay, RTT 100ms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필요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r>
              <a:rPr lang="en-US" altLang="ko-KR" sz="12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간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Glance, Cinder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분산 관리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90" name="직선 연결선 89"/>
          <p:cNvCxnSpPr/>
          <p:nvPr/>
        </p:nvCxnSpPr>
        <p:spPr>
          <a:xfrm>
            <a:off x="8189940" y="4715451"/>
            <a:ext cx="30901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모서리가 둥근 직사각형 90"/>
          <p:cNvSpPr/>
          <p:nvPr/>
        </p:nvSpPr>
        <p:spPr>
          <a:xfrm>
            <a:off x="8160289" y="2230651"/>
            <a:ext cx="3180429" cy="2139778"/>
          </a:xfrm>
          <a:prstGeom prst="roundRect">
            <a:avLst>
              <a:gd name="adj" fmla="val 5789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2" name="타원 91"/>
          <p:cNvSpPr/>
          <p:nvPr/>
        </p:nvSpPr>
        <p:spPr>
          <a:xfrm>
            <a:off x="8070023" y="2120634"/>
            <a:ext cx="269295" cy="269295"/>
          </a:xfrm>
          <a:prstGeom prst="ellipse">
            <a:avLst/>
          </a:prstGeom>
          <a:solidFill>
            <a:schemeClr val="tx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API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8399280" y="3477967"/>
            <a:ext cx="1214161" cy="647632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484597" y="346431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AZ1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369163" y="319713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Site 1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9" name="모서리가 둥근 직사각형 98"/>
          <p:cNvSpPr/>
          <p:nvPr/>
        </p:nvSpPr>
        <p:spPr>
          <a:xfrm>
            <a:off x="8332780" y="3191693"/>
            <a:ext cx="1346661" cy="1017035"/>
          </a:xfrm>
          <a:prstGeom prst="roundRect">
            <a:avLst>
              <a:gd name="adj" fmla="val 5097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9849510" y="3183774"/>
            <a:ext cx="1346661" cy="1017035"/>
          </a:xfrm>
          <a:prstGeom prst="roundRect">
            <a:avLst>
              <a:gd name="adj" fmla="val 5097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9894049" y="3202577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Site 2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9" name="모서리가 둥근 직사각형 118"/>
          <p:cNvSpPr/>
          <p:nvPr/>
        </p:nvSpPr>
        <p:spPr>
          <a:xfrm>
            <a:off x="8599180" y="3789906"/>
            <a:ext cx="869016" cy="24889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8526516" y="3734950"/>
            <a:ext cx="869016" cy="24889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Compute 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1" name="모서리가 둥근 직사각형 120"/>
          <p:cNvSpPr/>
          <p:nvPr/>
        </p:nvSpPr>
        <p:spPr>
          <a:xfrm>
            <a:off x="9911935" y="3481529"/>
            <a:ext cx="1214161" cy="647632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013878" y="3467876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AZ2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3" name="모서리가 둥근 직사각형 122"/>
          <p:cNvSpPr/>
          <p:nvPr/>
        </p:nvSpPr>
        <p:spPr>
          <a:xfrm>
            <a:off x="10111835" y="3793468"/>
            <a:ext cx="869016" cy="24889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10039171" y="3738512"/>
            <a:ext cx="869016" cy="24889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Compute 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5" name="모서리가 둥근 직사각형 124"/>
          <p:cNvSpPr/>
          <p:nvPr/>
        </p:nvSpPr>
        <p:spPr>
          <a:xfrm>
            <a:off x="8520972" y="2649657"/>
            <a:ext cx="874559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</a:t>
            </a:r>
          </a:p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8329206" y="2355990"/>
            <a:ext cx="2866965" cy="756135"/>
          </a:xfrm>
          <a:prstGeom prst="roundRect">
            <a:avLst>
              <a:gd name="adj" fmla="val 5097"/>
            </a:avLst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429769" y="2360860"/>
            <a:ext cx="1099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Central Site 0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9529366" y="2435628"/>
            <a:ext cx="1583772" cy="592442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9559418" y="2581559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AZ0</a:t>
            </a:r>
            <a:endParaRPr lang="ko-KR" altLang="en-US" sz="1200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4" name="모서리가 둥근 직사각형 133"/>
          <p:cNvSpPr/>
          <p:nvPr/>
        </p:nvSpPr>
        <p:spPr>
          <a:xfrm>
            <a:off x="10098876" y="2642501"/>
            <a:ext cx="869016" cy="24889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5" name="모서리가 둥근 직사각형 134"/>
          <p:cNvSpPr/>
          <p:nvPr/>
        </p:nvSpPr>
        <p:spPr>
          <a:xfrm>
            <a:off x="10026212" y="2587545"/>
            <a:ext cx="869016" cy="24889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Compute 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6" name="모서리가 둥근 직사각형 135"/>
          <p:cNvSpPr/>
          <p:nvPr/>
        </p:nvSpPr>
        <p:spPr>
          <a:xfrm>
            <a:off x="3318626" y="3683461"/>
            <a:ext cx="583227" cy="593842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1" name="모서리가 둥근 직사각형 140"/>
          <p:cNvSpPr/>
          <p:nvPr/>
        </p:nvSpPr>
        <p:spPr>
          <a:xfrm>
            <a:off x="3471776" y="3814868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2" name="모서리가 둥근 직사각형 141"/>
          <p:cNvSpPr/>
          <p:nvPr/>
        </p:nvSpPr>
        <p:spPr>
          <a:xfrm>
            <a:off x="3399112" y="3759912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3" name="모서리가 둥근 직사각형 142"/>
          <p:cNvSpPr/>
          <p:nvPr/>
        </p:nvSpPr>
        <p:spPr>
          <a:xfrm>
            <a:off x="968834" y="3681694"/>
            <a:ext cx="589802" cy="594225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Controller</a:t>
            </a:r>
          </a:p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Node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1609436" y="3686922"/>
            <a:ext cx="583227" cy="593842"/>
          </a:xfrm>
          <a:prstGeom prst="roundRect">
            <a:avLst>
              <a:gd name="adj" fmla="val 13164"/>
            </a:avLst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5" name="모서리가 둥근 직사각형 144"/>
          <p:cNvSpPr/>
          <p:nvPr/>
        </p:nvSpPr>
        <p:spPr>
          <a:xfrm>
            <a:off x="1762586" y="3818329"/>
            <a:ext cx="352342" cy="373523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6" name="모서리가 둥근 직사각형 145"/>
          <p:cNvSpPr/>
          <p:nvPr/>
        </p:nvSpPr>
        <p:spPr>
          <a:xfrm>
            <a:off x="1689922" y="3763373"/>
            <a:ext cx="358504" cy="373523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9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COM</a:t>
            </a:r>
            <a:endParaRPr lang="ko-KR" altLang="en-US" sz="9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199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5672283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DCN (Distributed Compute Nodes) </a:t>
            </a:r>
            <a:r>
              <a:rPr lang="ko-KR" altLang="en-US" dirty="0" smtClean="0"/>
              <a:t>구성</a:t>
            </a:r>
            <a:endParaRPr lang="en-US" altLang="ko-KR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은 커뮤니티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와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레드햇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오픈스택에서 권고하는 상용 수준의 분산 </a:t>
            </a:r>
            <a:r>
              <a:rPr lang="ko-KR" altLang="en-US" sz="16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기술</a:t>
            </a:r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5498" y="1539994"/>
            <a:ext cx="535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/>
              <a:t>OpenStack DCN </a:t>
            </a:r>
            <a:r>
              <a:rPr lang="ko-KR" altLang="en-US" dirty="0" smtClean="0"/>
              <a:t>배포 구성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245498" y="1981199"/>
            <a:ext cx="5359400" cy="1769534"/>
          </a:xfrm>
          <a:prstGeom prst="roundRect">
            <a:avLst>
              <a:gd name="adj" fmla="val 426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" name="순서도: 자기 디스크 10"/>
          <p:cNvSpPr/>
          <p:nvPr/>
        </p:nvSpPr>
        <p:spPr>
          <a:xfrm>
            <a:off x="6820598" y="2905719"/>
            <a:ext cx="372010" cy="291334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6626744" y="2385923"/>
            <a:ext cx="1754147" cy="1157992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7847433" y="243413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AZ0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0" name="순서도: 자기 디스크 39"/>
          <p:cNvSpPr/>
          <p:nvPr/>
        </p:nvSpPr>
        <p:spPr>
          <a:xfrm>
            <a:off x="7307842" y="2898940"/>
            <a:ext cx="372010" cy="291334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순서도: 자기 디스크 40"/>
          <p:cNvSpPr/>
          <p:nvPr/>
        </p:nvSpPr>
        <p:spPr>
          <a:xfrm>
            <a:off x="7794114" y="2887393"/>
            <a:ext cx="372010" cy="291334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4733359" y="2385923"/>
            <a:ext cx="1754147" cy="1157992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/>
          <p:cNvSpPr txBox="1"/>
          <p:nvPr/>
        </p:nvSpPr>
        <p:spPr>
          <a:xfrm>
            <a:off x="5954048" y="243413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AZ0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3705780" y="3243237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3765290" y="3296034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3767471" y="3379057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모서리가 둥근 직사각형 48"/>
          <p:cNvSpPr/>
          <p:nvPr/>
        </p:nvSpPr>
        <p:spPr>
          <a:xfrm>
            <a:off x="3587130" y="3150550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3672041" y="3203347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모서리가 둥근 직사각형 50"/>
          <p:cNvSpPr/>
          <p:nvPr/>
        </p:nvSpPr>
        <p:spPr>
          <a:xfrm>
            <a:off x="3648821" y="3286370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모서리가 둥근 직사각형 52"/>
          <p:cNvSpPr/>
          <p:nvPr/>
        </p:nvSpPr>
        <p:spPr>
          <a:xfrm>
            <a:off x="3460927" y="3058359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모서리가 둥근 직사각형 53"/>
          <p:cNvSpPr/>
          <p:nvPr/>
        </p:nvSpPr>
        <p:spPr>
          <a:xfrm>
            <a:off x="3537371" y="3111156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모서리가 둥근 직사각형 54"/>
          <p:cNvSpPr/>
          <p:nvPr/>
        </p:nvSpPr>
        <p:spPr>
          <a:xfrm>
            <a:off x="3539706" y="3194179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모서리가 둥근 직사각형 56"/>
          <p:cNvSpPr/>
          <p:nvPr/>
        </p:nvSpPr>
        <p:spPr>
          <a:xfrm>
            <a:off x="3460928" y="2385153"/>
            <a:ext cx="1008641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모서리가 둥근 직사각형 57"/>
          <p:cNvSpPr/>
          <p:nvPr/>
        </p:nvSpPr>
        <p:spPr>
          <a:xfrm>
            <a:off x="3537365" y="2437941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모서리가 둥근 직사각형 58"/>
          <p:cNvSpPr/>
          <p:nvPr/>
        </p:nvSpPr>
        <p:spPr>
          <a:xfrm>
            <a:off x="3539698" y="2520965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3162790" y="3782573"/>
            <a:ext cx="227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-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 스택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0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41001" y="2071047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옵션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46699" y="2064278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Ceph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클러스터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46038" y="2080005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언더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404753" y="2755254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 노드</a:t>
            </a:r>
          </a:p>
        </p:txBody>
      </p:sp>
      <p:sp>
        <p:nvSpPr>
          <p:cNvPr id="65" name="모서리가 둥근 직사각형 64"/>
          <p:cNvSpPr/>
          <p:nvPr/>
        </p:nvSpPr>
        <p:spPr>
          <a:xfrm>
            <a:off x="5342381" y="2941687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모서리가 둥근 직사각형 65"/>
          <p:cNvSpPr/>
          <p:nvPr/>
        </p:nvSpPr>
        <p:spPr>
          <a:xfrm>
            <a:off x="5401891" y="2994484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모서리가 둥근 직사각형 66"/>
          <p:cNvSpPr/>
          <p:nvPr/>
        </p:nvSpPr>
        <p:spPr>
          <a:xfrm>
            <a:off x="5404072" y="3077507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모서리가 둥근 직사각형 67"/>
          <p:cNvSpPr/>
          <p:nvPr/>
        </p:nvSpPr>
        <p:spPr>
          <a:xfrm>
            <a:off x="5223731" y="2849000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5308642" y="2901797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5285422" y="2984820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5097528" y="2756809"/>
            <a:ext cx="762546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5173972" y="2809606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5176307" y="2892629"/>
            <a:ext cx="81360" cy="44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1103424" y="4504265"/>
            <a:ext cx="2780926" cy="1600201"/>
          </a:xfrm>
          <a:prstGeom prst="roundRect">
            <a:avLst>
              <a:gd name="adj" fmla="val 426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1303965" y="4725843"/>
            <a:ext cx="2377186" cy="1157992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1407053" y="475712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AZ1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8" name="모서리가 둥근 직사각형 137"/>
          <p:cNvSpPr/>
          <p:nvPr/>
        </p:nvSpPr>
        <p:spPr>
          <a:xfrm>
            <a:off x="1439531" y="5053782"/>
            <a:ext cx="1588278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모서리가 둥근 직사각형 138"/>
          <p:cNvSpPr/>
          <p:nvPr/>
        </p:nvSpPr>
        <p:spPr>
          <a:xfrm>
            <a:off x="1515975" y="5106579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모서리가 둥근 직사각형 139"/>
          <p:cNvSpPr/>
          <p:nvPr/>
        </p:nvSpPr>
        <p:spPr>
          <a:xfrm>
            <a:off x="1518310" y="5189602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TextBox 140"/>
          <p:cNvSpPr txBox="1"/>
          <p:nvPr/>
        </p:nvSpPr>
        <p:spPr>
          <a:xfrm>
            <a:off x="1815664" y="5063047"/>
            <a:ext cx="75052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HCI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노드</a:t>
            </a:r>
          </a:p>
        </p:txBody>
      </p:sp>
      <p:sp>
        <p:nvSpPr>
          <p:cNvPr id="142" name="모서리가 둥근 직사각형 141"/>
          <p:cNvSpPr/>
          <p:nvPr/>
        </p:nvSpPr>
        <p:spPr>
          <a:xfrm>
            <a:off x="1443620" y="5451986"/>
            <a:ext cx="1588278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모서리가 둥근 직사각형 142"/>
          <p:cNvSpPr/>
          <p:nvPr/>
        </p:nvSpPr>
        <p:spPr>
          <a:xfrm>
            <a:off x="1520064" y="5504783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1522399" y="5587806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TextBox 144"/>
          <p:cNvSpPr txBox="1"/>
          <p:nvPr/>
        </p:nvSpPr>
        <p:spPr>
          <a:xfrm>
            <a:off x="1645187" y="5461251"/>
            <a:ext cx="135806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옵션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558119" y="6142801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–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스택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1657" y="5051053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 3 +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081657" y="5456261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 N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990853" y="6142801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–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스택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2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74" name="꺾인 연결선 173"/>
          <p:cNvCxnSpPr>
            <a:stCxn id="9" idx="2"/>
            <a:endCxn id="108" idx="0"/>
          </p:cNvCxnSpPr>
          <p:nvPr/>
        </p:nvCxnSpPr>
        <p:spPr>
          <a:xfrm rot="5400000">
            <a:off x="3832777" y="2411844"/>
            <a:ext cx="753532" cy="343131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꺾인 연결선 174"/>
          <p:cNvCxnSpPr>
            <a:stCxn id="9" idx="2"/>
            <a:endCxn id="195" idx="0"/>
          </p:cNvCxnSpPr>
          <p:nvPr/>
        </p:nvCxnSpPr>
        <p:spPr>
          <a:xfrm rot="5400000">
            <a:off x="5547090" y="4126157"/>
            <a:ext cx="753532" cy="26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모서리가 둥근 직사각형 177"/>
          <p:cNvSpPr/>
          <p:nvPr/>
        </p:nvSpPr>
        <p:spPr>
          <a:xfrm>
            <a:off x="7966319" y="4504265"/>
            <a:ext cx="2780926" cy="1600201"/>
          </a:xfrm>
          <a:prstGeom prst="roundRect">
            <a:avLst>
              <a:gd name="adj" fmla="val 426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8166860" y="4725843"/>
            <a:ext cx="2377186" cy="1157992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TextBox 179"/>
          <p:cNvSpPr txBox="1"/>
          <p:nvPr/>
        </p:nvSpPr>
        <p:spPr>
          <a:xfrm>
            <a:off x="8269948" y="475712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AZ3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1" name="모서리가 둥근 직사각형 180"/>
          <p:cNvSpPr/>
          <p:nvPr/>
        </p:nvSpPr>
        <p:spPr>
          <a:xfrm>
            <a:off x="8302426" y="5053782"/>
            <a:ext cx="1588278" cy="710256"/>
          </a:xfrm>
          <a:prstGeom prst="roundRect">
            <a:avLst>
              <a:gd name="adj" fmla="val 10815"/>
            </a:avLst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4" name="TextBox 183"/>
          <p:cNvSpPr txBox="1"/>
          <p:nvPr/>
        </p:nvSpPr>
        <p:spPr>
          <a:xfrm>
            <a:off x="8636995" y="5137862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</a:t>
            </a:r>
            <a:endParaRPr lang="en-US" altLang="ko-KR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8408330" y="5419688"/>
            <a:ext cx="1394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(Local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Ephemeral)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8421014" y="6142801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–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스택 </a:t>
            </a:r>
            <a:r>
              <a:rPr lang="en-US" altLang="ko-KR" sz="1400" b="1" dirty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3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9944552" y="5256756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 N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92" name="꺾인 연결선 191"/>
          <p:cNvCxnSpPr>
            <a:stCxn id="9" idx="2"/>
            <a:endCxn id="178" idx="0"/>
          </p:cNvCxnSpPr>
          <p:nvPr/>
        </p:nvCxnSpPr>
        <p:spPr>
          <a:xfrm rot="16200000" flipH="1">
            <a:off x="7264224" y="2411707"/>
            <a:ext cx="753532" cy="343158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모서리가 둥근 직사각형 194"/>
          <p:cNvSpPr/>
          <p:nvPr/>
        </p:nvSpPr>
        <p:spPr>
          <a:xfrm>
            <a:off x="4532051" y="4504265"/>
            <a:ext cx="2780926" cy="1600201"/>
          </a:xfrm>
          <a:prstGeom prst="roundRect">
            <a:avLst>
              <a:gd name="adj" fmla="val 4261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6" name="직사각형 195"/>
          <p:cNvSpPr/>
          <p:nvPr/>
        </p:nvSpPr>
        <p:spPr>
          <a:xfrm>
            <a:off x="4732592" y="4725843"/>
            <a:ext cx="2377186" cy="1157992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TextBox 196"/>
          <p:cNvSpPr txBox="1"/>
          <p:nvPr/>
        </p:nvSpPr>
        <p:spPr>
          <a:xfrm>
            <a:off x="4835680" y="475712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AZ2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98" name="모서리가 둥근 직사각형 197"/>
          <p:cNvSpPr/>
          <p:nvPr/>
        </p:nvSpPr>
        <p:spPr>
          <a:xfrm>
            <a:off x="4868158" y="5053782"/>
            <a:ext cx="1588278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모서리가 둥근 직사각형 198"/>
          <p:cNvSpPr/>
          <p:nvPr/>
        </p:nvSpPr>
        <p:spPr>
          <a:xfrm>
            <a:off x="4944602" y="5106579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모서리가 둥근 직사각형 199"/>
          <p:cNvSpPr/>
          <p:nvPr/>
        </p:nvSpPr>
        <p:spPr>
          <a:xfrm>
            <a:off x="4946937" y="5189602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TextBox 200"/>
          <p:cNvSpPr txBox="1"/>
          <p:nvPr/>
        </p:nvSpPr>
        <p:spPr>
          <a:xfrm>
            <a:off x="5244291" y="5063047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HCI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노드</a:t>
            </a:r>
          </a:p>
        </p:txBody>
      </p:sp>
      <p:sp>
        <p:nvSpPr>
          <p:cNvPr id="202" name="모서리가 둥근 직사각형 201"/>
          <p:cNvSpPr/>
          <p:nvPr/>
        </p:nvSpPr>
        <p:spPr>
          <a:xfrm>
            <a:off x="4872247" y="5451986"/>
            <a:ext cx="1588278" cy="30067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모서리가 둥근 직사각형 202"/>
          <p:cNvSpPr/>
          <p:nvPr/>
        </p:nvSpPr>
        <p:spPr>
          <a:xfrm>
            <a:off x="4948691" y="5504783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모서리가 둥근 직사각형 203"/>
          <p:cNvSpPr/>
          <p:nvPr/>
        </p:nvSpPr>
        <p:spPr>
          <a:xfrm>
            <a:off x="4951026" y="5587806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TextBox 204"/>
          <p:cNvSpPr txBox="1"/>
          <p:nvPr/>
        </p:nvSpPr>
        <p:spPr>
          <a:xfrm>
            <a:off x="5073814" y="5461251"/>
            <a:ext cx="135806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 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옵션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6510284" y="5051053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 3 +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510284" y="5456261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X N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09" name="순서도: 자기 디스크 208"/>
          <p:cNvSpPr/>
          <p:nvPr/>
        </p:nvSpPr>
        <p:spPr>
          <a:xfrm>
            <a:off x="2677821" y="5096652"/>
            <a:ext cx="275426" cy="215696"/>
          </a:xfrm>
          <a:prstGeom prst="flowChartMagneticDisk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순서도: 자기 디스크 209"/>
          <p:cNvSpPr/>
          <p:nvPr/>
        </p:nvSpPr>
        <p:spPr>
          <a:xfrm>
            <a:off x="6114849" y="5096652"/>
            <a:ext cx="275426" cy="215696"/>
          </a:xfrm>
          <a:prstGeom prst="flowChartMagneticDisk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9" name="그룹 218"/>
          <p:cNvGrpSpPr/>
          <p:nvPr/>
        </p:nvGrpSpPr>
        <p:grpSpPr>
          <a:xfrm>
            <a:off x="5711727" y="3910576"/>
            <a:ext cx="432311" cy="432311"/>
            <a:chOff x="5798244" y="3910576"/>
            <a:chExt cx="432311" cy="432311"/>
          </a:xfrm>
        </p:grpSpPr>
        <p:sp>
          <p:nvSpPr>
            <p:cNvPr id="212" name="타원 211"/>
            <p:cNvSpPr/>
            <p:nvPr/>
          </p:nvSpPr>
          <p:spPr>
            <a:xfrm>
              <a:off x="5798244" y="3910576"/>
              <a:ext cx="432311" cy="432311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3" name="오른쪽 화살표 212"/>
            <p:cNvSpPr/>
            <p:nvPr/>
          </p:nvSpPr>
          <p:spPr>
            <a:xfrm>
              <a:off x="5856512" y="4051003"/>
              <a:ext cx="135781" cy="16839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4" name="오른쪽 화살표 213"/>
            <p:cNvSpPr/>
            <p:nvPr/>
          </p:nvSpPr>
          <p:spPr>
            <a:xfrm flipH="1">
              <a:off x="6026345" y="4051003"/>
              <a:ext cx="165098" cy="16839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6" name="오른쪽 화살표 215"/>
            <p:cNvSpPr/>
            <p:nvPr/>
          </p:nvSpPr>
          <p:spPr>
            <a:xfrm rot="16200000">
              <a:off x="5951141" y="3913095"/>
              <a:ext cx="135781" cy="16839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7" name="오른쪽 화살표 216"/>
            <p:cNvSpPr/>
            <p:nvPr/>
          </p:nvSpPr>
          <p:spPr>
            <a:xfrm rot="16200000" flipH="1">
              <a:off x="5936483" y="4168869"/>
              <a:ext cx="165098" cy="16839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0" name="모서리가 둥근 직사각형 219"/>
          <p:cNvSpPr/>
          <p:nvPr/>
        </p:nvSpPr>
        <p:spPr>
          <a:xfrm>
            <a:off x="8397149" y="5134289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모서리가 둥근 직사각형 220"/>
          <p:cNvSpPr/>
          <p:nvPr/>
        </p:nvSpPr>
        <p:spPr>
          <a:xfrm>
            <a:off x="8399484" y="5217312"/>
            <a:ext cx="81360" cy="446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2" name="TextBox 221"/>
          <p:cNvSpPr txBox="1"/>
          <p:nvPr/>
        </p:nvSpPr>
        <p:spPr>
          <a:xfrm>
            <a:off x="6306431" y="3964058"/>
            <a:ext cx="101341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L3 Routed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98" y="1571608"/>
            <a:ext cx="1944793" cy="1097375"/>
          </a:xfrm>
          <a:prstGeom prst="rect">
            <a:avLst/>
          </a:prstGeom>
        </p:spPr>
      </p:pic>
      <p:sp>
        <p:nvSpPr>
          <p:cNvPr id="229" name="TextBox 228"/>
          <p:cNvSpPr txBox="1"/>
          <p:nvPr/>
        </p:nvSpPr>
        <p:spPr>
          <a:xfrm>
            <a:off x="8748049" y="1584102"/>
            <a:ext cx="2634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센터의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언더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클라우드로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배포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별 배포 스택 분리</a:t>
            </a:r>
            <a:endParaRPr lang="en-US" altLang="ko-KR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독립적인 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Day N </a:t>
            </a:r>
            <a:r>
              <a:rPr lang="ko-KR" altLang="en-US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운영 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9066344" y="2400097"/>
            <a:ext cx="22797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# openstack stack list</a:t>
            </a:r>
            <a:endParaRPr lang="en-US" altLang="ko-KR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+-----------+--------------------+</a:t>
            </a: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Stack Name | Stack Status              |</a:t>
            </a:r>
          </a:p>
          <a:p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+-----------+--------------------+</a:t>
            </a: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central0       | UPDATE_COMPLETE |</a:t>
            </a:r>
          </a:p>
          <a:p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dcn1            </a:t>
            </a:r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CREATE_COMPLETE |</a:t>
            </a:r>
          </a:p>
          <a:p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dcn2            </a:t>
            </a:r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CREATE_COMPLETE |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dcn3            </a:t>
            </a:r>
            <a:r>
              <a:rPr lang="en-US" altLang="ko-KR" sz="10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 CREATE_COMPLETE </a:t>
            </a:r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|</a:t>
            </a:r>
          </a:p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+-----------+--------------------+</a:t>
            </a:r>
            <a:endParaRPr lang="en-US" altLang="ko-KR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622743" y="2842858"/>
            <a:ext cx="2514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https://</a:t>
            </a:r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docs.openstack.org/project-deploy-guide/tripleo-docs/latest/features/distributed_compute_node.html</a:t>
            </a:r>
          </a:p>
          <a:p>
            <a:endParaRPr lang="en-US" altLang="ko-KR" sz="8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r>
              <a:rPr lang="en-US" altLang="ko-KR" sz="8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https://</a:t>
            </a:r>
            <a:r>
              <a:rPr lang="en-US" altLang="ko-KR" sz="8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access.redhat.com/documentation/en-us/red_hat_openstack_platform/16.2/html/distributed_compute_node_and_storage_deployment/index</a:t>
            </a:r>
            <a:endParaRPr lang="ko-KR" altLang="en-US" sz="8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96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1308909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/>
              <a:t>DCN </a:t>
            </a:r>
            <a:r>
              <a:rPr lang="en-US" altLang="ko-KR" dirty="0" err="1" smtClean="0"/>
              <a:t>PoC</a:t>
            </a:r>
            <a:endParaRPr lang="en-US" altLang="ko-KR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간 컨트롤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플레인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데이터 플레인 분산 배치</a:t>
            </a:r>
            <a:endParaRPr lang="en-US" altLang="ko-KR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242074" y="3739149"/>
            <a:ext cx="1262882" cy="300678"/>
            <a:chOff x="2080009" y="2781748"/>
            <a:chExt cx="1262882" cy="300678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54353" y="2788236"/>
              <a:ext cx="107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Controller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#1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3242074" y="4100265"/>
            <a:ext cx="1262882" cy="300678"/>
            <a:chOff x="2080009" y="2781748"/>
            <a:chExt cx="1262882" cy="300678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54353" y="2788236"/>
              <a:ext cx="10743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Controller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#2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3242074" y="4461381"/>
            <a:ext cx="1262882" cy="300678"/>
            <a:chOff x="2080009" y="2781748"/>
            <a:chExt cx="1262882" cy="300678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모서리가 둥근 직사각형 27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모서리가 둥근 직사각형 28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모서리가 둥근 직사각형 29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31" name="모서리가 둥근 직사각형 30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54353" y="2788236"/>
              <a:ext cx="10723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Controller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#3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71" name="타원 70"/>
          <p:cNvSpPr/>
          <p:nvPr/>
        </p:nvSpPr>
        <p:spPr>
          <a:xfrm>
            <a:off x="920488" y="2748029"/>
            <a:ext cx="432311" cy="432311"/>
          </a:xfrm>
          <a:prstGeom prst="ellipse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오른쪽 화살표 71"/>
          <p:cNvSpPr/>
          <p:nvPr/>
        </p:nvSpPr>
        <p:spPr>
          <a:xfrm>
            <a:off x="978756" y="2888456"/>
            <a:ext cx="135781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오른쪽 화살표 72"/>
          <p:cNvSpPr/>
          <p:nvPr/>
        </p:nvSpPr>
        <p:spPr>
          <a:xfrm flipH="1">
            <a:off x="1148589" y="2888456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오른쪽 화살표 73"/>
          <p:cNvSpPr/>
          <p:nvPr/>
        </p:nvSpPr>
        <p:spPr>
          <a:xfrm rot="16200000">
            <a:off x="1073385" y="2750548"/>
            <a:ext cx="135781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오른쪽 화살표 74"/>
          <p:cNvSpPr/>
          <p:nvPr/>
        </p:nvSpPr>
        <p:spPr>
          <a:xfrm rot="16200000" flipH="1">
            <a:off x="1058727" y="3006322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9" name="그룹 88"/>
          <p:cNvGrpSpPr/>
          <p:nvPr/>
        </p:nvGrpSpPr>
        <p:grpSpPr>
          <a:xfrm>
            <a:off x="3242074" y="2487437"/>
            <a:ext cx="1262882" cy="300678"/>
            <a:chOff x="2080009" y="2781748"/>
            <a:chExt cx="1262882" cy="300678"/>
          </a:xfrm>
        </p:grpSpPr>
        <p:sp>
          <p:nvSpPr>
            <p:cNvPr id="90" name="모서리가 둥근 직사각형 89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모서리가 둥근 직사각형 90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모서리가 둥근 직사각형 91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모서리가 둥근 직사각형 92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94" name="모서리가 둥근 직사각형 93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모서리가 둥근 직사각형 94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54353" y="2788236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#1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3242074" y="2848553"/>
            <a:ext cx="1262882" cy="300678"/>
            <a:chOff x="2080009" y="2781748"/>
            <a:chExt cx="1262882" cy="300678"/>
          </a:xfrm>
        </p:grpSpPr>
        <p:sp>
          <p:nvSpPr>
            <p:cNvPr id="98" name="모서리가 둥근 직사각형 97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모서리가 둥근 직사각형 98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모서리가 둥근 직사각형 99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모서리가 둥근 직사각형 100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02" name="모서리가 둥근 직사각형 101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모서리가 둥근 직사각형 102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54353" y="2788236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#2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3242074" y="3217982"/>
            <a:ext cx="1262882" cy="300678"/>
            <a:chOff x="2080009" y="2781748"/>
            <a:chExt cx="1262882" cy="300678"/>
          </a:xfrm>
        </p:grpSpPr>
        <p:sp>
          <p:nvSpPr>
            <p:cNvPr id="106" name="모서리가 둥근 직사각형 105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모서리가 둥근 직사각형 106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" name="모서리가 둥근 직사각형 107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모서리가 둥근 직사각형 110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254353" y="2788236"/>
              <a:ext cx="644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#3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13" name="순서도: 자기 디스크 112"/>
          <p:cNvSpPr/>
          <p:nvPr/>
        </p:nvSpPr>
        <p:spPr>
          <a:xfrm>
            <a:off x="4155481" y="2531384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순서도: 자기 디스크 113"/>
          <p:cNvSpPr/>
          <p:nvPr/>
        </p:nvSpPr>
        <p:spPr>
          <a:xfrm>
            <a:off x="4155481" y="2893151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순서도: 자기 디스크 114"/>
          <p:cNvSpPr/>
          <p:nvPr/>
        </p:nvSpPr>
        <p:spPr>
          <a:xfrm>
            <a:off x="4153580" y="3261859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구름 116"/>
          <p:cNvSpPr/>
          <p:nvPr/>
        </p:nvSpPr>
        <p:spPr>
          <a:xfrm>
            <a:off x="645766" y="1811419"/>
            <a:ext cx="974645" cy="400511"/>
          </a:xfrm>
          <a:prstGeom prst="cloud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모서리가 둥근 직사각형 130"/>
          <p:cNvSpPr/>
          <p:nvPr/>
        </p:nvSpPr>
        <p:spPr>
          <a:xfrm>
            <a:off x="2119476" y="4034987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2" name="오른쪽 화살표 131"/>
          <p:cNvSpPr/>
          <p:nvPr/>
        </p:nvSpPr>
        <p:spPr>
          <a:xfrm flipH="1">
            <a:off x="2172143" y="4069948"/>
            <a:ext cx="165098" cy="168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오른쪽 화살표 132"/>
          <p:cNvSpPr/>
          <p:nvPr/>
        </p:nvSpPr>
        <p:spPr>
          <a:xfrm flipH="1">
            <a:off x="2166266" y="4224160"/>
            <a:ext cx="165098" cy="168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4" name="그룹 133"/>
          <p:cNvGrpSpPr/>
          <p:nvPr/>
        </p:nvGrpSpPr>
        <p:grpSpPr>
          <a:xfrm flipH="1">
            <a:off x="2382875" y="4116662"/>
            <a:ext cx="167953" cy="322602"/>
            <a:chOff x="3981481" y="5017267"/>
            <a:chExt cx="170975" cy="322602"/>
          </a:xfrm>
          <a:solidFill>
            <a:srgbClr val="FF0000"/>
          </a:solidFill>
        </p:grpSpPr>
        <p:sp>
          <p:nvSpPr>
            <p:cNvPr id="135" name="오른쪽 화살표 134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오른쪽 화살표 135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9" name="모서리가 둥근 직사각형 158"/>
          <p:cNvSpPr/>
          <p:nvPr/>
        </p:nvSpPr>
        <p:spPr>
          <a:xfrm>
            <a:off x="1648691" y="2758634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60" name="오른쪽 화살표 159"/>
          <p:cNvSpPr/>
          <p:nvPr/>
        </p:nvSpPr>
        <p:spPr>
          <a:xfrm flipH="1">
            <a:off x="1701358" y="2793595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오른쪽 화살표 160"/>
          <p:cNvSpPr/>
          <p:nvPr/>
        </p:nvSpPr>
        <p:spPr>
          <a:xfrm flipH="1">
            <a:off x="1695481" y="2947807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2" name="그룹 161"/>
          <p:cNvGrpSpPr/>
          <p:nvPr/>
        </p:nvGrpSpPr>
        <p:grpSpPr>
          <a:xfrm flipH="1">
            <a:off x="1912090" y="2840309"/>
            <a:ext cx="167953" cy="322602"/>
            <a:chOff x="3981481" y="5017267"/>
            <a:chExt cx="170975" cy="322602"/>
          </a:xfrm>
          <a:solidFill>
            <a:srgbClr val="92D050"/>
          </a:solidFill>
        </p:grpSpPr>
        <p:sp>
          <p:nvSpPr>
            <p:cNvPr id="163" name="오른쪽 화살표 162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4" name="오른쪽 화살표 163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3" name="모서리가 둥근 직사각형 172"/>
          <p:cNvSpPr/>
          <p:nvPr/>
        </p:nvSpPr>
        <p:spPr>
          <a:xfrm>
            <a:off x="5119735" y="4039231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74" name="오른쪽 화살표 173"/>
          <p:cNvSpPr/>
          <p:nvPr/>
        </p:nvSpPr>
        <p:spPr>
          <a:xfrm flipH="1">
            <a:off x="5172402" y="4074192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오른쪽 화살표 174"/>
          <p:cNvSpPr/>
          <p:nvPr/>
        </p:nvSpPr>
        <p:spPr>
          <a:xfrm flipH="1">
            <a:off x="5166525" y="4228404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6" name="그룹 175"/>
          <p:cNvGrpSpPr/>
          <p:nvPr/>
        </p:nvGrpSpPr>
        <p:grpSpPr>
          <a:xfrm flipH="1">
            <a:off x="5383134" y="4120906"/>
            <a:ext cx="167953" cy="322602"/>
            <a:chOff x="3981481" y="5017267"/>
            <a:chExt cx="170975" cy="322602"/>
          </a:xfrm>
          <a:solidFill>
            <a:schemeClr val="bg1"/>
          </a:solidFill>
        </p:grpSpPr>
        <p:sp>
          <p:nvSpPr>
            <p:cNvPr id="177" name="오른쪽 화살표 176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8" name="오른쪽 화살표 177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9" name="그룹 178"/>
          <p:cNvGrpSpPr/>
          <p:nvPr/>
        </p:nvGrpSpPr>
        <p:grpSpPr>
          <a:xfrm>
            <a:off x="3243361" y="5012115"/>
            <a:ext cx="1262882" cy="300678"/>
            <a:chOff x="2080009" y="2781748"/>
            <a:chExt cx="1262882" cy="300678"/>
          </a:xfrm>
        </p:grpSpPr>
        <p:sp>
          <p:nvSpPr>
            <p:cNvPr id="180" name="모서리가 둥근 직사각형 179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1" name="모서리가 둥근 직사각형 180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2" name="모서리가 둥근 직사각형 181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3" name="모서리가 둥근 직사각형 182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84" name="모서리가 둥근 직사각형 183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모서리가 둥근 직사각형 184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2403983" y="2788236"/>
              <a:ext cx="7323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Director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88" name="타원 187"/>
          <p:cNvSpPr/>
          <p:nvPr/>
        </p:nvSpPr>
        <p:spPr>
          <a:xfrm>
            <a:off x="5137970" y="5484491"/>
            <a:ext cx="432311" cy="43231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오른쪽 화살표 188"/>
          <p:cNvSpPr/>
          <p:nvPr/>
        </p:nvSpPr>
        <p:spPr>
          <a:xfrm>
            <a:off x="5196238" y="5624918"/>
            <a:ext cx="135781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0" name="오른쪽 화살표 189"/>
          <p:cNvSpPr/>
          <p:nvPr/>
        </p:nvSpPr>
        <p:spPr>
          <a:xfrm flipH="1">
            <a:off x="5366071" y="5624918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1" name="오른쪽 화살표 190"/>
          <p:cNvSpPr/>
          <p:nvPr/>
        </p:nvSpPr>
        <p:spPr>
          <a:xfrm rot="16200000">
            <a:off x="5290867" y="5487010"/>
            <a:ext cx="135781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2" name="오른쪽 화살표 191"/>
          <p:cNvSpPr/>
          <p:nvPr/>
        </p:nvSpPr>
        <p:spPr>
          <a:xfrm rot="16200000" flipH="1">
            <a:off x="5276209" y="5742784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9" name="그룹 208"/>
          <p:cNvGrpSpPr/>
          <p:nvPr/>
        </p:nvGrpSpPr>
        <p:grpSpPr>
          <a:xfrm>
            <a:off x="2411792" y="2454185"/>
            <a:ext cx="830282" cy="1103659"/>
            <a:chOff x="2420259" y="2720196"/>
            <a:chExt cx="830282" cy="1103659"/>
          </a:xfrm>
        </p:grpSpPr>
        <p:cxnSp>
          <p:nvCxnSpPr>
            <p:cNvPr id="195" name="직선 연결선 194"/>
            <p:cNvCxnSpPr/>
            <p:nvPr/>
          </p:nvCxnSpPr>
          <p:spPr>
            <a:xfrm>
              <a:off x="2420259" y="2720196"/>
              <a:ext cx="0" cy="1103659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직선 연결선 198"/>
            <p:cNvCxnSpPr/>
            <p:nvPr/>
          </p:nvCxnSpPr>
          <p:spPr>
            <a:xfrm>
              <a:off x="2420259" y="2864329"/>
              <a:ext cx="83028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직선 연결선 199"/>
            <p:cNvCxnSpPr/>
            <p:nvPr/>
          </p:nvCxnSpPr>
          <p:spPr>
            <a:xfrm>
              <a:off x="2420259" y="3243115"/>
              <a:ext cx="83028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직선 연결선 200"/>
            <p:cNvCxnSpPr/>
            <p:nvPr/>
          </p:nvCxnSpPr>
          <p:spPr>
            <a:xfrm>
              <a:off x="2420259" y="3601920"/>
              <a:ext cx="830282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직선 연결선 203"/>
          <p:cNvCxnSpPr/>
          <p:nvPr/>
        </p:nvCxnSpPr>
        <p:spPr>
          <a:xfrm>
            <a:off x="2858432" y="2454185"/>
            <a:ext cx="0" cy="23078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직선 연결선 204"/>
          <p:cNvCxnSpPr/>
          <p:nvPr/>
        </p:nvCxnSpPr>
        <p:spPr>
          <a:xfrm>
            <a:off x="2858432" y="2683660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/>
          <p:cNvCxnSpPr/>
          <p:nvPr/>
        </p:nvCxnSpPr>
        <p:spPr>
          <a:xfrm>
            <a:off x="2858432" y="3062446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/>
          <p:cNvCxnSpPr/>
          <p:nvPr/>
        </p:nvCxnSpPr>
        <p:spPr>
          <a:xfrm>
            <a:off x="2858432" y="3421251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>
            <a:off x="2866493" y="3887672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직선 연결선 212"/>
          <p:cNvCxnSpPr/>
          <p:nvPr/>
        </p:nvCxnSpPr>
        <p:spPr>
          <a:xfrm>
            <a:off x="2866493" y="4266458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직선 연결선 213"/>
          <p:cNvCxnSpPr/>
          <p:nvPr/>
        </p:nvCxnSpPr>
        <p:spPr>
          <a:xfrm>
            <a:off x="2866493" y="4625263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직선 연결선 215"/>
          <p:cNvCxnSpPr/>
          <p:nvPr/>
        </p:nvCxnSpPr>
        <p:spPr>
          <a:xfrm>
            <a:off x="2117473" y="2972975"/>
            <a:ext cx="29431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직선 연결선 216"/>
          <p:cNvCxnSpPr/>
          <p:nvPr/>
        </p:nvCxnSpPr>
        <p:spPr>
          <a:xfrm>
            <a:off x="2569994" y="4266250"/>
            <a:ext cx="2943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직선 연결선 217"/>
          <p:cNvCxnSpPr/>
          <p:nvPr/>
        </p:nvCxnSpPr>
        <p:spPr>
          <a:xfrm>
            <a:off x="1354372" y="2975853"/>
            <a:ext cx="29431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직선 연결선 218"/>
          <p:cNvCxnSpPr/>
          <p:nvPr/>
        </p:nvCxnSpPr>
        <p:spPr>
          <a:xfrm>
            <a:off x="1131895" y="2214403"/>
            <a:ext cx="0" cy="52598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TextBox 221"/>
          <p:cNvSpPr txBox="1"/>
          <p:nvPr/>
        </p:nvSpPr>
        <p:spPr>
          <a:xfrm>
            <a:off x="785765" y="1858179"/>
            <a:ext cx="725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Internet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233" name="직선 연결선 232"/>
          <p:cNvCxnSpPr/>
          <p:nvPr/>
        </p:nvCxnSpPr>
        <p:spPr>
          <a:xfrm>
            <a:off x="4849560" y="2493925"/>
            <a:ext cx="0" cy="28188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직선 연결선 233"/>
          <p:cNvCxnSpPr/>
          <p:nvPr/>
        </p:nvCxnSpPr>
        <p:spPr>
          <a:xfrm flipH="1">
            <a:off x="4520492" y="2655681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직선 연결선 234"/>
          <p:cNvCxnSpPr/>
          <p:nvPr/>
        </p:nvCxnSpPr>
        <p:spPr>
          <a:xfrm flipH="1">
            <a:off x="4520492" y="3034467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직선 연결선 235"/>
          <p:cNvCxnSpPr/>
          <p:nvPr/>
        </p:nvCxnSpPr>
        <p:spPr>
          <a:xfrm flipH="1">
            <a:off x="4520492" y="3393272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직선 연결선 236"/>
          <p:cNvCxnSpPr/>
          <p:nvPr/>
        </p:nvCxnSpPr>
        <p:spPr>
          <a:xfrm flipH="1">
            <a:off x="4513269" y="3859693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직선 연결선 237"/>
          <p:cNvCxnSpPr/>
          <p:nvPr/>
        </p:nvCxnSpPr>
        <p:spPr>
          <a:xfrm flipH="1">
            <a:off x="4513269" y="4238479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직선 연결선 238"/>
          <p:cNvCxnSpPr/>
          <p:nvPr/>
        </p:nvCxnSpPr>
        <p:spPr>
          <a:xfrm flipH="1">
            <a:off x="4513269" y="4597284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직선 연결선 239"/>
          <p:cNvCxnSpPr/>
          <p:nvPr/>
        </p:nvCxnSpPr>
        <p:spPr>
          <a:xfrm flipH="1">
            <a:off x="4844291" y="4238271"/>
            <a:ext cx="2637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직선 연결선 243"/>
          <p:cNvCxnSpPr/>
          <p:nvPr/>
        </p:nvCxnSpPr>
        <p:spPr>
          <a:xfrm flipH="1">
            <a:off x="4520492" y="5162491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꺾인 연결선 245"/>
          <p:cNvCxnSpPr>
            <a:stCxn id="131" idx="2"/>
            <a:endCxn id="188" idx="2"/>
          </p:cNvCxnSpPr>
          <p:nvPr/>
        </p:nvCxnSpPr>
        <p:spPr>
          <a:xfrm rot="16200000" flipH="1">
            <a:off x="3119832" y="3682509"/>
            <a:ext cx="1252172" cy="2784103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직선 연결선 246"/>
          <p:cNvCxnSpPr>
            <a:stCxn id="173" idx="2"/>
            <a:endCxn id="188" idx="0"/>
          </p:cNvCxnSpPr>
          <p:nvPr/>
        </p:nvCxnSpPr>
        <p:spPr>
          <a:xfrm>
            <a:off x="5354126" y="4452719"/>
            <a:ext cx="0" cy="10317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2" name="그룹 251"/>
          <p:cNvGrpSpPr/>
          <p:nvPr/>
        </p:nvGrpSpPr>
        <p:grpSpPr>
          <a:xfrm>
            <a:off x="8539634" y="3741398"/>
            <a:ext cx="1262882" cy="300678"/>
            <a:chOff x="2080009" y="2781748"/>
            <a:chExt cx="1262882" cy="300678"/>
          </a:xfrm>
        </p:grpSpPr>
        <p:sp>
          <p:nvSpPr>
            <p:cNvPr id="253" name="모서리가 둥근 직사각형 252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4" name="모서리가 둥근 직사각형 253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5" name="모서리가 둥근 직사각형 254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모서리가 둥근 직사각형 255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57" name="모서리가 둥근 직사각형 256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8" name="모서리가 둥근 직사각형 257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254353" y="2788236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#1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60" name="그룹 259"/>
          <p:cNvGrpSpPr/>
          <p:nvPr/>
        </p:nvGrpSpPr>
        <p:grpSpPr>
          <a:xfrm>
            <a:off x="8539634" y="4102514"/>
            <a:ext cx="1262882" cy="300678"/>
            <a:chOff x="2080009" y="2781748"/>
            <a:chExt cx="1262882" cy="300678"/>
          </a:xfrm>
        </p:grpSpPr>
        <p:sp>
          <p:nvSpPr>
            <p:cNvPr id="261" name="모서리가 둥근 직사각형 260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2" name="모서리가 둥근 직사각형 261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3" name="모서리가 둥근 직사각형 262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4" name="모서리가 둥근 직사각형 263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65" name="모서리가 둥근 직사각형 264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6" name="모서리가 둥근 직사각형 265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2254353" y="2788236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#2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268" name="그룹 267"/>
          <p:cNvGrpSpPr/>
          <p:nvPr/>
        </p:nvGrpSpPr>
        <p:grpSpPr>
          <a:xfrm>
            <a:off x="8539634" y="4471943"/>
            <a:ext cx="1262882" cy="300678"/>
            <a:chOff x="2080009" y="2781748"/>
            <a:chExt cx="1262882" cy="300678"/>
          </a:xfrm>
        </p:grpSpPr>
        <p:sp>
          <p:nvSpPr>
            <p:cNvPr id="269" name="모서리가 둥근 직사각형 268"/>
            <p:cNvSpPr/>
            <p:nvPr/>
          </p:nvSpPr>
          <p:spPr>
            <a:xfrm>
              <a:off x="2384372" y="3019423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0" name="모서리가 둥근 직사각형 269"/>
            <p:cNvSpPr/>
            <p:nvPr/>
          </p:nvSpPr>
          <p:spPr>
            <a:xfrm>
              <a:off x="2291123" y="2926736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1" name="모서리가 둥근 직사각형 270"/>
            <p:cNvSpPr/>
            <p:nvPr/>
          </p:nvSpPr>
          <p:spPr>
            <a:xfrm>
              <a:off x="2267903" y="3009759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2" name="모서리가 둥근 직사각형 271"/>
            <p:cNvSpPr/>
            <p:nvPr/>
          </p:nvSpPr>
          <p:spPr>
            <a:xfrm>
              <a:off x="2080009" y="2781748"/>
              <a:ext cx="1262882" cy="300678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00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273" name="모서리가 둥근 직사각형 272"/>
            <p:cNvSpPr/>
            <p:nvPr/>
          </p:nvSpPr>
          <p:spPr>
            <a:xfrm>
              <a:off x="2156453" y="2834545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4" name="모서리가 둥근 직사각형 273"/>
            <p:cNvSpPr/>
            <p:nvPr/>
          </p:nvSpPr>
          <p:spPr>
            <a:xfrm>
              <a:off x="2158788" y="2917568"/>
              <a:ext cx="81360" cy="44688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2254353" y="2788236"/>
              <a:ext cx="6443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HCI</a:t>
              </a:r>
              <a:r>
                <a:rPr lang="ko-KR" altLang="en-US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 </a:t>
              </a:r>
              <a:r>
                <a:rPr lang="en-US" altLang="ko-KR" sz="1200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#3</a:t>
              </a:r>
              <a:endPara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276" name="순서도: 자기 디스크 275"/>
          <p:cNvSpPr/>
          <p:nvPr/>
        </p:nvSpPr>
        <p:spPr>
          <a:xfrm>
            <a:off x="9453041" y="3785345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7" name="순서도: 자기 디스크 276"/>
          <p:cNvSpPr/>
          <p:nvPr/>
        </p:nvSpPr>
        <p:spPr>
          <a:xfrm>
            <a:off x="9453041" y="4147112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순서도: 자기 디스크 277"/>
          <p:cNvSpPr/>
          <p:nvPr/>
        </p:nvSpPr>
        <p:spPr>
          <a:xfrm>
            <a:off x="9451140" y="4515820"/>
            <a:ext cx="275426" cy="215696"/>
          </a:xfrm>
          <a:prstGeom prst="flowChartMagneticDisk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9" name="모서리가 둥근 직사각형 278"/>
          <p:cNvSpPr/>
          <p:nvPr/>
        </p:nvSpPr>
        <p:spPr>
          <a:xfrm>
            <a:off x="7406780" y="4042076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280" name="오른쪽 화살표 279"/>
          <p:cNvSpPr/>
          <p:nvPr/>
        </p:nvSpPr>
        <p:spPr>
          <a:xfrm flipH="1">
            <a:off x="7459447" y="4077037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1" name="오른쪽 화살표 280"/>
          <p:cNvSpPr/>
          <p:nvPr/>
        </p:nvSpPr>
        <p:spPr>
          <a:xfrm flipH="1">
            <a:off x="7453570" y="4231249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2" name="그룹 281"/>
          <p:cNvGrpSpPr/>
          <p:nvPr/>
        </p:nvGrpSpPr>
        <p:grpSpPr>
          <a:xfrm flipH="1">
            <a:off x="7670179" y="4123751"/>
            <a:ext cx="167953" cy="322602"/>
            <a:chOff x="3981481" y="5017267"/>
            <a:chExt cx="170975" cy="322602"/>
          </a:xfrm>
          <a:solidFill>
            <a:schemeClr val="bg1"/>
          </a:solidFill>
        </p:grpSpPr>
        <p:sp>
          <p:nvSpPr>
            <p:cNvPr id="283" name="오른쪽 화살표 282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4" name="오른쪽 화살표 283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85" name="타원 284"/>
          <p:cNvSpPr/>
          <p:nvPr/>
        </p:nvSpPr>
        <p:spPr>
          <a:xfrm>
            <a:off x="7425015" y="5487336"/>
            <a:ext cx="432311" cy="43231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6" name="오른쪽 화살표 285"/>
          <p:cNvSpPr/>
          <p:nvPr/>
        </p:nvSpPr>
        <p:spPr>
          <a:xfrm>
            <a:off x="7483283" y="5627763"/>
            <a:ext cx="135781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7" name="오른쪽 화살표 286"/>
          <p:cNvSpPr/>
          <p:nvPr/>
        </p:nvSpPr>
        <p:spPr>
          <a:xfrm flipH="1">
            <a:off x="7653116" y="5627763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8" name="오른쪽 화살표 287"/>
          <p:cNvSpPr/>
          <p:nvPr/>
        </p:nvSpPr>
        <p:spPr>
          <a:xfrm rot="16200000">
            <a:off x="7577912" y="5489855"/>
            <a:ext cx="135781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9" name="오른쪽 화살표 288"/>
          <p:cNvSpPr/>
          <p:nvPr/>
        </p:nvSpPr>
        <p:spPr>
          <a:xfrm rot="16200000" flipH="1">
            <a:off x="7563254" y="5745629"/>
            <a:ext cx="165098" cy="16839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0" name="직선 연결선 289"/>
          <p:cNvCxnSpPr>
            <a:stCxn id="279" idx="2"/>
            <a:endCxn id="285" idx="0"/>
          </p:cNvCxnSpPr>
          <p:nvPr/>
        </p:nvCxnSpPr>
        <p:spPr>
          <a:xfrm>
            <a:off x="7641171" y="4455564"/>
            <a:ext cx="0" cy="10317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구름 290"/>
          <p:cNvSpPr/>
          <p:nvPr/>
        </p:nvSpPr>
        <p:spPr>
          <a:xfrm>
            <a:off x="6006988" y="5518481"/>
            <a:ext cx="974645" cy="400511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10" name="직선 연결선 309"/>
          <p:cNvCxnSpPr/>
          <p:nvPr/>
        </p:nvCxnSpPr>
        <p:spPr>
          <a:xfrm>
            <a:off x="9810983" y="3922883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직선 연결선 310"/>
          <p:cNvCxnSpPr/>
          <p:nvPr/>
        </p:nvCxnSpPr>
        <p:spPr>
          <a:xfrm>
            <a:off x="9810983" y="4301669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직선 연결선 311"/>
          <p:cNvCxnSpPr/>
          <p:nvPr/>
        </p:nvCxnSpPr>
        <p:spPr>
          <a:xfrm>
            <a:off x="9810983" y="4660474"/>
            <a:ext cx="3672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직선 연결선 317"/>
          <p:cNvCxnSpPr/>
          <p:nvPr/>
        </p:nvCxnSpPr>
        <p:spPr>
          <a:xfrm>
            <a:off x="9810976" y="3846682"/>
            <a:ext cx="6504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직선 연결선 318"/>
          <p:cNvCxnSpPr/>
          <p:nvPr/>
        </p:nvCxnSpPr>
        <p:spPr>
          <a:xfrm>
            <a:off x="9810976" y="4225468"/>
            <a:ext cx="6504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직선 연결선 319"/>
          <p:cNvCxnSpPr/>
          <p:nvPr/>
        </p:nvCxnSpPr>
        <p:spPr>
          <a:xfrm>
            <a:off x="9810976" y="4584273"/>
            <a:ext cx="65046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직선 연결선 321"/>
          <p:cNvCxnSpPr/>
          <p:nvPr/>
        </p:nvCxnSpPr>
        <p:spPr>
          <a:xfrm>
            <a:off x="10178245" y="3728726"/>
            <a:ext cx="0" cy="10438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모서리가 둥근 직사각형 325"/>
          <p:cNvSpPr/>
          <p:nvPr/>
        </p:nvSpPr>
        <p:spPr>
          <a:xfrm>
            <a:off x="10769431" y="4253427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27" name="오른쪽 화살표 326"/>
          <p:cNvSpPr/>
          <p:nvPr/>
        </p:nvSpPr>
        <p:spPr>
          <a:xfrm flipH="1">
            <a:off x="10822098" y="4288388"/>
            <a:ext cx="165098" cy="168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8" name="오른쪽 화살표 327"/>
          <p:cNvSpPr/>
          <p:nvPr/>
        </p:nvSpPr>
        <p:spPr>
          <a:xfrm flipH="1">
            <a:off x="10816221" y="4442600"/>
            <a:ext cx="165098" cy="1683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9" name="그룹 328"/>
          <p:cNvGrpSpPr/>
          <p:nvPr/>
        </p:nvGrpSpPr>
        <p:grpSpPr>
          <a:xfrm flipH="1">
            <a:off x="11032830" y="4335102"/>
            <a:ext cx="167953" cy="322602"/>
            <a:chOff x="3981481" y="5017267"/>
            <a:chExt cx="170975" cy="322602"/>
          </a:xfrm>
          <a:solidFill>
            <a:srgbClr val="FF0000"/>
          </a:solidFill>
        </p:grpSpPr>
        <p:sp>
          <p:nvSpPr>
            <p:cNvPr id="330" name="오른쪽 화살표 329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1" name="오른쪽 화살표 330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33" name="꺾인 연결선 332"/>
          <p:cNvCxnSpPr>
            <a:stCxn id="326" idx="2"/>
            <a:endCxn id="285" idx="6"/>
          </p:cNvCxnSpPr>
          <p:nvPr/>
        </p:nvCxnSpPr>
        <p:spPr>
          <a:xfrm rot="5400000">
            <a:off x="8912286" y="3611955"/>
            <a:ext cx="1036577" cy="3146496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모서리가 둥근 직사각형 335"/>
          <p:cNvSpPr/>
          <p:nvPr/>
        </p:nvSpPr>
        <p:spPr>
          <a:xfrm>
            <a:off x="10763658" y="3738500"/>
            <a:ext cx="468782" cy="413488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37" name="오른쪽 화살표 336"/>
          <p:cNvSpPr/>
          <p:nvPr/>
        </p:nvSpPr>
        <p:spPr>
          <a:xfrm flipH="1">
            <a:off x="10816325" y="3773461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8" name="오른쪽 화살표 337"/>
          <p:cNvSpPr/>
          <p:nvPr/>
        </p:nvSpPr>
        <p:spPr>
          <a:xfrm flipH="1">
            <a:off x="10810448" y="3927673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9" name="그룹 338"/>
          <p:cNvGrpSpPr/>
          <p:nvPr/>
        </p:nvGrpSpPr>
        <p:grpSpPr>
          <a:xfrm flipH="1">
            <a:off x="11027057" y="3820175"/>
            <a:ext cx="167953" cy="322602"/>
            <a:chOff x="3981481" y="5017267"/>
            <a:chExt cx="170975" cy="322602"/>
          </a:xfrm>
          <a:solidFill>
            <a:srgbClr val="92D050"/>
          </a:solidFill>
        </p:grpSpPr>
        <p:sp>
          <p:nvSpPr>
            <p:cNvPr id="340" name="오른쪽 화살표 339"/>
            <p:cNvSpPr/>
            <p:nvPr/>
          </p:nvSpPr>
          <p:spPr>
            <a:xfrm flipH="1">
              <a:off x="3987358" y="5017267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1" name="오른쪽 화살표 340"/>
            <p:cNvSpPr/>
            <p:nvPr/>
          </p:nvSpPr>
          <p:spPr>
            <a:xfrm flipH="1">
              <a:off x="3981481" y="5171479"/>
              <a:ext cx="165098" cy="16839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42" name="직선 연결선 341"/>
          <p:cNvCxnSpPr/>
          <p:nvPr/>
        </p:nvCxnSpPr>
        <p:spPr>
          <a:xfrm>
            <a:off x="10467323" y="3707714"/>
            <a:ext cx="0" cy="110365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직선 연결선 342"/>
          <p:cNvCxnSpPr/>
          <p:nvPr/>
        </p:nvCxnSpPr>
        <p:spPr>
          <a:xfrm>
            <a:off x="10467323" y="4023761"/>
            <a:ext cx="294319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타원 350"/>
          <p:cNvSpPr/>
          <p:nvPr/>
        </p:nvSpPr>
        <p:spPr>
          <a:xfrm>
            <a:off x="10784189" y="2543233"/>
            <a:ext cx="432311" cy="432311"/>
          </a:xfrm>
          <a:prstGeom prst="ellipse">
            <a:avLst/>
          </a:prstGeom>
          <a:solidFill>
            <a:schemeClr val="tx1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2" name="오른쪽 화살표 351"/>
          <p:cNvSpPr/>
          <p:nvPr/>
        </p:nvSpPr>
        <p:spPr>
          <a:xfrm>
            <a:off x="10842457" y="2683660"/>
            <a:ext cx="135781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3" name="오른쪽 화살표 352"/>
          <p:cNvSpPr/>
          <p:nvPr/>
        </p:nvSpPr>
        <p:spPr>
          <a:xfrm flipH="1">
            <a:off x="11012290" y="2683660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4" name="오른쪽 화살표 353"/>
          <p:cNvSpPr/>
          <p:nvPr/>
        </p:nvSpPr>
        <p:spPr>
          <a:xfrm rot="16200000">
            <a:off x="10937086" y="2545752"/>
            <a:ext cx="135781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5" name="오른쪽 화살표 354"/>
          <p:cNvSpPr/>
          <p:nvPr/>
        </p:nvSpPr>
        <p:spPr>
          <a:xfrm rot="16200000" flipH="1">
            <a:off x="10922428" y="2801526"/>
            <a:ext cx="165098" cy="16839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6" name="구름 355"/>
          <p:cNvSpPr/>
          <p:nvPr/>
        </p:nvSpPr>
        <p:spPr>
          <a:xfrm>
            <a:off x="10502217" y="1810470"/>
            <a:ext cx="974645" cy="400511"/>
          </a:xfrm>
          <a:prstGeom prst="cloud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57" name="직선 연결선 356"/>
          <p:cNvCxnSpPr>
            <a:stCxn id="351" idx="4"/>
            <a:endCxn id="336" idx="0"/>
          </p:cNvCxnSpPr>
          <p:nvPr/>
        </p:nvCxnSpPr>
        <p:spPr>
          <a:xfrm flipH="1">
            <a:off x="10998049" y="2975544"/>
            <a:ext cx="2296" cy="762956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직선 연결선 357"/>
          <p:cNvCxnSpPr/>
          <p:nvPr/>
        </p:nvCxnSpPr>
        <p:spPr>
          <a:xfrm>
            <a:off x="10988346" y="2213454"/>
            <a:ext cx="0" cy="52598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TextBox 358"/>
          <p:cNvSpPr txBox="1"/>
          <p:nvPr/>
        </p:nvSpPr>
        <p:spPr>
          <a:xfrm>
            <a:off x="10642216" y="1857230"/>
            <a:ext cx="725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Internet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367" name="직선 연결선 366"/>
          <p:cNvCxnSpPr/>
          <p:nvPr/>
        </p:nvCxnSpPr>
        <p:spPr>
          <a:xfrm>
            <a:off x="10167126" y="4450440"/>
            <a:ext cx="5945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직선 연결선 368"/>
          <p:cNvCxnSpPr/>
          <p:nvPr/>
        </p:nvCxnSpPr>
        <p:spPr>
          <a:xfrm>
            <a:off x="8210565" y="3717100"/>
            <a:ext cx="0" cy="1055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직선 연결선 369"/>
          <p:cNvCxnSpPr/>
          <p:nvPr/>
        </p:nvCxnSpPr>
        <p:spPr>
          <a:xfrm flipH="1">
            <a:off x="8210565" y="3896157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직선 연결선 371"/>
          <p:cNvCxnSpPr/>
          <p:nvPr/>
        </p:nvCxnSpPr>
        <p:spPr>
          <a:xfrm flipH="1">
            <a:off x="7881496" y="4253720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직선 연결선 372"/>
          <p:cNvCxnSpPr/>
          <p:nvPr/>
        </p:nvCxnSpPr>
        <p:spPr>
          <a:xfrm flipH="1">
            <a:off x="8210564" y="4255219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직선 연결선 373"/>
          <p:cNvCxnSpPr/>
          <p:nvPr/>
        </p:nvCxnSpPr>
        <p:spPr>
          <a:xfrm flipH="1">
            <a:off x="8219026" y="4619284"/>
            <a:ext cx="3290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직선 연결선 379"/>
          <p:cNvCxnSpPr/>
          <p:nvPr/>
        </p:nvCxnSpPr>
        <p:spPr>
          <a:xfrm>
            <a:off x="5580050" y="5692179"/>
            <a:ext cx="4269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직선 연결선 381"/>
          <p:cNvCxnSpPr/>
          <p:nvPr/>
        </p:nvCxnSpPr>
        <p:spPr>
          <a:xfrm>
            <a:off x="6964505" y="5692179"/>
            <a:ext cx="4605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6076899" y="5570613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IPSecVPN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6771963" y="580623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TLS</a:t>
            </a:r>
            <a:endParaRPr lang="ko-KR" altLang="en-US" sz="10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4918782" y="3718319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1G MGMT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1" name="TextBox 390"/>
          <p:cNvSpPr txBox="1"/>
          <p:nvPr/>
        </p:nvSpPr>
        <p:spPr>
          <a:xfrm>
            <a:off x="7205328" y="3718265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1G MGMT</a:t>
            </a:r>
            <a:endParaRPr lang="ko-KR" altLang="en-US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1396770" y="4092643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10G ST</a:t>
            </a:r>
            <a:endParaRPr lang="ko-KR" altLang="en-US" sz="1200" dirty="0" smtClean="0">
              <a:solidFill>
                <a:srgbClr val="FF0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11257152" y="4237391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FF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10G</a:t>
            </a:r>
          </a:p>
          <a:p>
            <a:pPr algn="ctr"/>
            <a:r>
              <a:rPr lang="en-US" altLang="ko-KR" sz="1200" dirty="0" smtClean="0">
                <a:solidFill>
                  <a:srgbClr val="FF00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ST</a:t>
            </a:r>
            <a:endParaRPr lang="ko-KR" altLang="en-US" sz="1200" dirty="0" smtClean="0">
              <a:solidFill>
                <a:srgbClr val="FF00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1492172" y="3212498"/>
            <a:ext cx="791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92D05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10G SVC</a:t>
            </a:r>
            <a:endParaRPr lang="ko-KR" altLang="en-US" sz="1200" dirty="0" smtClean="0">
              <a:solidFill>
                <a:srgbClr val="92D05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11257152" y="3743554"/>
            <a:ext cx="47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92D05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10G</a:t>
            </a:r>
          </a:p>
          <a:p>
            <a:pPr algn="ctr"/>
            <a:r>
              <a:rPr lang="en-US" altLang="ko-KR" sz="1200" dirty="0" smtClean="0">
                <a:solidFill>
                  <a:srgbClr val="92D05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SVC</a:t>
            </a:r>
            <a:endParaRPr lang="ko-KR" altLang="en-US" sz="1200" dirty="0" smtClean="0">
              <a:solidFill>
                <a:srgbClr val="92D05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7577967" y="2641427"/>
            <a:ext cx="2094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Ceph</a:t>
            </a: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HCI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Glance Multi-Store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4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Cinder Active-Active</a:t>
            </a:r>
            <a:endParaRPr lang="ko-KR" altLang="en-US" sz="14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4027405" y="1607464"/>
            <a:ext cx="411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defRPr>
            </a:lvl1pPr>
          </a:lstStyle>
          <a:p>
            <a:r>
              <a:rPr lang="en-US" altLang="ko-KR" dirty="0" smtClean="0"/>
              <a:t>OpenStack DCN </a:t>
            </a:r>
            <a:r>
              <a:rPr lang="en-US" altLang="ko-KR" dirty="0" err="1" smtClean="0"/>
              <a:t>PoC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구성도</a:t>
            </a:r>
            <a:endParaRPr lang="ko-KR" altLang="en-US" dirty="0"/>
          </a:p>
        </p:txBody>
      </p:sp>
      <p:sp>
        <p:nvSpPr>
          <p:cNvPr id="398" name="직사각형 397"/>
          <p:cNvSpPr/>
          <p:nvPr/>
        </p:nvSpPr>
        <p:spPr>
          <a:xfrm>
            <a:off x="7537063" y="2178693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주요 </a:t>
            </a:r>
            <a:r>
              <a:rPr lang="en-US" altLang="ko-KR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Key Point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2774345" y="5950462"/>
            <a:ext cx="2279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-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 스택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0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8316173" y="5950462"/>
            <a:ext cx="1754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DCN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사이트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– </a:t>
            </a:r>
            <a:r>
              <a:rPr lang="ko-KR" altLang="en-US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스택 </a:t>
            </a:r>
            <a:r>
              <a:rPr lang="en-US" altLang="ko-KR" sz="1400" b="1" dirty="0" smtClean="0">
                <a:solidFill>
                  <a:srgbClr val="FFFF00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1</a:t>
            </a:r>
            <a:endParaRPr lang="ko-KR" altLang="en-US" sz="1400" b="1" dirty="0" smtClean="0">
              <a:solidFill>
                <a:srgbClr val="FFFF00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075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4413861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err="1"/>
              <a:t>CloudFarm</a:t>
            </a:r>
            <a:r>
              <a:rPr lang="en-US" altLang="ko-KR" dirty="0"/>
              <a:t> </a:t>
            </a:r>
            <a:r>
              <a:rPr lang="ko-KR" altLang="en-US" dirty="0"/>
              <a:t>상품 출시 </a:t>
            </a:r>
            <a:r>
              <a:rPr lang="en-US" altLang="ko-KR" dirty="0" smtClean="0"/>
              <a:t>(22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6</a:t>
            </a:r>
            <a:r>
              <a:rPr lang="ko-KR" altLang="en-US" dirty="0"/>
              <a:t>월</a:t>
            </a:r>
            <a:r>
              <a:rPr lang="en-US" altLang="ko-KR" dirty="0"/>
              <a:t>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의 축적된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+IDC+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네트워크 기술을 응축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패키징하여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올인원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형태의 서비스로 제공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12866" y="1671070"/>
            <a:ext cx="1110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b="1">
                <a:solidFill>
                  <a:srgbClr val="00B0F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defRPr>
            </a:lvl1pPr>
          </a:lstStyle>
          <a:p>
            <a:r>
              <a:rPr lang="en-US" altLang="ko-KR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CloudFarm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은 공공</a:t>
            </a:r>
            <a:r>
              <a:rPr lang="en-US" altLang="ko-KR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금융 분야에서 오랫동안 신뢰를 쌓아온 </a:t>
            </a:r>
            <a:r>
              <a:rPr lang="en-US" altLang="ko-KR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kt cloud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가 만든 </a:t>
            </a: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프라이빗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클라우드의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강력한 보안성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과 </a:t>
            </a:r>
            <a:b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</a:b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퍼블릭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클라우드의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비용</a:t>
            </a:r>
            <a:r>
              <a:rPr lang="en-US" altLang="ko-KR" b="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/</a:t>
            </a:r>
            <a:r>
              <a:rPr lang="ko-KR" altLang="en-US" b="0" dirty="0">
                <a:solidFill>
                  <a:srgbClr val="FFFF0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운영 효과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를 갖춘 </a:t>
            </a:r>
            <a:r>
              <a:rPr lang="en-US" altLang="ko-KR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HW + SW 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풀 스택 </a:t>
            </a: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하이브리드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0" dirty="0" err="1">
                <a:latin typeface="DIGICO TTF Medium" panose="020B0600000101010101" pitchFamily="50" charset="-127"/>
                <a:ea typeface="DIGICO TTF Medium" panose="020B0600000101010101" pitchFamily="50" charset="-127"/>
              </a:rPr>
              <a:t>클라우드</a:t>
            </a:r>
            <a:r>
              <a:rPr lang="ko-KR" altLang="en-US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 상품입니다</a:t>
            </a:r>
            <a:r>
              <a:rPr lang="en-US" altLang="ko-KR" b="0" dirty="0">
                <a:latin typeface="DIGICO TTF Medium" panose="020B0600000101010101" pitchFamily="50" charset="-127"/>
                <a:ea typeface="DIGICO TTF Medium" panose="020B0600000101010101" pitchFamily="50" charset="-127"/>
              </a:rPr>
              <a:t>.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4199574" y="4968680"/>
            <a:ext cx="5979588" cy="4431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116" name="Picture 10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41859" y="5648026"/>
            <a:ext cx="373666" cy="37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7" name="직선 화살표 연결선 116"/>
          <p:cNvCxnSpPr/>
          <p:nvPr/>
        </p:nvCxnSpPr>
        <p:spPr>
          <a:xfrm>
            <a:off x="3029716" y="4690115"/>
            <a:ext cx="1264929" cy="0"/>
          </a:xfrm>
          <a:prstGeom prst="straightConnector1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8" name="꺾인 연결선 117"/>
          <p:cNvCxnSpPr>
            <a:endCxn id="116" idx="1"/>
          </p:cNvCxnSpPr>
          <p:nvPr/>
        </p:nvCxnSpPr>
        <p:spPr>
          <a:xfrm rot="16200000" flipH="1">
            <a:off x="2386558" y="4979557"/>
            <a:ext cx="759647" cy="950955"/>
          </a:xfrm>
          <a:prstGeom prst="bentConnector2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19" name="직선 연결선 118"/>
          <p:cNvCxnSpPr/>
          <p:nvPr/>
        </p:nvCxnSpPr>
        <p:spPr>
          <a:xfrm>
            <a:off x="7416523" y="5056368"/>
            <a:ext cx="0" cy="77849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0" name="직선 연결선 119"/>
          <p:cNvCxnSpPr/>
          <p:nvPr/>
        </p:nvCxnSpPr>
        <p:spPr>
          <a:xfrm>
            <a:off x="9551645" y="5037511"/>
            <a:ext cx="0" cy="778491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21" name="직선 연결선 120"/>
          <p:cNvCxnSpPr>
            <a:stCxn id="116" idx="3"/>
          </p:cNvCxnSpPr>
          <p:nvPr/>
        </p:nvCxnSpPr>
        <p:spPr>
          <a:xfrm>
            <a:off x="3615525" y="5834859"/>
            <a:ext cx="5936120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22" name="직사각형 121"/>
          <p:cNvSpPr/>
          <p:nvPr/>
        </p:nvSpPr>
        <p:spPr>
          <a:xfrm>
            <a:off x="2997975" y="4121453"/>
            <a:ext cx="119263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036" latinLnBrk="0"/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HW + SW</a:t>
            </a:r>
          </a:p>
          <a:p>
            <a:pPr algn="ctr" defTabSz="609036" latinLnBrk="0"/>
            <a:r>
              <a:rPr lang="ko-KR" altLang="en-US" sz="1400" spc="-8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풀 </a:t>
            </a:r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스택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패키징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23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1711431" y="4266490"/>
            <a:ext cx="1191647" cy="835987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B0F0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kern="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CFB84CBA-134E-41A5-AB56-E82858CBD355}"/>
              </a:ext>
            </a:extLst>
          </p:cNvPr>
          <p:cNvGrpSpPr>
            <a:grpSpLocks noChangeAspect="1"/>
          </p:cNvGrpSpPr>
          <p:nvPr/>
        </p:nvGrpSpPr>
        <p:grpSpPr>
          <a:xfrm>
            <a:off x="7025981" y="4308565"/>
            <a:ext cx="802244" cy="803671"/>
            <a:chOff x="3775075" y="8428038"/>
            <a:chExt cx="892175" cy="893763"/>
          </a:xfrm>
          <a:solidFill>
            <a:schemeClr val="bg1">
              <a:lumMod val="85000"/>
            </a:schemeClr>
          </a:solidFill>
        </p:grpSpPr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F715B0F3-4185-42E7-A3A4-88F014E97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840788"/>
              <a:ext cx="138113" cy="68263"/>
            </a:xfrm>
            <a:custGeom>
              <a:avLst/>
              <a:gdLst>
                <a:gd name="T0" fmla="*/ 217 w 434"/>
                <a:gd name="T1" fmla="*/ 0 h 216"/>
                <a:gd name="T2" fmla="*/ 69 w 434"/>
                <a:gd name="T3" fmla="*/ 0 h 216"/>
                <a:gd name="T4" fmla="*/ 61 w 434"/>
                <a:gd name="T5" fmla="*/ 0 h 216"/>
                <a:gd name="T6" fmla="*/ 48 w 434"/>
                <a:gd name="T7" fmla="*/ 3 h 216"/>
                <a:gd name="T8" fmla="*/ 37 w 434"/>
                <a:gd name="T9" fmla="*/ 8 h 216"/>
                <a:gd name="T10" fmla="*/ 20 w 434"/>
                <a:gd name="T11" fmla="*/ 20 h 216"/>
                <a:gd name="T12" fmla="*/ 12 w 434"/>
                <a:gd name="T13" fmla="*/ 30 h 216"/>
                <a:gd name="T14" fmla="*/ 5 w 434"/>
                <a:gd name="T15" fmla="*/ 41 h 216"/>
                <a:gd name="T16" fmla="*/ 2 w 434"/>
                <a:gd name="T17" fmla="*/ 54 h 216"/>
                <a:gd name="T18" fmla="*/ 0 w 434"/>
                <a:gd name="T19" fmla="*/ 67 h 216"/>
                <a:gd name="T20" fmla="*/ 0 w 434"/>
                <a:gd name="T21" fmla="*/ 148 h 216"/>
                <a:gd name="T22" fmla="*/ 2 w 434"/>
                <a:gd name="T23" fmla="*/ 162 h 216"/>
                <a:gd name="T24" fmla="*/ 5 w 434"/>
                <a:gd name="T25" fmla="*/ 174 h 216"/>
                <a:gd name="T26" fmla="*/ 12 w 434"/>
                <a:gd name="T27" fmla="*/ 186 h 216"/>
                <a:gd name="T28" fmla="*/ 30 w 434"/>
                <a:gd name="T29" fmla="*/ 204 h 216"/>
                <a:gd name="T30" fmla="*/ 42 w 434"/>
                <a:gd name="T31" fmla="*/ 210 h 216"/>
                <a:gd name="T32" fmla="*/ 55 w 434"/>
                <a:gd name="T33" fmla="*/ 215 h 216"/>
                <a:gd name="T34" fmla="*/ 69 w 434"/>
                <a:gd name="T35" fmla="*/ 216 h 216"/>
                <a:gd name="T36" fmla="*/ 217 w 434"/>
                <a:gd name="T37" fmla="*/ 216 h 216"/>
                <a:gd name="T38" fmla="*/ 365 w 434"/>
                <a:gd name="T39" fmla="*/ 216 h 216"/>
                <a:gd name="T40" fmla="*/ 379 w 434"/>
                <a:gd name="T41" fmla="*/ 215 h 216"/>
                <a:gd name="T42" fmla="*/ 391 w 434"/>
                <a:gd name="T43" fmla="*/ 210 h 216"/>
                <a:gd name="T44" fmla="*/ 404 w 434"/>
                <a:gd name="T45" fmla="*/ 204 h 216"/>
                <a:gd name="T46" fmla="*/ 413 w 434"/>
                <a:gd name="T47" fmla="*/ 196 h 216"/>
                <a:gd name="T48" fmla="*/ 421 w 434"/>
                <a:gd name="T49" fmla="*/ 186 h 216"/>
                <a:gd name="T50" fmla="*/ 428 w 434"/>
                <a:gd name="T51" fmla="*/ 174 h 216"/>
                <a:gd name="T52" fmla="*/ 432 w 434"/>
                <a:gd name="T53" fmla="*/ 162 h 216"/>
                <a:gd name="T54" fmla="*/ 434 w 434"/>
                <a:gd name="T55" fmla="*/ 148 h 216"/>
                <a:gd name="T56" fmla="*/ 434 w 434"/>
                <a:gd name="T57" fmla="*/ 67 h 216"/>
                <a:gd name="T58" fmla="*/ 432 w 434"/>
                <a:gd name="T59" fmla="*/ 54 h 216"/>
                <a:gd name="T60" fmla="*/ 428 w 434"/>
                <a:gd name="T61" fmla="*/ 41 h 216"/>
                <a:gd name="T62" fmla="*/ 421 w 434"/>
                <a:gd name="T63" fmla="*/ 30 h 216"/>
                <a:gd name="T64" fmla="*/ 413 w 434"/>
                <a:gd name="T65" fmla="*/ 20 h 216"/>
                <a:gd name="T66" fmla="*/ 404 w 434"/>
                <a:gd name="T67" fmla="*/ 11 h 216"/>
                <a:gd name="T68" fmla="*/ 391 w 434"/>
                <a:gd name="T69" fmla="*/ 5 h 216"/>
                <a:gd name="T70" fmla="*/ 379 w 434"/>
                <a:gd name="T71" fmla="*/ 1 h 216"/>
                <a:gd name="T72" fmla="*/ 365 w 434"/>
                <a:gd name="T73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6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0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2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6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9" y="216"/>
                  </a:lnTo>
                  <a:lnTo>
                    <a:pt x="156" y="216"/>
                  </a:lnTo>
                  <a:lnTo>
                    <a:pt x="217" y="216"/>
                  </a:lnTo>
                  <a:lnTo>
                    <a:pt x="365" y="216"/>
                  </a:lnTo>
                  <a:lnTo>
                    <a:pt x="365" y="216"/>
                  </a:lnTo>
                  <a:lnTo>
                    <a:pt x="373" y="216"/>
                  </a:lnTo>
                  <a:lnTo>
                    <a:pt x="379" y="215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6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2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0"/>
                  </a:lnTo>
                  <a:lnTo>
                    <a:pt x="432" y="54"/>
                  </a:lnTo>
                  <a:lnTo>
                    <a:pt x="431" y="48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5"/>
                  </a:lnTo>
                  <a:lnTo>
                    <a:pt x="413" y="20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DFA3F983-9156-4D7B-BF3A-81B337BE7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5" y="8566150"/>
              <a:ext cx="136525" cy="68263"/>
            </a:xfrm>
            <a:custGeom>
              <a:avLst/>
              <a:gdLst>
                <a:gd name="T0" fmla="*/ 68 w 432"/>
                <a:gd name="T1" fmla="*/ 0 h 217"/>
                <a:gd name="T2" fmla="*/ 61 w 432"/>
                <a:gd name="T3" fmla="*/ 0 h 217"/>
                <a:gd name="T4" fmla="*/ 47 w 432"/>
                <a:gd name="T5" fmla="*/ 4 h 217"/>
                <a:gd name="T6" fmla="*/ 36 w 432"/>
                <a:gd name="T7" fmla="*/ 9 h 217"/>
                <a:gd name="T8" fmla="*/ 19 w 432"/>
                <a:gd name="T9" fmla="*/ 20 h 217"/>
                <a:gd name="T10" fmla="*/ 8 w 432"/>
                <a:gd name="T11" fmla="*/ 36 h 217"/>
                <a:gd name="T12" fmla="*/ 3 w 432"/>
                <a:gd name="T13" fmla="*/ 48 h 217"/>
                <a:gd name="T14" fmla="*/ 1 w 432"/>
                <a:gd name="T15" fmla="*/ 62 h 217"/>
                <a:gd name="T16" fmla="*/ 0 w 432"/>
                <a:gd name="T17" fmla="*/ 149 h 217"/>
                <a:gd name="T18" fmla="*/ 1 w 432"/>
                <a:gd name="T19" fmla="*/ 156 h 217"/>
                <a:gd name="T20" fmla="*/ 3 w 432"/>
                <a:gd name="T21" fmla="*/ 170 h 217"/>
                <a:gd name="T22" fmla="*/ 8 w 432"/>
                <a:gd name="T23" fmla="*/ 181 h 217"/>
                <a:gd name="T24" fmla="*/ 19 w 432"/>
                <a:gd name="T25" fmla="*/ 197 h 217"/>
                <a:gd name="T26" fmla="*/ 36 w 432"/>
                <a:gd name="T27" fmla="*/ 209 h 217"/>
                <a:gd name="T28" fmla="*/ 47 w 432"/>
                <a:gd name="T29" fmla="*/ 214 h 217"/>
                <a:gd name="T30" fmla="*/ 61 w 432"/>
                <a:gd name="T31" fmla="*/ 216 h 217"/>
                <a:gd name="T32" fmla="*/ 365 w 432"/>
                <a:gd name="T33" fmla="*/ 217 h 217"/>
                <a:gd name="T34" fmla="*/ 372 w 432"/>
                <a:gd name="T35" fmla="*/ 216 h 217"/>
                <a:gd name="T36" fmla="*/ 385 w 432"/>
                <a:gd name="T37" fmla="*/ 214 h 217"/>
                <a:gd name="T38" fmla="*/ 397 w 432"/>
                <a:gd name="T39" fmla="*/ 209 h 217"/>
                <a:gd name="T40" fmla="*/ 413 w 432"/>
                <a:gd name="T41" fmla="*/ 197 h 217"/>
                <a:gd name="T42" fmla="*/ 425 w 432"/>
                <a:gd name="T43" fmla="*/ 181 h 217"/>
                <a:gd name="T44" fmla="*/ 430 w 432"/>
                <a:gd name="T45" fmla="*/ 170 h 217"/>
                <a:gd name="T46" fmla="*/ 432 w 432"/>
                <a:gd name="T47" fmla="*/ 156 h 217"/>
                <a:gd name="T48" fmla="*/ 432 w 432"/>
                <a:gd name="T49" fmla="*/ 69 h 217"/>
                <a:gd name="T50" fmla="*/ 432 w 432"/>
                <a:gd name="T51" fmla="*/ 62 h 217"/>
                <a:gd name="T52" fmla="*/ 430 w 432"/>
                <a:gd name="T53" fmla="*/ 48 h 217"/>
                <a:gd name="T54" fmla="*/ 425 w 432"/>
                <a:gd name="T55" fmla="*/ 36 h 217"/>
                <a:gd name="T56" fmla="*/ 413 w 432"/>
                <a:gd name="T57" fmla="*/ 20 h 217"/>
                <a:gd name="T58" fmla="*/ 397 w 432"/>
                <a:gd name="T59" fmla="*/ 9 h 217"/>
                <a:gd name="T60" fmla="*/ 385 w 432"/>
                <a:gd name="T61" fmla="*/ 4 h 217"/>
                <a:gd name="T62" fmla="*/ 372 w 432"/>
                <a:gd name="T63" fmla="*/ 0 h 217"/>
                <a:gd name="T64" fmla="*/ 365 w 432"/>
                <a:gd name="T6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2" h="217">
                  <a:moveTo>
                    <a:pt x="365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2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2" y="54"/>
                  </a:lnTo>
                  <a:lnTo>
                    <a:pt x="1" y="62"/>
                  </a:lnTo>
                  <a:lnTo>
                    <a:pt x="0" y="69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56"/>
                  </a:lnTo>
                  <a:lnTo>
                    <a:pt x="2" y="162"/>
                  </a:lnTo>
                  <a:lnTo>
                    <a:pt x="3" y="170"/>
                  </a:lnTo>
                  <a:lnTo>
                    <a:pt x="5" y="176"/>
                  </a:lnTo>
                  <a:lnTo>
                    <a:pt x="8" y="181"/>
                  </a:lnTo>
                  <a:lnTo>
                    <a:pt x="11" y="187"/>
                  </a:lnTo>
                  <a:lnTo>
                    <a:pt x="19" y="197"/>
                  </a:lnTo>
                  <a:lnTo>
                    <a:pt x="30" y="205"/>
                  </a:lnTo>
                  <a:lnTo>
                    <a:pt x="36" y="209"/>
                  </a:lnTo>
                  <a:lnTo>
                    <a:pt x="41" y="211"/>
                  </a:lnTo>
                  <a:lnTo>
                    <a:pt x="47" y="214"/>
                  </a:lnTo>
                  <a:lnTo>
                    <a:pt x="55" y="215"/>
                  </a:lnTo>
                  <a:lnTo>
                    <a:pt x="61" y="216"/>
                  </a:lnTo>
                  <a:lnTo>
                    <a:pt x="68" y="217"/>
                  </a:lnTo>
                  <a:lnTo>
                    <a:pt x="365" y="217"/>
                  </a:lnTo>
                  <a:lnTo>
                    <a:pt x="365" y="217"/>
                  </a:lnTo>
                  <a:lnTo>
                    <a:pt x="372" y="216"/>
                  </a:lnTo>
                  <a:lnTo>
                    <a:pt x="378" y="215"/>
                  </a:lnTo>
                  <a:lnTo>
                    <a:pt x="385" y="214"/>
                  </a:lnTo>
                  <a:lnTo>
                    <a:pt x="391" y="211"/>
                  </a:lnTo>
                  <a:lnTo>
                    <a:pt x="397" y="209"/>
                  </a:lnTo>
                  <a:lnTo>
                    <a:pt x="403" y="205"/>
                  </a:lnTo>
                  <a:lnTo>
                    <a:pt x="413" y="197"/>
                  </a:lnTo>
                  <a:lnTo>
                    <a:pt x="421" y="187"/>
                  </a:lnTo>
                  <a:lnTo>
                    <a:pt x="425" y="181"/>
                  </a:lnTo>
                  <a:lnTo>
                    <a:pt x="427" y="176"/>
                  </a:lnTo>
                  <a:lnTo>
                    <a:pt x="430" y="170"/>
                  </a:lnTo>
                  <a:lnTo>
                    <a:pt x="431" y="162"/>
                  </a:lnTo>
                  <a:lnTo>
                    <a:pt x="432" y="156"/>
                  </a:lnTo>
                  <a:lnTo>
                    <a:pt x="432" y="149"/>
                  </a:lnTo>
                  <a:lnTo>
                    <a:pt x="432" y="69"/>
                  </a:lnTo>
                  <a:lnTo>
                    <a:pt x="432" y="69"/>
                  </a:lnTo>
                  <a:lnTo>
                    <a:pt x="432" y="62"/>
                  </a:lnTo>
                  <a:lnTo>
                    <a:pt x="431" y="54"/>
                  </a:lnTo>
                  <a:lnTo>
                    <a:pt x="430" y="48"/>
                  </a:lnTo>
                  <a:lnTo>
                    <a:pt x="427" y="42"/>
                  </a:lnTo>
                  <a:lnTo>
                    <a:pt x="425" y="36"/>
                  </a:lnTo>
                  <a:lnTo>
                    <a:pt x="421" y="31"/>
                  </a:lnTo>
                  <a:lnTo>
                    <a:pt x="413" y="20"/>
                  </a:lnTo>
                  <a:lnTo>
                    <a:pt x="403" y="12"/>
                  </a:lnTo>
                  <a:lnTo>
                    <a:pt x="397" y="9"/>
                  </a:lnTo>
                  <a:lnTo>
                    <a:pt x="391" y="6"/>
                  </a:lnTo>
                  <a:lnTo>
                    <a:pt x="385" y="4"/>
                  </a:lnTo>
                  <a:lnTo>
                    <a:pt x="378" y="2"/>
                  </a:lnTo>
                  <a:lnTo>
                    <a:pt x="372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EFD503D8-9835-4FC7-BD2C-FFE2E5FD9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00" y="8943975"/>
              <a:ext cx="138113" cy="68263"/>
            </a:xfrm>
            <a:custGeom>
              <a:avLst/>
              <a:gdLst>
                <a:gd name="T0" fmla="*/ 217 w 434"/>
                <a:gd name="T1" fmla="*/ 0 h 215"/>
                <a:gd name="T2" fmla="*/ 69 w 434"/>
                <a:gd name="T3" fmla="*/ 0 h 215"/>
                <a:gd name="T4" fmla="*/ 61 w 434"/>
                <a:gd name="T5" fmla="*/ 0 h 215"/>
                <a:gd name="T6" fmla="*/ 48 w 434"/>
                <a:gd name="T7" fmla="*/ 3 h 215"/>
                <a:gd name="T8" fmla="*/ 37 w 434"/>
                <a:gd name="T9" fmla="*/ 8 h 215"/>
                <a:gd name="T10" fmla="*/ 20 w 434"/>
                <a:gd name="T11" fmla="*/ 19 h 215"/>
                <a:gd name="T12" fmla="*/ 8 w 434"/>
                <a:gd name="T13" fmla="*/ 35 h 215"/>
                <a:gd name="T14" fmla="*/ 3 w 434"/>
                <a:gd name="T15" fmla="*/ 47 h 215"/>
                <a:gd name="T16" fmla="*/ 1 w 434"/>
                <a:gd name="T17" fmla="*/ 61 h 215"/>
                <a:gd name="T18" fmla="*/ 0 w 434"/>
                <a:gd name="T19" fmla="*/ 148 h 215"/>
                <a:gd name="T20" fmla="*/ 1 w 434"/>
                <a:gd name="T21" fmla="*/ 155 h 215"/>
                <a:gd name="T22" fmla="*/ 3 w 434"/>
                <a:gd name="T23" fmla="*/ 168 h 215"/>
                <a:gd name="T24" fmla="*/ 8 w 434"/>
                <a:gd name="T25" fmla="*/ 180 h 215"/>
                <a:gd name="T26" fmla="*/ 20 w 434"/>
                <a:gd name="T27" fmla="*/ 196 h 215"/>
                <a:gd name="T28" fmla="*/ 37 w 434"/>
                <a:gd name="T29" fmla="*/ 207 h 215"/>
                <a:gd name="T30" fmla="*/ 48 w 434"/>
                <a:gd name="T31" fmla="*/ 212 h 215"/>
                <a:gd name="T32" fmla="*/ 61 w 434"/>
                <a:gd name="T33" fmla="*/ 215 h 215"/>
                <a:gd name="T34" fmla="*/ 156 w 434"/>
                <a:gd name="T35" fmla="*/ 215 h 215"/>
                <a:gd name="T36" fmla="*/ 365 w 434"/>
                <a:gd name="T37" fmla="*/ 215 h 215"/>
                <a:gd name="T38" fmla="*/ 373 w 434"/>
                <a:gd name="T39" fmla="*/ 215 h 215"/>
                <a:gd name="T40" fmla="*/ 385 w 434"/>
                <a:gd name="T41" fmla="*/ 212 h 215"/>
                <a:gd name="T42" fmla="*/ 398 w 434"/>
                <a:gd name="T43" fmla="*/ 207 h 215"/>
                <a:gd name="T44" fmla="*/ 409 w 434"/>
                <a:gd name="T45" fmla="*/ 200 h 215"/>
                <a:gd name="T46" fmla="*/ 418 w 434"/>
                <a:gd name="T47" fmla="*/ 191 h 215"/>
                <a:gd name="T48" fmla="*/ 426 w 434"/>
                <a:gd name="T49" fmla="*/ 180 h 215"/>
                <a:gd name="T50" fmla="*/ 431 w 434"/>
                <a:gd name="T51" fmla="*/ 168 h 215"/>
                <a:gd name="T52" fmla="*/ 433 w 434"/>
                <a:gd name="T53" fmla="*/ 155 h 215"/>
                <a:gd name="T54" fmla="*/ 434 w 434"/>
                <a:gd name="T55" fmla="*/ 67 h 215"/>
                <a:gd name="T56" fmla="*/ 433 w 434"/>
                <a:gd name="T57" fmla="*/ 61 h 215"/>
                <a:gd name="T58" fmla="*/ 431 w 434"/>
                <a:gd name="T59" fmla="*/ 47 h 215"/>
                <a:gd name="T60" fmla="*/ 426 w 434"/>
                <a:gd name="T61" fmla="*/ 35 h 215"/>
                <a:gd name="T62" fmla="*/ 418 w 434"/>
                <a:gd name="T63" fmla="*/ 24 h 215"/>
                <a:gd name="T64" fmla="*/ 409 w 434"/>
                <a:gd name="T65" fmla="*/ 15 h 215"/>
                <a:gd name="T66" fmla="*/ 398 w 434"/>
                <a:gd name="T67" fmla="*/ 8 h 215"/>
                <a:gd name="T68" fmla="*/ 385 w 434"/>
                <a:gd name="T69" fmla="*/ 3 h 215"/>
                <a:gd name="T70" fmla="*/ 373 w 434"/>
                <a:gd name="T71" fmla="*/ 0 h 215"/>
                <a:gd name="T72" fmla="*/ 365 w 434"/>
                <a:gd name="T73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4" h="215">
                  <a:moveTo>
                    <a:pt x="365" y="0"/>
                  </a:moveTo>
                  <a:lnTo>
                    <a:pt x="217" y="0"/>
                  </a:lnTo>
                  <a:lnTo>
                    <a:pt x="156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1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2" y="5"/>
                  </a:lnTo>
                  <a:lnTo>
                    <a:pt x="37" y="8"/>
                  </a:lnTo>
                  <a:lnTo>
                    <a:pt x="30" y="11"/>
                  </a:lnTo>
                  <a:lnTo>
                    <a:pt x="20" y="19"/>
                  </a:lnTo>
                  <a:lnTo>
                    <a:pt x="12" y="30"/>
                  </a:lnTo>
                  <a:lnTo>
                    <a:pt x="8" y="35"/>
                  </a:lnTo>
                  <a:lnTo>
                    <a:pt x="5" y="41"/>
                  </a:lnTo>
                  <a:lnTo>
                    <a:pt x="3" y="47"/>
                  </a:lnTo>
                  <a:lnTo>
                    <a:pt x="2" y="53"/>
                  </a:lnTo>
                  <a:lnTo>
                    <a:pt x="1" y="61"/>
                  </a:lnTo>
                  <a:lnTo>
                    <a:pt x="0" y="67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55"/>
                  </a:lnTo>
                  <a:lnTo>
                    <a:pt x="2" y="161"/>
                  </a:lnTo>
                  <a:lnTo>
                    <a:pt x="3" y="168"/>
                  </a:lnTo>
                  <a:lnTo>
                    <a:pt x="5" y="174"/>
                  </a:lnTo>
                  <a:lnTo>
                    <a:pt x="8" y="180"/>
                  </a:lnTo>
                  <a:lnTo>
                    <a:pt x="12" y="185"/>
                  </a:lnTo>
                  <a:lnTo>
                    <a:pt x="20" y="196"/>
                  </a:lnTo>
                  <a:lnTo>
                    <a:pt x="30" y="204"/>
                  </a:lnTo>
                  <a:lnTo>
                    <a:pt x="37" y="207"/>
                  </a:lnTo>
                  <a:lnTo>
                    <a:pt x="42" y="210"/>
                  </a:lnTo>
                  <a:lnTo>
                    <a:pt x="48" y="212"/>
                  </a:lnTo>
                  <a:lnTo>
                    <a:pt x="55" y="214"/>
                  </a:lnTo>
                  <a:lnTo>
                    <a:pt x="61" y="215"/>
                  </a:lnTo>
                  <a:lnTo>
                    <a:pt x="69" y="215"/>
                  </a:lnTo>
                  <a:lnTo>
                    <a:pt x="156" y="215"/>
                  </a:lnTo>
                  <a:lnTo>
                    <a:pt x="217" y="215"/>
                  </a:lnTo>
                  <a:lnTo>
                    <a:pt x="365" y="215"/>
                  </a:lnTo>
                  <a:lnTo>
                    <a:pt x="365" y="215"/>
                  </a:lnTo>
                  <a:lnTo>
                    <a:pt x="373" y="215"/>
                  </a:lnTo>
                  <a:lnTo>
                    <a:pt x="379" y="214"/>
                  </a:lnTo>
                  <a:lnTo>
                    <a:pt x="385" y="212"/>
                  </a:lnTo>
                  <a:lnTo>
                    <a:pt x="391" y="210"/>
                  </a:lnTo>
                  <a:lnTo>
                    <a:pt x="398" y="207"/>
                  </a:lnTo>
                  <a:lnTo>
                    <a:pt x="404" y="204"/>
                  </a:lnTo>
                  <a:lnTo>
                    <a:pt x="409" y="200"/>
                  </a:lnTo>
                  <a:lnTo>
                    <a:pt x="413" y="196"/>
                  </a:lnTo>
                  <a:lnTo>
                    <a:pt x="418" y="191"/>
                  </a:lnTo>
                  <a:lnTo>
                    <a:pt x="421" y="185"/>
                  </a:lnTo>
                  <a:lnTo>
                    <a:pt x="426" y="180"/>
                  </a:lnTo>
                  <a:lnTo>
                    <a:pt x="428" y="174"/>
                  </a:lnTo>
                  <a:lnTo>
                    <a:pt x="431" y="168"/>
                  </a:lnTo>
                  <a:lnTo>
                    <a:pt x="432" y="161"/>
                  </a:lnTo>
                  <a:lnTo>
                    <a:pt x="433" y="155"/>
                  </a:lnTo>
                  <a:lnTo>
                    <a:pt x="434" y="148"/>
                  </a:lnTo>
                  <a:lnTo>
                    <a:pt x="434" y="67"/>
                  </a:lnTo>
                  <a:lnTo>
                    <a:pt x="434" y="67"/>
                  </a:lnTo>
                  <a:lnTo>
                    <a:pt x="433" y="61"/>
                  </a:lnTo>
                  <a:lnTo>
                    <a:pt x="432" y="53"/>
                  </a:lnTo>
                  <a:lnTo>
                    <a:pt x="431" y="47"/>
                  </a:lnTo>
                  <a:lnTo>
                    <a:pt x="428" y="41"/>
                  </a:lnTo>
                  <a:lnTo>
                    <a:pt x="426" y="35"/>
                  </a:lnTo>
                  <a:lnTo>
                    <a:pt x="421" y="30"/>
                  </a:lnTo>
                  <a:lnTo>
                    <a:pt x="418" y="24"/>
                  </a:lnTo>
                  <a:lnTo>
                    <a:pt x="413" y="19"/>
                  </a:lnTo>
                  <a:lnTo>
                    <a:pt x="409" y="15"/>
                  </a:lnTo>
                  <a:lnTo>
                    <a:pt x="404" y="11"/>
                  </a:lnTo>
                  <a:lnTo>
                    <a:pt x="398" y="8"/>
                  </a:lnTo>
                  <a:lnTo>
                    <a:pt x="391" y="5"/>
                  </a:lnTo>
                  <a:lnTo>
                    <a:pt x="385" y="3"/>
                  </a:lnTo>
                  <a:lnTo>
                    <a:pt x="379" y="1"/>
                  </a:lnTo>
                  <a:lnTo>
                    <a:pt x="373" y="0"/>
                  </a:lnTo>
                  <a:lnTo>
                    <a:pt x="365" y="0"/>
                  </a:lnTo>
                  <a:lnTo>
                    <a:pt x="3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E54FE8CA-3DE2-42C3-980C-054EF2AFB2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8428038"/>
              <a:ext cx="892175" cy="893763"/>
            </a:xfrm>
            <a:custGeom>
              <a:avLst/>
              <a:gdLst>
                <a:gd name="T0" fmla="*/ 2803 w 2814"/>
                <a:gd name="T1" fmla="*/ 1230 h 2814"/>
                <a:gd name="T2" fmla="*/ 2542 w 2814"/>
                <a:gd name="T3" fmla="*/ 937 h 2814"/>
                <a:gd name="T4" fmla="*/ 2416 w 2814"/>
                <a:gd name="T5" fmla="*/ 868 h 2814"/>
                <a:gd name="T6" fmla="*/ 2381 w 2814"/>
                <a:gd name="T7" fmla="*/ 421 h 2814"/>
                <a:gd name="T8" fmla="*/ 2339 w 2814"/>
                <a:gd name="T9" fmla="*/ 305 h 2814"/>
                <a:gd name="T10" fmla="*/ 2057 w 2814"/>
                <a:gd name="T11" fmla="*/ 29 h 2814"/>
                <a:gd name="T12" fmla="*/ 1948 w 2814"/>
                <a:gd name="T13" fmla="*/ 0 h 2814"/>
                <a:gd name="T14" fmla="*/ 1013 w 2814"/>
                <a:gd name="T15" fmla="*/ 10 h 2814"/>
                <a:gd name="T16" fmla="*/ 721 w 2814"/>
                <a:gd name="T17" fmla="*/ 273 h 2814"/>
                <a:gd name="T18" fmla="*/ 652 w 2814"/>
                <a:gd name="T19" fmla="*/ 397 h 2814"/>
                <a:gd name="T20" fmla="*/ 421 w 2814"/>
                <a:gd name="T21" fmla="*/ 866 h 2814"/>
                <a:gd name="T22" fmla="*/ 305 w 2814"/>
                <a:gd name="T23" fmla="*/ 908 h 2814"/>
                <a:gd name="T24" fmla="*/ 29 w 2814"/>
                <a:gd name="T25" fmla="*/ 1190 h 2814"/>
                <a:gd name="T26" fmla="*/ 0 w 2814"/>
                <a:gd name="T27" fmla="*/ 1299 h 2814"/>
                <a:gd name="T28" fmla="*/ 11 w 2814"/>
                <a:gd name="T29" fmla="*/ 2449 h 2814"/>
                <a:gd name="T30" fmla="*/ 272 w 2814"/>
                <a:gd name="T31" fmla="*/ 2743 h 2814"/>
                <a:gd name="T32" fmla="*/ 386 w 2814"/>
                <a:gd name="T33" fmla="*/ 2808 h 2814"/>
                <a:gd name="T34" fmla="*/ 2382 w 2814"/>
                <a:gd name="T35" fmla="*/ 2814 h 2814"/>
                <a:gd name="T36" fmla="*/ 2493 w 2814"/>
                <a:gd name="T37" fmla="*/ 2802 h 2814"/>
                <a:gd name="T38" fmla="*/ 2582 w 2814"/>
                <a:gd name="T39" fmla="*/ 2752 h 2814"/>
                <a:gd name="T40" fmla="*/ 2596 w 2814"/>
                <a:gd name="T41" fmla="*/ 2541 h 2814"/>
                <a:gd name="T42" fmla="*/ 2501 w 2814"/>
                <a:gd name="T43" fmla="*/ 2583 h 2814"/>
                <a:gd name="T44" fmla="*/ 2255 w 2814"/>
                <a:gd name="T45" fmla="*/ 2597 h 2814"/>
                <a:gd name="T46" fmla="*/ 2370 w 2814"/>
                <a:gd name="T47" fmla="*/ 2449 h 2814"/>
                <a:gd name="T48" fmla="*/ 2490 w 2814"/>
                <a:gd name="T49" fmla="*/ 1082 h 2814"/>
                <a:gd name="T50" fmla="*/ 2550 w 2814"/>
                <a:gd name="T51" fmla="*/ 1101 h 2814"/>
                <a:gd name="T52" fmla="*/ 2592 w 2814"/>
                <a:gd name="T53" fmla="*/ 1159 h 2814"/>
                <a:gd name="T54" fmla="*/ 2747 w 2814"/>
                <a:gd name="T55" fmla="*/ 2381 h 2814"/>
                <a:gd name="T56" fmla="*/ 2807 w 2814"/>
                <a:gd name="T57" fmla="*/ 2343 h 2814"/>
                <a:gd name="T58" fmla="*/ 974 w 2814"/>
                <a:gd name="T59" fmla="*/ 2598 h 2814"/>
                <a:gd name="T60" fmla="*/ 324 w 2814"/>
                <a:gd name="T61" fmla="*/ 2598 h 2814"/>
                <a:gd name="T62" fmla="*/ 272 w 2814"/>
                <a:gd name="T63" fmla="*/ 2584 h 2814"/>
                <a:gd name="T64" fmla="*/ 225 w 2814"/>
                <a:gd name="T65" fmla="*/ 2531 h 2814"/>
                <a:gd name="T66" fmla="*/ 216 w 2814"/>
                <a:gd name="T67" fmla="*/ 1179 h 2814"/>
                <a:gd name="T68" fmla="*/ 248 w 2814"/>
                <a:gd name="T69" fmla="*/ 1114 h 2814"/>
                <a:gd name="T70" fmla="*/ 313 w 2814"/>
                <a:gd name="T71" fmla="*/ 1083 h 2814"/>
                <a:gd name="T72" fmla="*/ 967 w 2814"/>
                <a:gd name="T73" fmla="*/ 1082 h 2814"/>
                <a:gd name="T74" fmla="*/ 1242 w 2814"/>
                <a:gd name="T75" fmla="*/ 1095 h 2814"/>
                <a:gd name="T76" fmla="*/ 1290 w 2814"/>
                <a:gd name="T77" fmla="*/ 1148 h 2814"/>
                <a:gd name="T78" fmla="*/ 1298 w 2814"/>
                <a:gd name="T79" fmla="*/ 2500 h 2814"/>
                <a:gd name="T80" fmla="*/ 1266 w 2814"/>
                <a:gd name="T81" fmla="*/ 2566 h 2814"/>
                <a:gd name="T82" fmla="*/ 1201 w 2814"/>
                <a:gd name="T83" fmla="*/ 2597 h 2814"/>
                <a:gd name="T84" fmla="*/ 1444 w 2814"/>
                <a:gd name="T85" fmla="*/ 2541 h 2814"/>
                <a:gd name="T86" fmla="*/ 1512 w 2814"/>
                <a:gd name="T87" fmla="*/ 2416 h 2814"/>
                <a:gd name="T88" fmla="*/ 1513 w 2814"/>
                <a:gd name="T89" fmla="*/ 1275 h 2814"/>
                <a:gd name="T90" fmla="*/ 1458 w 2814"/>
                <a:gd name="T91" fmla="*/ 1154 h 2814"/>
                <a:gd name="T92" fmla="*/ 1171 w 2814"/>
                <a:gd name="T93" fmla="*/ 885 h 2814"/>
                <a:gd name="T94" fmla="*/ 866 w 2814"/>
                <a:gd name="T95" fmla="*/ 865 h 2814"/>
                <a:gd name="T96" fmla="*/ 878 w 2814"/>
                <a:gd name="T97" fmla="*/ 273 h 2814"/>
                <a:gd name="T98" fmla="*/ 931 w 2814"/>
                <a:gd name="T99" fmla="*/ 225 h 2814"/>
                <a:gd name="T100" fmla="*/ 2067 w 2814"/>
                <a:gd name="T101" fmla="*/ 217 h 2814"/>
                <a:gd name="T102" fmla="*/ 2133 w 2814"/>
                <a:gd name="T103" fmla="*/ 248 h 2814"/>
                <a:gd name="T104" fmla="*/ 2164 w 2814"/>
                <a:gd name="T105" fmla="*/ 313 h 2814"/>
                <a:gd name="T106" fmla="*/ 2156 w 2814"/>
                <a:gd name="T107" fmla="*/ 2531 h 2814"/>
                <a:gd name="T108" fmla="*/ 2108 w 2814"/>
                <a:gd name="T109" fmla="*/ 2584 h 2814"/>
                <a:gd name="T110" fmla="*/ 1388 w 2814"/>
                <a:gd name="T111" fmla="*/ 2598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14" h="2814">
                  <a:moveTo>
                    <a:pt x="2814" y="1299"/>
                  </a:moveTo>
                  <a:lnTo>
                    <a:pt x="2814" y="1299"/>
                  </a:lnTo>
                  <a:lnTo>
                    <a:pt x="2813" y="1286"/>
                  </a:lnTo>
                  <a:lnTo>
                    <a:pt x="2812" y="1275"/>
                  </a:lnTo>
                  <a:lnTo>
                    <a:pt x="2811" y="1264"/>
                  </a:lnTo>
                  <a:lnTo>
                    <a:pt x="2809" y="1252"/>
                  </a:lnTo>
                  <a:lnTo>
                    <a:pt x="2803" y="1230"/>
                  </a:lnTo>
                  <a:lnTo>
                    <a:pt x="2795" y="1210"/>
                  </a:lnTo>
                  <a:lnTo>
                    <a:pt x="2784" y="1190"/>
                  </a:lnTo>
                  <a:lnTo>
                    <a:pt x="2772" y="1171"/>
                  </a:lnTo>
                  <a:lnTo>
                    <a:pt x="2758" y="1154"/>
                  </a:lnTo>
                  <a:lnTo>
                    <a:pt x="2743" y="1138"/>
                  </a:lnTo>
                  <a:lnTo>
                    <a:pt x="2542" y="937"/>
                  </a:lnTo>
                  <a:lnTo>
                    <a:pt x="2542" y="937"/>
                  </a:lnTo>
                  <a:lnTo>
                    <a:pt x="2526" y="921"/>
                  </a:lnTo>
                  <a:lnTo>
                    <a:pt x="2508" y="908"/>
                  </a:lnTo>
                  <a:lnTo>
                    <a:pt x="2490" y="895"/>
                  </a:lnTo>
                  <a:lnTo>
                    <a:pt x="2470" y="885"/>
                  </a:lnTo>
                  <a:lnTo>
                    <a:pt x="2449" y="877"/>
                  </a:lnTo>
                  <a:lnTo>
                    <a:pt x="2427" y="870"/>
                  </a:lnTo>
                  <a:lnTo>
                    <a:pt x="2416" y="868"/>
                  </a:lnTo>
                  <a:lnTo>
                    <a:pt x="2405" y="867"/>
                  </a:lnTo>
                  <a:lnTo>
                    <a:pt x="2393" y="866"/>
                  </a:lnTo>
                  <a:lnTo>
                    <a:pt x="2381" y="865"/>
                  </a:lnTo>
                  <a:lnTo>
                    <a:pt x="2381" y="865"/>
                  </a:lnTo>
                  <a:lnTo>
                    <a:pt x="2381" y="432"/>
                  </a:lnTo>
                  <a:lnTo>
                    <a:pt x="2381" y="432"/>
                  </a:lnTo>
                  <a:lnTo>
                    <a:pt x="2381" y="421"/>
                  </a:lnTo>
                  <a:lnTo>
                    <a:pt x="2380" y="409"/>
                  </a:lnTo>
                  <a:lnTo>
                    <a:pt x="2379" y="397"/>
                  </a:lnTo>
                  <a:lnTo>
                    <a:pt x="2376" y="386"/>
                  </a:lnTo>
                  <a:lnTo>
                    <a:pt x="2370" y="364"/>
                  </a:lnTo>
                  <a:lnTo>
                    <a:pt x="2362" y="343"/>
                  </a:lnTo>
                  <a:lnTo>
                    <a:pt x="2352" y="324"/>
                  </a:lnTo>
                  <a:lnTo>
                    <a:pt x="2339" y="305"/>
                  </a:lnTo>
                  <a:lnTo>
                    <a:pt x="2325" y="287"/>
                  </a:lnTo>
                  <a:lnTo>
                    <a:pt x="2309" y="272"/>
                  </a:lnTo>
                  <a:lnTo>
                    <a:pt x="2108" y="71"/>
                  </a:lnTo>
                  <a:lnTo>
                    <a:pt x="2108" y="71"/>
                  </a:lnTo>
                  <a:lnTo>
                    <a:pt x="2092" y="56"/>
                  </a:lnTo>
                  <a:lnTo>
                    <a:pt x="2076" y="41"/>
                  </a:lnTo>
                  <a:lnTo>
                    <a:pt x="2057" y="29"/>
                  </a:lnTo>
                  <a:lnTo>
                    <a:pt x="2037" y="19"/>
                  </a:lnTo>
                  <a:lnTo>
                    <a:pt x="2017" y="10"/>
                  </a:lnTo>
                  <a:lnTo>
                    <a:pt x="1995" y="5"/>
                  </a:lnTo>
                  <a:lnTo>
                    <a:pt x="1983" y="2"/>
                  </a:lnTo>
                  <a:lnTo>
                    <a:pt x="1972" y="1"/>
                  </a:lnTo>
                  <a:lnTo>
                    <a:pt x="1960" y="0"/>
                  </a:lnTo>
                  <a:lnTo>
                    <a:pt x="1948" y="0"/>
                  </a:lnTo>
                  <a:lnTo>
                    <a:pt x="1082" y="0"/>
                  </a:lnTo>
                  <a:lnTo>
                    <a:pt x="1082" y="0"/>
                  </a:lnTo>
                  <a:lnTo>
                    <a:pt x="1070" y="0"/>
                  </a:lnTo>
                  <a:lnTo>
                    <a:pt x="1058" y="1"/>
                  </a:lnTo>
                  <a:lnTo>
                    <a:pt x="1046" y="2"/>
                  </a:lnTo>
                  <a:lnTo>
                    <a:pt x="1035" y="5"/>
                  </a:lnTo>
                  <a:lnTo>
                    <a:pt x="1013" y="10"/>
                  </a:lnTo>
                  <a:lnTo>
                    <a:pt x="992" y="19"/>
                  </a:lnTo>
                  <a:lnTo>
                    <a:pt x="973" y="29"/>
                  </a:lnTo>
                  <a:lnTo>
                    <a:pt x="954" y="41"/>
                  </a:lnTo>
                  <a:lnTo>
                    <a:pt x="937" y="56"/>
                  </a:lnTo>
                  <a:lnTo>
                    <a:pt x="921" y="71"/>
                  </a:lnTo>
                  <a:lnTo>
                    <a:pt x="721" y="273"/>
                  </a:lnTo>
                  <a:lnTo>
                    <a:pt x="721" y="273"/>
                  </a:lnTo>
                  <a:lnTo>
                    <a:pt x="705" y="288"/>
                  </a:lnTo>
                  <a:lnTo>
                    <a:pt x="691" y="306"/>
                  </a:lnTo>
                  <a:lnTo>
                    <a:pt x="678" y="324"/>
                  </a:lnTo>
                  <a:lnTo>
                    <a:pt x="669" y="343"/>
                  </a:lnTo>
                  <a:lnTo>
                    <a:pt x="660" y="365"/>
                  </a:lnTo>
                  <a:lnTo>
                    <a:pt x="654" y="387"/>
                  </a:lnTo>
                  <a:lnTo>
                    <a:pt x="652" y="397"/>
                  </a:lnTo>
                  <a:lnTo>
                    <a:pt x="650" y="410"/>
                  </a:lnTo>
                  <a:lnTo>
                    <a:pt x="649" y="421"/>
                  </a:lnTo>
                  <a:lnTo>
                    <a:pt x="649" y="432"/>
                  </a:lnTo>
                  <a:lnTo>
                    <a:pt x="649" y="865"/>
                  </a:lnTo>
                  <a:lnTo>
                    <a:pt x="432" y="865"/>
                  </a:lnTo>
                  <a:lnTo>
                    <a:pt x="432" y="865"/>
                  </a:lnTo>
                  <a:lnTo>
                    <a:pt x="421" y="866"/>
                  </a:lnTo>
                  <a:lnTo>
                    <a:pt x="408" y="866"/>
                  </a:lnTo>
                  <a:lnTo>
                    <a:pt x="397" y="868"/>
                  </a:lnTo>
                  <a:lnTo>
                    <a:pt x="386" y="870"/>
                  </a:lnTo>
                  <a:lnTo>
                    <a:pt x="364" y="877"/>
                  </a:lnTo>
                  <a:lnTo>
                    <a:pt x="343" y="885"/>
                  </a:lnTo>
                  <a:lnTo>
                    <a:pt x="323" y="895"/>
                  </a:lnTo>
                  <a:lnTo>
                    <a:pt x="305" y="908"/>
                  </a:lnTo>
                  <a:lnTo>
                    <a:pt x="288" y="921"/>
                  </a:lnTo>
                  <a:lnTo>
                    <a:pt x="271" y="937"/>
                  </a:lnTo>
                  <a:lnTo>
                    <a:pt x="71" y="1138"/>
                  </a:lnTo>
                  <a:lnTo>
                    <a:pt x="71" y="1138"/>
                  </a:lnTo>
                  <a:lnTo>
                    <a:pt x="56" y="1154"/>
                  </a:lnTo>
                  <a:lnTo>
                    <a:pt x="41" y="1171"/>
                  </a:lnTo>
                  <a:lnTo>
                    <a:pt x="29" y="1190"/>
                  </a:lnTo>
                  <a:lnTo>
                    <a:pt x="18" y="1210"/>
                  </a:lnTo>
                  <a:lnTo>
                    <a:pt x="11" y="1230"/>
                  </a:lnTo>
                  <a:lnTo>
                    <a:pt x="5" y="1252"/>
                  </a:lnTo>
                  <a:lnTo>
                    <a:pt x="3" y="1264"/>
                  </a:lnTo>
                  <a:lnTo>
                    <a:pt x="1" y="1275"/>
                  </a:lnTo>
                  <a:lnTo>
                    <a:pt x="0" y="1286"/>
                  </a:lnTo>
                  <a:lnTo>
                    <a:pt x="0" y="1299"/>
                  </a:lnTo>
                  <a:lnTo>
                    <a:pt x="0" y="2381"/>
                  </a:lnTo>
                  <a:lnTo>
                    <a:pt x="0" y="2381"/>
                  </a:lnTo>
                  <a:lnTo>
                    <a:pt x="0" y="2392"/>
                  </a:lnTo>
                  <a:lnTo>
                    <a:pt x="1" y="2405"/>
                  </a:lnTo>
                  <a:lnTo>
                    <a:pt x="3" y="2416"/>
                  </a:lnTo>
                  <a:lnTo>
                    <a:pt x="5" y="2428"/>
                  </a:lnTo>
                  <a:lnTo>
                    <a:pt x="11" y="2449"/>
                  </a:lnTo>
                  <a:lnTo>
                    <a:pt x="19" y="2470"/>
                  </a:lnTo>
                  <a:lnTo>
                    <a:pt x="29" y="2490"/>
                  </a:lnTo>
                  <a:lnTo>
                    <a:pt x="41" y="2509"/>
                  </a:lnTo>
                  <a:lnTo>
                    <a:pt x="56" y="2526"/>
                  </a:lnTo>
                  <a:lnTo>
                    <a:pt x="71" y="2542"/>
                  </a:lnTo>
                  <a:lnTo>
                    <a:pt x="71" y="2542"/>
                  </a:lnTo>
                  <a:lnTo>
                    <a:pt x="272" y="2743"/>
                  </a:lnTo>
                  <a:lnTo>
                    <a:pt x="272" y="2743"/>
                  </a:lnTo>
                  <a:lnTo>
                    <a:pt x="288" y="2759"/>
                  </a:lnTo>
                  <a:lnTo>
                    <a:pt x="305" y="2772"/>
                  </a:lnTo>
                  <a:lnTo>
                    <a:pt x="323" y="2784"/>
                  </a:lnTo>
                  <a:lnTo>
                    <a:pt x="343" y="2795"/>
                  </a:lnTo>
                  <a:lnTo>
                    <a:pt x="364" y="2803"/>
                  </a:lnTo>
                  <a:lnTo>
                    <a:pt x="386" y="2808"/>
                  </a:lnTo>
                  <a:lnTo>
                    <a:pt x="408" y="2813"/>
                  </a:lnTo>
                  <a:lnTo>
                    <a:pt x="421" y="2814"/>
                  </a:lnTo>
                  <a:lnTo>
                    <a:pt x="432" y="2814"/>
                  </a:lnTo>
                  <a:lnTo>
                    <a:pt x="2381" y="2814"/>
                  </a:lnTo>
                  <a:lnTo>
                    <a:pt x="2381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2" y="2814"/>
                  </a:lnTo>
                  <a:lnTo>
                    <a:pt x="2386" y="2814"/>
                  </a:lnTo>
                  <a:lnTo>
                    <a:pt x="2386" y="2814"/>
                  </a:lnTo>
                  <a:lnTo>
                    <a:pt x="2417" y="2813"/>
                  </a:lnTo>
                  <a:lnTo>
                    <a:pt x="2445" y="2809"/>
                  </a:lnTo>
                  <a:lnTo>
                    <a:pt x="2471" y="2806"/>
                  </a:lnTo>
                  <a:lnTo>
                    <a:pt x="2493" y="2802"/>
                  </a:lnTo>
                  <a:lnTo>
                    <a:pt x="2513" y="2797"/>
                  </a:lnTo>
                  <a:lnTo>
                    <a:pt x="2529" y="2792"/>
                  </a:lnTo>
                  <a:lnTo>
                    <a:pt x="2544" y="2786"/>
                  </a:lnTo>
                  <a:lnTo>
                    <a:pt x="2556" y="2778"/>
                  </a:lnTo>
                  <a:lnTo>
                    <a:pt x="2566" y="2770"/>
                  </a:lnTo>
                  <a:lnTo>
                    <a:pt x="2575" y="2762"/>
                  </a:lnTo>
                  <a:lnTo>
                    <a:pt x="2582" y="2752"/>
                  </a:lnTo>
                  <a:lnTo>
                    <a:pt x="2587" y="2742"/>
                  </a:lnTo>
                  <a:lnTo>
                    <a:pt x="2590" y="2733"/>
                  </a:lnTo>
                  <a:lnTo>
                    <a:pt x="2593" y="2721"/>
                  </a:lnTo>
                  <a:lnTo>
                    <a:pt x="2595" y="2710"/>
                  </a:lnTo>
                  <a:lnTo>
                    <a:pt x="2596" y="2698"/>
                  </a:lnTo>
                  <a:lnTo>
                    <a:pt x="2596" y="2689"/>
                  </a:lnTo>
                  <a:lnTo>
                    <a:pt x="2596" y="2541"/>
                  </a:lnTo>
                  <a:lnTo>
                    <a:pt x="2596" y="2541"/>
                  </a:lnTo>
                  <a:lnTo>
                    <a:pt x="2577" y="2552"/>
                  </a:lnTo>
                  <a:lnTo>
                    <a:pt x="2577" y="2552"/>
                  </a:lnTo>
                  <a:lnTo>
                    <a:pt x="2560" y="2562"/>
                  </a:lnTo>
                  <a:lnTo>
                    <a:pt x="2542" y="2570"/>
                  </a:lnTo>
                  <a:lnTo>
                    <a:pt x="2523" y="2577"/>
                  </a:lnTo>
                  <a:lnTo>
                    <a:pt x="2501" y="2583"/>
                  </a:lnTo>
                  <a:lnTo>
                    <a:pt x="2476" y="2588"/>
                  </a:lnTo>
                  <a:lnTo>
                    <a:pt x="2448" y="2592"/>
                  </a:lnTo>
                  <a:lnTo>
                    <a:pt x="2417" y="2595"/>
                  </a:lnTo>
                  <a:lnTo>
                    <a:pt x="2382" y="2596"/>
                  </a:lnTo>
                  <a:lnTo>
                    <a:pt x="2382" y="2596"/>
                  </a:lnTo>
                  <a:lnTo>
                    <a:pt x="2255" y="2597"/>
                  </a:lnTo>
                  <a:lnTo>
                    <a:pt x="2255" y="2597"/>
                  </a:lnTo>
                  <a:lnTo>
                    <a:pt x="2310" y="2541"/>
                  </a:lnTo>
                  <a:lnTo>
                    <a:pt x="2310" y="2541"/>
                  </a:lnTo>
                  <a:lnTo>
                    <a:pt x="2326" y="2525"/>
                  </a:lnTo>
                  <a:lnTo>
                    <a:pt x="2339" y="2509"/>
                  </a:lnTo>
                  <a:lnTo>
                    <a:pt x="2352" y="2490"/>
                  </a:lnTo>
                  <a:lnTo>
                    <a:pt x="2362" y="2470"/>
                  </a:lnTo>
                  <a:lnTo>
                    <a:pt x="2370" y="2449"/>
                  </a:lnTo>
                  <a:lnTo>
                    <a:pt x="2377" y="2428"/>
                  </a:lnTo>
                  <a:lnTo>
                    <a:pt x="2379" y="2416"/>
                  </a:lnTo>
                  <a:lnTo>
                    <a:pt x="2380" y="2405"/>
                  </a:lnTo>
                  <a:lnTo>
                    <a:pt x="2381" y="2392"/>
                  </a:lnTo>
                  <a:lnTo>
                    <a:pt x="2381" y="2381"/>
                  </a:lnTo>
                  <a:lnTo>
                    <a:pt x="2381" y="1082"/>
                  </a:lnTo>
                  <a:lnTo>
                    <a:pt x="2490" y="1082"/>
                  </a:lnTo>
                  <a:lnTo>
                    <a:pt x="2490" y="1082"/>
                  </a:lnTo>
                  <a:lnTo>
                    <a:pt x="2500" y="1083"/>
                  </a:lnTo>
                  <a:lnTo>
                    <a:pt x="2511" y="1084"/>
                  </a:lnTo>
                  <a:lnTo>
                    <a:pt x="2522" y="1087"/>
                  </a:lnTo>
                  <a:lnTo>
                    <a:pt x="2531" y="1090"/>
                  </a:lnTo>
                  <a:lnTo>
                    <a:pt x="2541" y="1095"/>
                  </a:lnTo>
                  <a:lnTo>
                    <a:pt x="2550" y="1101"/>
                  </a:lnTo>
                  <a:lnTo>
                    <a:pt x="2558" y="1107"/>
                  </a:lnTo>
                  <a:lnTo>
                    <a:pt x="2565" y="1114"/>
                  </a:lnTo>
                  <a:lnTo>
                    <a:pt x="2573" y="1121"/>
                  </a:lnTo>
                  <a:lnTo>
                    <a:pt x="2579" y="1130"/>
                  </a:lnTo>
                  <a:lnTo>
                    <a:pt x="2584" y="1139"/>
                  </a:lnTo>
                  <a:lnTo>
                    <a:pt x="2589" y="1148"/>
                  </a:lnTo>
                  <a:lnTo>
                    <a:pt x="2592" y="1159"/>
                  </a:lnTo>
                  <a:lnTo>
                    <a:pt x="2596" y="1169"/>
                  </a:lnTo>
                  <a:lnTo>
                    <a:pt x="2597" y="1179"/>
                  </a:lnTo>
                  <a:lnTo>
                    <a:pt x="2598" y="1191"/>
                  </a:lnTo>
                  <a:lnTo>
                    <a:pt x="2598" y="2381"/>
                  </a:lnTo>
                  <a:lnTo>
                    <a:pt x="2745" y="2381"/>
                  </a:lnTo>
                  <a:lnTo>
                    <a:pt x="2747" y="2381"/>
                  </a:lnTo>
                  <a:lnTo>
                    <a:pt x="2747" y="2381"/>
                  </a:lnTo>
                  <a:lnTo>
                    <a:pt x="2753" y="2381"/>
                  </a:lnTo>
                  <a:lnTo>
                    <a:pt x="2759" y="2380"/>
                  </a:lnTo>
                  <a:lnTo>
                    <a:pt x="2772" y="2376"/>
                  </a:lnTo>
                  <a:lnTo>
                    <a:pt x="2783" y="2371"/>
                  </a:lnTo>
                  <a:lnTo>
                    <a:pt x="2793" y="2362"/>
                  </a:lnTo>
                  <a:lnTo>
                    <a:pt x="2801" y="2353"/>
                  </a:lnTo>
                  <a:lnTo>
                    <a:pt x="2807" y="2343"/>
                  </a:lnTo>
                  <a:lnTo>
                    <a:pt x="2812" y="2331"/>
                  </a:lnTo>
                  <a:lnTo>
                    <a:pt x="2813" y="2325"/>
                  </a:lnTo>
                  <a:lnTo>
                    <a:pt x="2814" y="2318"/>
                  </a:lnTo>
                  <a:lnTo>
                    <a:pt x="2814" y="2318"/>
                  </a:lnTo>
                  <a:lnTo>
                    <a:pt x="2814" y="2313"/>
                  </a:lnTo>
                  <a:lnTo>
                    <a:pt x="2814" y="1299"/>
                  </a:lnTo>
                  <a:close/>
                  <a:moveTo>
                    <a:pt x="974" y="2598"/>
                  </a:moveTo>
                  <a:lnTo>
                    <a:pt x="974" y="2598"/>
                  </a:lnTo>
                  <a:lnTo>
                    <a:pt x="974" y="2598"/>
                  </a:lnTo>
                  <a:lnTo>
                    <a:pt x="967" y="2597"/>
                  </a:lnTo>
                  <a:lnTo>
                    <a:pt x="967" y="2598"/>
                  </a:lnTo>
                  <a:lnTo>
                    <a:pt x="777" y="2598"/>
                  </a:lnTo>
                  <a:lnTo>
                    <a:pt x="588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24" y="2598"/>
                  </a:lnTo>
                  <a:lnTo>
                    <a:pt x="313" y="2597"/>
                  </a:lnTo>
                  <a:lnTo>
                    <a:pt x="303" y="2595"/>
                  </a:lnTo>
                  <a:lnTo>
                    <a:pt x="292" y="2593"/>
                  </a:lnTo>
                  <a:lnTo>
                    <a:pt x="282" y="2588"/>
                  </a:lnTo>
                  <a:lnTo>
                    <a:pt x="272" y="2584"/>
                  </a:lnTo>
                  <a:lnTo>
                    <a:pt x="264" y="2579"/>
                  </a:lnTo>
                  <a:lnTo>
                    <a:pt x="255" y="2573"/>
                  </a:lnTo>
                  <a:lnTo>
                    <a:pt x="248" y="2566"/>
                  </a:lnTo>
                  <a:lnTo>
                    <a:pt x="240" y="2558"/>
                  </a:lnTo>
                  <a:lnTo>
                    <a:pt x="234" y="2550"/>
                  </a:lnTo>
                  <a:lnTo>
                    <a:pt x="229" y="2541"/>
                  </a:lnTo>
                  <a:lnTo>
                    <a:pt x="225" y="2531"/>
                  </a:lnTo>
                  <a:lnTo>
                    <a:pt x="221" y="2521"/>
                  </a:lnTo>
                  <a:lnTo>
                    <a:pt x="218" y="2511"/>
                  </a:lnTo>
                  <a:lnTo>
                    <a:pt x="216" y="2500"/>
                  </a:lnTo>
                  <a:lnTo>
                    <a:pt x="216" y="2490"/>
                  </a:lnTo>
                  <a:lnTo>
                    <a:pt x="216" y="1190"/>
                  </a:lnTo>
                  <a:lnTo>
                    <a:pt x="216" y="1190"/>
                  </a:lnTo>
                  <a:lnTo>
                    <a:pt x="216" y="1179"/>
                  </a:lnTo>
                  <a:lnTo>
                    <a:pt x="218" y="1168"/>
                  </a:lnTo>
                  <a:lnTo>
                    <a:pt x="221" y="1158"/>
                  </a:lnTo>
                  <a:lnTo>
                    <a:pt x="225" y="1148"/>
                  </a:lnTo>
                  <a:lnTo>
                    <a:pt x="229" y="1139"/>
                  </a:lnTo>
                  <a:lnTo>
                    <a:pt x="234" y="1130"/>
                  </a:lnTo>
                  <a:lnTo>
                    <a:pt x="240" y="1121"/>
                  </a:lnTo>
                  <a:lnTo>
                    <a:pt x="248" y="1114"/>
                  </a:lnTo>
                  <a:lnTo>
                    <a:pt x="255" y="1107"/>
                  </a:lnTo>
                  <a:lnTo>
                    <a:pt x="264" y="1101"/>
                  </a:lnTo>
                  <a:lnTo>
                    <a:pt x="272" y="1095"/>
                  </a:lnTo>
                  <a:lnTo>
                    <a:pt x="282" y="1090"/>
                  </a:lnTo>
                  <a:lnTo>
                    <a:pt x="292" y="1087"/>
                  </a:lnTo>
                  <a:lnTo>
                    <a:pt x="303" y="1084"/>
                  </a:lnTo>
                  <a:lnTo>
                    <a:pt x="313" y="1083"/>
                  </a:lnTo>
                  <a:lnTo>
                    <a:pt x="324" y="1082"/>
                  </a:lnTo>
                  <a:lnTo>
                    <a:pt x="588" y="1082"/>
                  </a:lnTo>
                  <a:lnTo>
                    <a:pt x="588" y="1082"/>
                  </a:lnTo>
                  <a:lnTo>
                    <a:pt x="649" y="1082"/>
                  </a:lnTo>
                  <a:lnTo>
                    <a:pt x="866" y="1082"/>
                  </a:lnTo>
                  <a:lnTo>
                    <a:pt x="967" y="1082"/>
                  </a:lnTo>
                  <a:lnTo>
                    <a:pt x="967" y="1082"/>
                  </a:lnTo>
                  <a:lnTo>
                    <a:pt x="1191" y="1082"/>
                  </a:lnTo>
                  <a:lnTo>
                    <a:pt x="1191" y="1082"/>
                  </a:lnTo>
                  <a:lnTo>
                    <a:pt x="1201" y="1083"/>
                  </a:lnTo>
                  <a:lnTo>
                    <a:pt x="1212" y="1084"/>
                  </a:lnTo>
                  <a:lnTo>
                    <a:pt x="1223" y="1087"/>
                  </a:lnTo>
                  <a:lnTo>
                    <a:pt x="1232" y="1090"/>
                  </a:lnTo>
                  <a:lnTo>
                    <a:pt x="1242" y="1095"/>
                  </a:lnTo>
                  <a:lnTo>
                    <a:pt x="1251" y="1101"/>
                  </a:lnTo>
                  <a:lnTo>
                    <a:pt x="1259" y="1107"/>
                  </a:lnTo>
                  <a:lnTo>
                    <a:pt x="1266" y="1114"/>
                  </a:lnTo>
                  <a:lnTo>
                    <a:pt x="1274" y="1121"/>
                  </a:lnTo>
                  <a:lnTo>
                    <a:pt x="1280" y="1130"/>
                  </a:lnTo>
                  <a:lnTo>
                    <a:pt x="1285" y="1139"/>
                  </a:lnTo>
                  <a:lnTo>
                    <a:pt x="1290" y="1148"/>
                  </a:lnTo>
                  <a:lnTo>
                    <a:pt x="1293" y="1158"/>
                  </a:lnTo>
                  <a:lnTo>
                    <a:pt x="1296" y="1168"/>
                  </a:lnTo>
                  <a:lnTo>
                    <a:pt x="1298" y="1179"/>
                  </a:lnTo>
                  <a:lnTo>
                    <a:pt x="1299" y="1190"/>
                  </a:lnTo>
                  <a:lnTo>
                    <a:pt x="1299" y="2490"/>
                  </a:lnTo>
                  <a:lnTo>
                    <a:pt x="1299" y="2490"/>
                  </a:lnTo>
                  <a:lnTo>
                    <a:pt x="1298" y="2500"/>
                  </a:lnTo>
                  <a:lnTo>
                    <a:pt x="1296" y="2511"/>
                  </a:lnTo>
                  <a:lnTo>
                    <a:pt x="1293" y="2521"/>
                  </a:lnTo>
                  <a:lnTo>
                    <a:pt x="1290" y="2531"/>
                  </a:lnTo>
                  <a:lnTo>
                    <a:pt x="1285" y="2541"/>
                  </a:lnTo>
                  <a:lnTo>
                    <a:pt x="1280" y="2550"/>
                  </a:lnTo>
                  <a:lnTo>
                    <a:pt x="1274" y="2558"/>
                  </a:lnTo>
                  <a:lnTo>
                    <a:pt x="1266" y="2566"/>
                  </a:lnTo>
                  <a:lnTo>
                    <a:pt x="1259" y="2573"/>
                  </a:lnTo>
                  <a:lnTo>
                    <a:pt x="1251" y="2579"/>
                  </a:lnTo>
                  <a:lnTo>
                    <a:pt x="1242" y="2584"/>
                  </a:lnTo>
                  <a:lnTo>
                    <a:pt x="1232" y="2588"/>
                  </a:lnTo>
                  <a:lnTo>
                    <a:pt x="1223" y="2593"/>
                  </a:lnTo>
                  <a:lnTo>
                    <a:pt x="1212" y="2595"/>
                  </a:lnTo>
                  <a:lnTo>
                    <a:pt x="1201" y="2597"/>
                  </a:lnTo>
                  <a:lnTo>
                    <a:pt x="1191" y="2598"/>
                  </a:lnTo>
                  <a:lnTo>
                    <a:pt x="1191" y="2598"/>
                  </a:lnTo>
                  <a:lnTo>
                    <a:pt x="974" y="2598"/>
                  </a:lnTo>
                  <a:close/>
                  <a:moveTo>
                    <a:pt x="1388" y="2598"/>
                  </a:moveTo>
                  <a:lnTo>
                    <a:pt x="1388" y="2598"/>
                  </a:lnTo>
                  <a:lnTo>
                    <a:pt x="1444" y="2541"/>
                  </a:lnTo>
                  <a:lnTo>
                    <a:pt x="1444" y="2541"/>
                  </a:lnTo>
                  <a:lnTo>
                    <a:pt x="1459" y="2525"/>
                  </a:lnTo>
                  <a:lnTo>
                    <a:pt x="1473" y="2509"/>
                  </a:lnTo>
                  <a:lnTo>
                    <a:pt x="1485" y="2490"/>
                  </a:lnTo>
                  <a:lnTo>
                    <a:pt x="1496" y="2470"/>
                  </a:lnTo>
                  <a:lnTo>
                    <a:pt x="1504" y="2449"/>
                  </a:lnTo>
                  <a:lnTo>
                    <a:pt x="1510" y="2428"/>
                  </a:lnTo>
                  <a:lnTo>
                    <a:pt x="1512" y="2416"/>
                  </a:lnTo>
                  <a:lnTo>
                    <a:pt x="1513" y="2405"/>
                  </a:lnTo>
                  <a:lnTo>
                    <a:pt x="1514" y="2392"/>
                  </a:lnTo>
                  <a:lnTo>
                    <a:pt x="1514" y="2381"/>
                  </a:lnTo>
                  <a:lnTo>
                    <a:pt x="1514" y="1299"/>
                  </a:lnTo>
                  <a:lnTo>
                    <a:pt x="1514" y="1299"/>
                  </a:lnTo>
                  <a:lnTo>
                    <a:pt x="1514" y="1286"/>
                  </a:lnTo>
                  <a:lnTo>
                    <a:pt x="1513" y="1275"/>
                  </a:lnTo>
                  <a:lnTo>
                    <a:pt x="1512" y="1264"/>
                  </a:lnTo>
                  <a:lnTo>
                    <a:pt x="1510" y="1252"/>
                  </a:lnTo>
                  <a:lnTo>
                    <a:pt x="1504" y="1230"/>
                  </a:lnTo>
                  <a:lnTo>
                    <a:pt x="1496" y="1210"/>
                  </a:lnTo>
                  <a:lnTo>
                    <a:pt x="1485" y="1189"/>
                  </a:lnTo>
                  <a:lnTo>
                    <a:pt x="1473" y="1171"/>
                  </a:lnTo>
                  <a:lnTo>
                    <a:pt x="1458" y="1154"/>
                  </a:lnTo>
                  <a:lnTo>
                    <a:pt x="1443" y="1138"/>
                  </a:lnTo>
                  <a:lnTo>
                    <a:pt x="1243" y="937"/>
                  </a:lnTo>
                  <a:lnTo>
                    <a:pt x="1243" y="937"/>
                  </a:lnTo>
                  <a:lnTo>
                    <a:pt x="1226" y="921"/>
                  </a:lnTo>
                  <a:lnTo>
                    <a:pt x="1209" y="908"/>
                  </a:lnTo>
                  <a:lnTo>
                    <a:pt x="1191" y="895"/>
                  </a:lnTo>
                  <a:lnTo>
                    <a:pt x="1171" y="885"/>
                  </a:lnTo>
                  <a:lnTo>
                    <a:pt x="1150" y="877"/>
                  </a:lnTo>
                  <a:lnTo>
                    <a:pt x="1128" y="870"/>
                  </a:lnTo>
                  <a:lnTo>
                    <a:pt x="1117" y="868"/>
                  </a:lnTo>
                  <a:lnTo>
                    <a:pt x="1106" y="866"/>
                  </a:lnTo>
                  <a:lnTo>
                    <a:pt x="1094" y="866"/>
                  </a:lnTo>
                  <a:lnTo>
                    <a:pt x="1082" y="865"/>
                  </a:lnTo>
                  <a:lnTo>
                    <a:pt x="866" y="865"/>
                  </a:lnTo>
                  <a:lnTo>
                    <a:pt x="866" y="325"/>
                  </a:lnTo>
                  <a:lnTo>
                    <a:pt x="866" y="325"/>
                  </a:lnTo>
                  <a:lnTo>
                    <a:pt x="866" y="313"/>
                  </a:lnTo>
                  <a:lnTo>
                    <a:pt x="868" y="303"/>
                  </a:lnTo>
                  <a:lnTo>
                    <a:pt x="870" y="292"/>
                  </a:lnTo>
                  <a:lnTo>
                    <a:pt x="874" y="282"/>
                  </a:lnTo>
                  <a:lnTo>
                    <a:pt x="878" y="273"/>
                  </a:lnTo>
                  <a:lnTo>
                    <a:pt x="884" y="264"/>
                  </a:lnTo>
                  <a:lnTo>
                    <a:pt x="890" y="256"/>
                  </a:lnTo>
                  <a:lnTo>
                    <a:pt x="897" y="248"/>
                  </a:lnTo>
                  <a:lnTo>
                    <a:pt x="905" y="241"/>
                  </a:lnTo>
                  <a:lnTo>
                    <a:pt x="914" y="234"/>
                  </a:lnTo>
                  <a:lnTo>
                    <a:pt x="922" y="229"/>
                  </a:lnTo>
                  <a:lnTo>
                    <a:pt x="931" y="225"/>
                  </a:lnTo>
                  <a:lnTo>
                    <a:pt x="942" y="221"/>
                  </a:lnTo>
                  <a:lnTo>
                    <a:pt x="952" y="219"/>
                  </a:lnTo>
                  <a:lnTo>
                    <a:pt x="962" y="217"/>
                  </a:lnTo>
                  <a:lnTo>
                    <a:pt x="974" y="217"/>
                  </a:lnTo>
                  <a:lnTo>
                    <a:pt x="2056" y="217"/>
                  </a:lnTo>
                  <a:lnTo>
                    <a:pt x="2056" y="217"/>
                  </a:lnTo>
                  <a:lnTo>
                    <a:pt x="2067" y="217"/>
                  </a:lnTo>
                  <a:lnTo>
                    <a:pt x="2078" y="219"/>
                  </a:lnTo>
                  <a:lnTo>
                    <a:pt x="2088" y="221"/>
                  </a:lnTo>
                  <a:lnTo>
                    <a:pt x="2099" y="225"/>
                  </a:lnTo>
                  <a:lnTo>
                    <a:pt x="2108" y="229"/>
                  </a:lnTo>
                  <a:lnTo>
                    <a:pt x="2117" y="234"/>
                  </a:lnTo>
                  <a:lnTo>
                    <a:pt x="2126" y="241"/>
                  </a:lnTo>
                  <a:lnTo>
                    <a:pt x="2133" y="248"/>
                  </a:lnTo>
                  <a:lnTo>
                    <a:pt x="2140" y="256"/>
                  </a:lnTo>
                  <a:lnTo>
                    <a:pt x="2146" y="264"/>
                  </a:lnTo>
                  <a:lnTo>
                    <a:pt x="2151" y="273"/>
                  </a:lnTo>
                  <a:lnTo>
                    <a:pt x="2156" y="282"/>
                  </a:lnTo>
                  <a:lnTo>
                    <a:pt x="2160" y="292"/>
                  </a:lnTo>
                  <a:lnTo>
                    <a:pt x="2162" y="303"/>
                  </a:lnTo>
                  <a:lnTo>
                    <a:pt x="2164" y="313"/>
                  </a:lnTo>
                  <a:lnTo>
                    <a:pt x="2165" y="325"/>
                  </a:lnTo>
                  <a:lnTo>
                    <a:pt x="2165" y="2490"/>
                  </a:lnTo>
                  <a:lnTo>
                    <a:pt x="2165" y="2490"/>
                  </a:lnTo>
                  <a:lnTo>
                    <a:pt x="2164" y="2500"/>
                  </a:lnTo>
                  <a:lnTo>
                    <a:pt x="2162" y="2511"/>
                  </a:lnTo>
                  <a:lnTo>
                    <a:pt x="2160" y="2521"/>
                  </a:lnTo>
                  <a:lnTo>
                    <a:pt x="2156" y="2531"/>
                  </a:lnTo>
                  <a:lnTo>
                    <a:pt x="2151" y="2541"/>
                  </a:lnTo>
                  <a:lnTo>
                    <a:pt x="2146" y="2550"/>
                  </a:lnTo>
                  <a:lnTo>
                    <a:pt x="2140" y="2558"/>
                  </a:lnTo>
                  <a:lnTo>
                    <a:pt x="2133" y="2566"/>
                  </a:lnTo>
                  <a:lnTo>
                    <a:pt x="2126" y="2573"/>
                  </a:lnTo>
                  <a:lnTo>
                    <a:pt x="2117" y="2579"/>
                  </a:lnTo>
                  <a:lnTo>
                    <a:pt x="2108" y="2584"/>
                  </a:lnTo>
                  <a:lnTo>
                    <a:pt x="2099" y="2588"/>
                  </a:lnTo>
                  <a:lnTo>
                    <a:pt x="2088" y="2593"/>
                  </a:lnTo>
                  <a:lnTo>
                    <a:pt x="2078" y="2595"/>
                  </a:lnTo>
                  <a:lnTo>
                    <a:pt x="2067" y="2597"/>
                  </a:lnTo>
                  <a:lnTo>
                    <a:pt x="2056" y="2598"/>
                  </a:lnTo>
                  <a:lnTo>
                    <a:pt x="2056" y="2598"/>
                  </a:lnTo>
                  <a:lnTo>
                    <a:pt x="1388" y="25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29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6764671" y="4179862"/>
            <a:ext cx="424697" cy="297941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kern="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0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8875312" y="4179861"/>
            <a:ext cx="424697" cy="297941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kern="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31" name="구부러진 연결선 130"/>
          <p:cNvCxnSpPr/>
          <p:nvPr/>
        </p:nvCxnSpPr>
        <p:spPr>
          <a:xfrm rot="5400000" flipH="1" flipV="1">
            <a:off x="5949429" y="3760863"/>
            <a:ext cx="246887" cy="1315855"/>
          </a:xfrm>
          <a:prstGeom prst="curvedConnector2">
            <a:avLst/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2" name="구부러진 연결선 131"/>
          <p:cNvCxnSpPr/>
          <p:nvPr/>
        </p:nvCxnSpPr>
        <p:spPr>
          <a:xfrm rot="5400000" flipH="1" flipV="1">
            <a:off x="7044686" y="2649378"/>
            <a:ext cx="263114" cy="3522596"/>
          </a:xfrm>
          <a:prstGeom prst="curvedConnector3">
            <a:avLst>
              <a:gd name="adj1" fmla="val 208798"/>
            </a:avLst>
          </a:prstGeom>
          <a:noFill/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33" name="Freeform 33">
            <a:extLst>
              <a:ext uri="{FF2B5EF4-FFF2-40B4-BE49-F238E27FC236}">
                <a16:creationId xmlns:a16="http://schemas.microsoft.com/office/drawing/2014/main" id="{E8FD52E8-B6B4-4963-81B3-9EF08C377F7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4407910" y="4262003"/>
            <a:ext cx="1113239" cy="837481"/>
          </a:xfrm>
          <a:custGeom>
            <a:avLst/>
            <a:gdLst>
              <a:gd name="T0" fmla="*/ 3012 w 3032"/>
              <a:gd name="T1" fmla="*/ 343 h 2273"/>
              <a:gd name="T2" fmla="*/ 2727 w 3032"/>
              <a:gd name="T3" fmla="*/ 41 h 2273"/>
              <a:gd name="T4" fmla="*/ 1083 w 3032"/>
              <a:gd name="T5" fmla="*/ 0 h 2273"/>
              <a:gd name="T6" fmla="*/ 908 w 3032"/>
              <a:gd name="T7" fmla="*/ 5 h 2273"/>
              <a:gd name="T8" fmla="*/ 866 w 3032"/>
              <a:gd name="T9" fmla="*/ 61 h 2273"/>
              <a:gd name="T10" fmla="*/ 0 w 3032"/>
              <a:gd name="T11" fmla="*/ 1800 h 2273"/>
              <a:gd name="T12" fmla="*/ 20 w 3032"/>
              <a:gd name="T13" fmla="*/ 1927 h 2273"/>
              <a:gd name="T14" fmla="*/ 149 w 3032"/>
              <a:gd name="T15" fmla="*/ 1948 h 2273"/>
              <a:gd name="T16" fmla="*/ 412 w 3032"/>
              <a:gd name="T17" fmla="*/ 2046 h 2273"/>
              <a:gd name="T18" fmla="*/ 497 w 3032"/>
              <a:gd name="T19" fmla="*/ 2168 h 2273"/>
              <a:gd name="T20" fmla="*/ 622 w 3032"/>
              <a:gd name="T21" fmla="*/ 2248 h 2273"/>
              <a:gd name="T22" fmla="*/ 758 w 3032"/>
              <a:gd name="T23" fmla="*/ 2273 h 2273"/>
              <a:gd name="T24" fmla="*/ 909 w 3032"/>
              <a:gd name="T25" fmla="*/ 2241 h 2273"/>
              <a:gd name="T26" fmla="*/ 1030 w 3032"/>
              <a:gd name="T27" fmla="*/ 2156 h 2273"/>
              <a:gd name="T28" fmla="*/ 1110 w 3032"/>
              <a:gd name="T29" fmla="*/ 2030 h 2273"/>
              <a:gd name="T30" fmla="*/ 1852 w 3032"/>
              <a:gd name="T31" fmla="*/ 1982 h 2273"/>
              <a:gd name="T32" fmla="*/ 1915 w 3032"/>
              <a:gd name="T33" fmla="*/ 2118 h 2273"/>
              <a:gd name="T34" fmla="*/ 2024 w 3032"/>
              <a:gd name="T35" fmla="*/ 2218 h 2273"/>
              <a:gd name="T36" fmla="*/ 2166 w 3032"/>
              <a:gd name="T37" fmla="*/ 2269 h 2273"/>
              <a:gd name="T38" fmla="*/ 2305 w 3032"/>
              <a:gd name="T39" fmla="*/ 2262 h 2273"/>
              <a:gd name="T40" fmla="*/ 2442 w 3032"/>
              <a:gd name="T41" fmla="*/ 2199 h 2273"/>
              <a:gd name="T42" fmla="*/ 2542 w 3032"/>
              <a:gd name="T43" fmla="*/ 2090 h 2273"/>
              <a:gd name="T44" fmla="*/ 2594 w 3032"/>
              <a:gd name="T45" fmla="*/ 1948 h 2273"/>
              <a:gd name="T46" fmla="*/ 2662 w 3032"/>
              <a:gd name="T47" fmla="*/ 1944 h 2273"/>
              <a:gd name="T48" fmla="*/ 2799 w 3032"/>
              <a:gd name="T49" fmla="*/ 1888 h 2273"/>
              <a:gd name="T50" fmla="*/ 2791 w 3032"/>
              <a:gd name="T51" fmla="*/ 1691 h 2273"/>
              <a:gd name="T52" fmla="*/ 2623 w 3032"/>
              <a:gd name="T53" fmla="*/ 1731 h 2273"/>
              <a:gd name="T54" fmla="*/ 2502 w 3032"/>
              <a:gd name="T55" fmla="*/ 1644 h 2273"/>
              <a:gd name="T56" fmla="*/ 2301 w 3032"/>
              <a:gd name="T57" fmla="*/ 1525 h 2273"/>
              <a:gd name="T58" fmla="*/ 2085 w 3032"/>
              <a:gd name="T59" fmla="*/ 1540 h 2273"/>
              <a:gd name="T60" fmla="*/ 1904 w 3032"/>
              <a:gd name="T61" fmla="*/ 1686 h 2273"/>
              <a:gd name="T62" fmla="*/ 2815 w 3032"/>
              <a:gd name="T63" fmla="*/ 1299 h 2273"/>
              <a:gd name="T64" fmla="*/ 2970 w 3032"/>
              <a:gd name="T65" fmla="*/ 1514 h 2273"/>
              <a:gd name="T66" fmla="*/ 3032 w 3032"/>
              <a:gd name="T67" fmla="*/ 1451 h 2273"/>
              <a:gd name="T68" fmla="*/ 217 w 3032"/>
              <a:gd name="T69" fmla="*/ 1732 h 2273"/>
              <a:gd name="T70" fmla="*/ 758 w 3032"/>
              <a:gd name="T71" fmla="*/ 1515 h 2273"/>
              <a:gd name="T72" fmla="*/ 554 w 3032"/>
              <a:gd name="T73" fmla="*/ 1576 h 2273"/>
              <a:gd name="T74" fmla="*/ 416 w 3032"/>
              <a:gd name="T75" fmla="*/ 1732 h 2273"/>
              <a:gd name="T76" fmla="*/ 880 w 3032"/>
              <a:gd name="T77" fmla="*/ 2001 h 2273"/>
              <a:gd name="T78" fmla="*/ 784 w 3032"/>
              <a:gd name="T79" fmla="*/ 2055 h 2273"/>
              <a:gd name="T80" fmla="*/ 685 w 3032"/>
              <a:gd name="T81" fmla="*/ 2039 h 2273"/>
              <a:gd name="T82" fmla="*/ 610 w 3032"/>
              <a:gd name="T83" fmla="*/ 1960 h 2273"/>
              <a:gd name="T84" fmla="*/ 599 w 3032"/>
              <a:gd name="T85" fmla="*/ 1862 h 2273"/>
              <a:gd name="T86" fmla="*/ 676 w 3032"/>
              <a:gd name="T87" fmla="*/ 1754 h 2273"/>
              <a:gd name="T88" fmla="*/ 766 w 3032"/>
              <a:gd name="T89" fmla="*/ 1732 h 2273"/>
              <a:gd name="T90" fmla="*/ 866 w 3032"/>
              <a:gd name="T91" fmla="*/ 1774 h 2273"/>
              <a:gd name="T92" fmla="*/ 920 w 3032"/>
              <a:gd name="T93" fmla="*/ 1894 h 2273"/>
              <a:gd name="T94" fmla="*/ 2219 w 3032"/>
              <a:gd name="T95" fmla="*/ 1731 h 2273"/>
              <a:gd name="T96" fmla="*/ 2294 w 3032"/>
              <a:gd name="T97" fmla="*/ 1750 h 2273"/>
              <a:gd name="T98" fmla="*/ 2367 w 3032"/>
              <a:gd name="T99" fmla="*/ 1824 h 2273"/>
              <a:gd name="T100" fmla="*/ 2379 w 3032"/>
              <a:gd name="T101" fmla="*/ 1922 h 2273"/>
              <a:gd name="T102" fmla="*/ 2341 w 3032"/>
              <a:gd name="T103" fmla="*/ 2001 h 2273"/>
              <a:gd name="T104" fmla="*/ 2245 w 3032"/>
              <a:gd name="T105" fmla="*/ 2055 h 2273"/>
              <a:gd name="T106" fmla="*/ 2146 w 3032"/>
              <a:gd name="T107" fmla="*/ 2039 h 2273"/>
              <a:gd name="T108" fmla="*/ 2071 w 3032"/>
              <a:gd name="T109" fmla="*/ 1960 h 2273"/>
              <a:gd name="T110" fmla="*/ 2059 w 3032"/>
              <a:gd name="T111" fmla="*/ 1862 h 2273"/>
              <a:gd name="T112" fmla="*/ 2140 w 3032"/>
              <a:gd name="T113" fmla="*/ 1752 h 2273"/>
              <a:gd name="T114" fmla="*/ 1083 w 3032"/>
              <a:gd name="T115" fmla="*/ 217 h 2273"/>
              <a:gd name="T116" fmla="*/ 2767 w 3032"/>
              <a:gd name="T117" fmla="*/ 235 h 2273"/>
              <a:gd name="T118" fmla="*/ 2814 w 3032"/>
              <a:gd name="T119" fmla="*/ 313 h 2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32" h="2273">
                <a:moveTo>
                  <a:pt x="3032" y="1146"/>
                </a:moveTo>
                <a:lnTo>
                  <a:pt x="3032" y="432"/>
                </a:lnTo>
                <a:lnTo>
                  <a:pt x="3032" y="432"/>
                </a:lnTo>
                <a:lnTo>
                  <a:pt x="3031" y="421"/>
                </a:lnTo>
                <a:lnTo>
                  <a:pt x="3031" y="410"/>
                </a:lnTo>
                <a:lnTo>
                  <a:pt x="3029" y="398"/>
                </a:lnTo>
                <a:lnTo>
                  <a:pt x="3026" y="387"/>
                </a:lnTo>
                <a:lnTo>
                  <a:pt x="3020" y="365"/>
                </a:lnTo>
                <a:lnTo>
                  <a:pt x="3012" y="343"/>
                </a:lnTo>
                <a:lnTo>
                  <a:pt x="3002" y="323"/>
                </a:lnTo>
                <a:lnTo>
                  <a:pt x="2990" y="306"/>
                </a:lnTo>
                <a:lnTo>
                  <a:pt x="2976" y="288"/>
                </a:lnTo>
                <a:lnTo>
                  <a:pt x="2960" y="273"/>
                </a:lnTo>
                <a:lnTo>
                  <a:pt x="2960" y="273"/>
                </a:lnTo>
                <a:lnTo>
                  <a:pt x="2759" y="71"/>
                </a:lnTo>
                <a:lnTo>
                  <a:pt x="2759" y="71"/>
                </a:lnTo>
                <a:lnTo>
                  <a:pt x="2743" y="56"/>
                </a:lnTo>
                <a:lnTo>
                  <a:pt x="2727" y="41"/>
                </a:lnTo>
                <a:lnTo>
                  <a:pt x="2708" y="30"/>
                </a:lnTo>
                <a:lnTo>
                  <a:pt x="2688" y="19"/>
                </a:lnTo>
                <a:lnTo>
                  <a:pt x="2666" y="11"/>
                </a:lnTo>
                <a:lnTo>
                  <a:pt x="2645" y="5"/>
                </a:lnTo>
                <a:lnTo>
                  <a:pt x="2633" y="3"/>
                </a:lnTo>
                <a:lnTo>
                  <a:pt x="2622" y="1"/>
                </a:lnTo>
                <a:lnTo>
                  <a:pt x="2610" y="0"/>
                </a:lnTo>
                <a:lnTo>
                  <a:pt x="2598" y="0"/>
                </a:lnTo>
                <a:lnTo>
                  <a:pt x="1083" y="0"/>
                </a:lnTo>
                <a:lnTo>
                  <a:pt x="1028" y="0"/>
                </a:lnTo>
                <a:lnTo>
                  <a:pt x="974" y="0"/>
                </a:lnTo>
                <a:lnTo>
                  <a:pt x="974" y="0"/>
                </a:lnTo>
                <a:lnTo>
                  <a:pt x="934" y="0"/>
                </a:lnTo>
                <a:lnTo>
                  <a:pt x="934" y="0"/>
                </a:lnTo>
                <a:lnTo>
                  <a:pt x="927" y="0"/>
                </a:lnTo>
                <a:lnTo>
                  <a:pt x="920" y="1"/>
                </a:lnTo>
                <a:lnTo>
                  <a:pt x="914" y="3"/>
                </a:lnTo>
                <a:lnTo>
                  <a:pt x="908" y="5"/>
                </a:lnTo>
                <a:lnTo>
                  <a:pt x="901" y="8"/>
                </a:lnTo>
                <a:lnTo>
                  <a:pt x="896" y="11"/>
                </a:lnTo>
                <a:lnTo>
                  <a:pt x="886" y="19"/>
                </a:lnTo>
                <a:lnTo>
                  <a:pt x="878" y="30"/>
                </a:lnTo>
                <a:lnTo>
                  <a:pt x="875" y="35"/>
                </a:lnTo>
                <a:lnTo>
                  <a:pt x="871" y="41"/>
                </a:lnTo>
                <a:lnTo>
                  <a:pt x="869" y="47"/>
                </a:lnTo>
                <a:lnTo>
                  <a:pt x="867" y="54"/>
                </a:lnTo>
                <a:lnTo>
                  <a:pt x="866" y="61"/>
                </a:lnTo>
                <a:lnTo>
                  <a:pt x="866" y="67"/>
                </a:lnTo>
                <a:lnTo>
                  <a:pt x="866" y="108"/>
                </a:lnTo>
                <a:lnTo>
                  <a:pt x="866" y="108"/>
                </a:lnTo>
                <a:lnTo>
                  <a:pt x="866" y="433"/>
                </a:lnTo>
                <a:lnTo>
                  <a:pt x="606" y="433"/>
                </a:lnTo>
                <a:lnTo>
                  <a:pt x="1" y="1014"/>
                </a:lnTo>
                <a:lnTo>
                  <a:pt x="1" y="1797"/>
                </a:lnTo>
                <a:lnTo>
                  <a:pt x="1" y="1797"/>
                </a:lnTo>
                <a:lnTo>
                  <a:pt x="0" y="1800"/>
                </a:lnTo>
                <a:lnTo>
                  <a:pt x="0" y="1840"/>
                </a:lnTo>
                <a:lnTo>
                  <a:pt x="0" y="1881"/>
                </a:lnTo>
                <a:lnTo>
                  <a:pt x="0" y="1881"/>
                </a:lnTo>
                <a:lnTo>
                  <a:pt x="1" y="1884"/>
                </a:lnTo>
                <a:lnTo>
                  <a:pt x="1" y="1884"/>
                </a:lnTo>
                <a:lnTo>
                  <a:pt x="2" y="1896"/>
                </a:lnTo>
                <a:lnTo>
                  <a:pt x="6" y="1908"/>
                </a:lnTo>
                <a:lnTo>
                  <a:pt x="12" y="1918"/>
                </a:lnTo>
                <a:lnTo>
                  <a:pt x="20" y="1927"/>
                </a:lnTo>
                <a:lnTo>
                  <a:pt x="29" y="1936"/>
                </a:lnTo>
                <a:lnTo>
                  <a:pt x="39" y="1942"/>
                </a:lnTo>
                <a:lnTo>
                  <a:pt x="51" y="1946"/>
                </a:lnTo>
                <a:lnTo>
                  <a:pt x="63" y="1948"/>
                </a:lnTo>
                <a:lnTo>
                  <a:pt x="63" y="1948"/>
                </a:lnTo>
                <a:lnTo>
                  <a:pt x="68" y="1948"/>
                </a:lnTo>
                <a:lnTo>
                  <a:pt x="109" y="1948"/>
                </a:lnTo>
                <a:lnTo>
                  <a:pt x="149" y="1948"/>
                </a:lnTo>
                <a:lnTo>
                  <a:pt x="149" y="1948"/>
                </a:lnTo>
                <a:lnTo>
                  <a:pt x="153" y="1948"/>
                </a:lnTo>
                <a:lnTo>
                  <a:pt x="384" y="1948"/>
                </a:lnTo>
                <a:lnTo>
                  <a:pt x="384" y="1948"/>
                </a:lnTo>
                <a:lnTo>
                  <a:pt x="387" y="1965"/>
                </a:lnTo>
                <a:lnTo>
                  <a:pt x="390" y="1981"/>
                </a:lnTo>
                <a:lnTo>
                  <a:pt x="394" y="1998"/>
                </a:lnTo>
                <a:lnTo>
                  <a:pt x="399" y="2015"/>
                </a:lnTo>
                <a:lnTo>
                  <a:pt x="406" y="2030"/>
                </a:lnTo>
                <a:lnTo>
                  <a:pt x="412" y="2046"/>
                </a:lnTo>
                <a:lnTo>
                  <a:pt x="419" y="2061"/>
                </a:lnTo>
                <a:lnTo>
                  <a:pt x="426" y="2076"/>
                </a:lnTo>
                <a:lnTo>
                  <a:pt x="435" y="2090"/>
                </a:lnTo>
                <a:lnTo>
                  <a:pt x="444" y="2105"/>
                </a:lnTo>
                <a:lnTo>
                  <a:pt x="453" y="2118"/>
                </a:lnTo>
                <a:lnTo>
                  <a:pt x="464" y="2131"/>
                </a:lnTo>
                <a:lnTo>
                  <a:pt x="474" y="2144"/>
                </a:lnTo>
                <a:lnTo>
                  <a:pt x="485" y="2156"/>
                </a:lnTo>
                <a:lnTo>
                  <a:pt x="497" y="2168"/>
                </a:lnTo>
                <a:lnTo>
                  <a:pt x="509" y="2178"/>
                </a:lnTo>
                <a:lnTo>
                  <a:pt x="522" y="2190"/>
                </a:lnTo>
                <a:lnTo>
                  <a:pt x="535" y="2199"/>
                </a:lnTo>
                <a:lnTo>
                  <a:pt x="549" y="2210"/>
                </a:lnTo>
                <a:lnTo>
                  <a:pt x="562" y="2218"/>
                </a:lnTo>
                <a:lnTo>
                  <a:pt x="577" y="2226"/>
                </a:lnTo>
                <a:lnTo>
                  <a:pt x="592" y="2234"/>
                </a:lnTo>
                <a:lnTo>
                  <a:pt x="607" y="2241"/>
                </a:lnTo>
                <a:lnTo>
                  <a:pt x="622" y="2248"/>
                </a:lnTo>
                <a:lnTo>
                  <a:pt x="639" y="2253"/>
                </a:lnTo>
                <a:lnTo>
                  <a:pt x="655" y="2258"/>
                </a:lnTo>
                <a:lnTo>
                  <a:pt x="671" y="2262"/>
                </a:lnTo>
                <a:lnTo>
                  <a:pt x="688" y="2266"/>
                </a:lnTo>
                <a:lnTo>
                  <a:pt x="705" y="2269"/>
                </a:lnTo>
                <a:lnTo>
                  <a:pt x="723" y="2271"/>
                </a:lnTo>
                <a:lnTo>
                  <a:pt x="741" y="2272"/>
                </a:lnTo>
                <a:lnTo>
                  <a:pt x="758" y="2273"/>
                </a:lnTo>
                <a:lnTo>
                  <a:pt x="758" y="2273"/>
                </a:lnTo>
                <a:lnTo>
                  <a:pt x="776" y="2272"/>
                </a:lnTo>
                <a:lnTo>
                  <a:pt x="794" y="2271"/>
                </a:lnTo>
                <a:lnTo>
                  <a:pt x="810" y="2269"/>
                </a:lnTo>
                <a:lnTo>
                  <a:pt x="828" y="2266"/>
                </a:lnTo>
                <a:lnTo>
                  <a:pt x="844" y="2262"/>
                </a:lnTo>
                <a:lnTo>
                  <a:pt x="861" y="2258"/>
                </a:lnTo>
                <a:lnTo>
                  <a:pt x="877" y="2253"/>
                </a:lnTo>
                <a:lnTo>
                  <a:pt x="893" y="2248"/>
                </a:lnTo>
                <a:lnTo>
                  <a:pt x="909" y="2241"/>
                </a:lnTo>
                <a:lnTo>
                  <a:pt x="923" y="2234"/>
                </a:lnTo>
                <a:lnTo>
                  <a:pt x="939" y="2226"/>
                </a:lnTo>
                <a:lnTo>
                  <a:pt x="953" y="2218"/>
                </a:lnTo>
                <a:lnTo>
                  <a:pt x="967" y="2210"/>
                </a:lnTo>
                <a:lnTo>
                  <a:pt x="980" y="2199"/>
                </a:lnTo>
                <a:lnTo>
                  <a:pt x="994" y="2190"/>
                </a:lnTo>
                <a:lnTo>
                  <a:pt x="1006" y="2179"/>
                </a:lnTo>
                <a:lnTo>
                  <a:pt x="1019" y="2168"/>
                </a:lnTo>
                <a:lnTo>
                  <a:pt x="1030" y="2156"/>
                </a:lnTo>
                <a:lnTo>
                  <a:pt x="1042" y="2144"/>
                </a:lnTo>
                <a:lnTo>
                  <a:pt x="1052" y="2131"/>
                </a:lnTo>
                <a:lnTo>
                  <a:pt x="1062" y="2118"/>
                </a:lnTo>
                <a:lnTo>
                  <a:pt x="1072" y="2105"/>
                </a:lnTo>
                <a:lnTo>
                  <a:pt x="1081" y="2090"/>
                </a:lnTo>
                <a:lnTo>
                  <a:pt x="1089" y="2076"/>
                </a:lnTo>
                <a:lnTo>
                  <a:pt x="1097" y="2061"/>
                </a:lnTo>
                <a:lnTo>
                  <a:pt x="1104" y="2046"/>
                </a:lnTo>
                <a:lnTo>
                  <a:pt x="1110" y="2030"/>
                </a:lnTo>
                <a:lnTo>
                  <a:pt x="1116" y="2015"/>
                </a:lnTo>
                <a:lnTo>
                  <a:pt x="1121" y="1998"/>
                </a:lnTo>
                <a:lnTo>
                  <a:pt x="1126" y="1982"/>
                </a:lnTo>
                <a:lnTo>
                  <a:pt x="1129" y="1965"/>
                </a:lnTo>
                <a:lnTo>
                  <a:pt x="1132" y="1948"/>
                </a:lnTo>
                <a:lnTo>
                  <a:pt x="1846" y="1948"/>
                </a:lnTo>
                <a:lnTo>
                  <a:pt x="1846" y="1948"/>
                </a:lnTo>
                <a:lnTo>
                  <a:pt x="1848" y="1965"/>
                </a:lnTo>
                <a:lnTo>
                  <a:pt x="1852" y="1982"/>
                </a:lnTo>
                <a:lnTo>
                  <a:pt x="1856" y="1998"/>
                </a:lnTo>
                <a:lnTo>
                  <a:pt x="1861" y="2015"/>
                </a:lnTo>
                <a:lnTo>
                  <a:pt x="1866" y="2030"/>
                </a:lnTo>
                <a:lnTo>
                  <a:pt x="1874" y="2046"/>
                </a:lnTo>
                <a:lnTo>
                  <a:pt x="1880" y="2061"/>
                </a:lnTo>
                <a:lnTo>
                  <a:pt x="1888" y="2076"/>
                </a:lnTo>
                <a:lnTo>
                  <a:pt x="1897" y="2090"/>
                </a:lnTo>
                <a:lnTo>
                  <a:pt x="1906" y="2105"/>
                </a:lnTo>
                <a:lnTo>
                  <a:pt x="1915" y="2118"/>
                </a:lnTo>
                <a:lnTo>
                  <a:pt x="1925" y="2131"/>
                </a:lnTo>
                <a:lnTo>
                  <a:pt x="1936" y="2144"/>
                </a:lnTo>
                <a:lnTo>
                  <a:pt x="1947" y="2156"/>
                </a:lnTo>
                <a:lnTo>
                  <a:pt x="1959" y="2168"/>
                </a:lnTo>
                <a:lnTo>
                  <a:pt x="1971" y="2179"/>
                </a:lnTo>
                <a:lnTo>
                  <a:pt x="1984" y="2190"/>
                </a:lnTo>
                <a:lnTo>
                  <a:pt x="1997" y="2199"/>
                </a:lnTo>
                <a:lnTo>
                  <a:pt x="2011" y="2210"/>
                </a:lnTo>
                <a:lnTo>
                  <a:pt x="2024" y="2218"/>
                </a:lnTo>
                <a:lnTo>
                  <a:pt x="2039" y="2226"/>
                </a:lnTo>
                <a:lnTo>
                  <a:pt x="2053" y="2234"/>
                </a:lnTo>
                <a:lnTo>
                  <a:pt x="2069" y="2241"/>
                </a:lnTo>
                <a:lnTo>
                  <a:pt x="2084" y="2248"/>
                </a:lnTo>
                <a:lnTo>
                  <a:pt x="2100" y="2253"/>
                </a:lnTo>
                <a:lnTo>
                  <a:pt x="2116" y="2258"/>
                </a:lnTo>
                <a:lnTo>
                  <a:pt x="2133" y="2262"/>
                </a:lnTo>
                <a:lnTo>
                  <a:pt x="2150" y="2266"/>
                </a:lnTo>
                <a:lnTo>
                  <a:pt x="2166" y="2269"/>
                </a:lnTo>
                <a:lnTo>
                  <a:pt x="2184" y="2271"/>
                </a:lnTo>
                <a:lnTo>
                  <a:pt x="2202" y="2272"/>
                </a:lnTo>
                <a:lnTo>
                  <a:pt x="2219" y="2273"/>
                </a:lnTo>
                <a:lnTo>
                  <a:pt x="2219" y="2273"/>
                </a:lnTo>
                <a:lnTo>
                  <a:pt x="2237" y="2272"/>
                </a:lnTo>
                <a:lnTo>
                  <a:pt x="2254" y="2271"/>
                </a:lnTo>
                <a:lnTo>
                  <a:pt x="2272" y="2269"/>
                </a:lnTo>
                <a:lnTo>
                  <a:pt x="2289" y="2266"/>
                </a:lnTo>
                <a:lnTo>
                  <a:pt x="2305" y="2262"/>
                </a:lnTo>
                <a:lnTo>
                  <a:pt x="2322" y="2258"/>
                </a:lnTo>
                <a:lnTo>
                  <a:pt x="2339" y="2253"/>
                </a:lnTo>
                <a:lnTo>
                  <a:pt x="2354" y="2248"/>
                </a:lnTo>
                <a:lnTo>
                  <a:pt x="2370" y="2241"/>
                </a:lnTo>
                <a:lnTo>
                  <a:pt x="2385" y="2234"/>
                </a:lnTo>
                <a:lnTo>
                  <a:pt x="2400" y="2226"/>
                </a:lnTo>
                <a:lnTo>
                  <a:pt x="2414" y="2218"/>
                </a:lnTo>
                <a:lnTo>
                  <a:pt x="2429" y="2210"/>
                </a:lnTo>
                <a:lnTo>
                  <a:pt x="2442" y="2199"/>
                </a:lnTo>
                <a:lnTo>
                  <a:pt x="2455" y="2190"/>
                </a:lnTo>
                <a:lnTo>
                  <a:pt x="2468" y="2179"/>
                </a:lnTo>
                <a:lnTo>
                  <a:pt x="2480" y="2168"/>
                </a:lnTo>
                <a:lnTo>
                  <a:pt x="2492" y="2156"/>
                </a:lnTo>
                <a:lnTo>
                  <a:pt x="2504" y="2144"/>
                </a:lnTo>
                <a:lnTo>
                  <a:pt x="2514" y="2131"/>
                </a:lnTo>
                <a:lnTo>
                  <a:pt x="2524" y="2118"/>
                </a:lnTo>
                <a:lnTo>
                  <a:pt x="2534" y="2105"/>
                </a:lnTo>
                <a:lnTo>
                  <a:pt x="2542" y="2090"/>
                </a:lnTo>
                <a:lnTo>
                  <a:pt x="2550" y="2076"/>
                </a:lnTo>
                <a:lnTo>
                  <a:pt x="2558" y="2061"/>
                </a:lnTo>
                <a:lnTo>
                  <a:pt x="2566" y="2046"/>
                </a:lnTo>
                <a:lnTo>
                  <a:pt x="2572" y="2030"/>
                </a:lnTo>
                <a:lnTo>
                  <a:pt x="2577" y="2015"/>
                </a:lnTo>
                <a:lnTo>
                  <a:pt x="2582" y="1998"/>
                </a:lnTo>
                <a:lnTo>
                  <a:pt x="2588" y="1982"/>
                </a:lnTo>
                <a:lnTo>
                  <a:pt x="2591" y="1965"/>
                </a:lnTo>
                <a:lnTo>
                  <a:pt x="2594" y="1948"/>
                </a:lnTo>
                <a:lnTo>
                  <a:pt x="2598" y="1948"/>
                </a:lnTo>
                <a:lnTo>
                  <a:pt x="2598" y="1948"/>
                </a:lnTo>
                <a:lnTo>
                  <a:pt x="2599" y="1948"/>
                </a:lnTo>
                <a:lnTo>
                  <a:pt x="2599" y="1948"/>
                </a:lnTo>
                <a:lnTo>
                  <a:pt x="2599" y="1948"/>
                </a:lnTo>
                <a:lnTo>
                  <a:pt x="2602" y="1948"/>
                </a:lnTo>
                <a:lnTo>
                  <a:pt x="2602" y="1948"/>
                </a:lnTo>
                <a:lnTo>
                  <a:pt x="2634" y="1946"/>
                </a:lnTo>
                <a:lnTo>
                  <a:pt x="2662" y="1944"/>
                </a:lnTo>
                <a:lnTo>
                  <a:pt x="2687" y="1941"/>
                </a:lnTo>
                <a:lnTo>
                  <a:pt x="2710" y="1937"/>
                </a:lnTo>
                <a:lnTo>
                  <a:pt x="2730" y="1933"/>
                </a:lnTo>
                <a:lnTo>
                  <a:pt x="2746" y="1926"/>
                </a:lnTo>
                <a:lnTo>
                  <a:pt x="2761" y="1920"/>
                </a:lnTo>
                <a:lnTo>
                  <a:pt x="2773" y="1913"/>
                </a:lnTo>
                <a:lnTo>
                  <a:pt x="2784" y="1906"/>
                </a:lnTo>
                <a:lnTo>
                  <a:pt x="2792" y="1897"/>
                </a:lnTo>
                <a:lnTo>
                  <a:pt x="2799" y="1888"/>
                </a:lnTo>
                <a:lnTo>
                  <a:pt x="2804" y="1879"/>
                </a:lnTo>
                <a:lnTo>
                  <a:pt x="2808" y="1868"/>
                </a:lnTo>
                <a:lnTo>
                  <a:pt x="2811" y="1858"/>
                </a:lnTo>
                <a:lnTo>
                  <a:pt x="2812" y="1846"/>
                </a:lnTo>
                <a:lnTo>
                  <a:pt x="2813" y="1835"/>
                </a:lnTo>
                <a:lnTo>
                  <a:pt x="2813" y="1824"/>
                </a:lnTo>
                <a:lnTo>
                  <a:pt x="2813" y="1677"/>
                </a:lnTo>
                <a:lnTo>
                  <a:pt x="2813" y="1677"/>
                </a:lnTo>
                <a:lnTo>
                  <a:pt x="2791" y="1691"/>
                </a:lnTo>
                <a:lnTo>
                  <a:pt x="2791" y="1691"/>
                </a:lnTo>
                <a:lnTo>
                  <a:pt x="2775" y="1699"/>
                </a:lnTo>
                <a:lnTo>
                  <a:pt x="2760" y="1706"/>
                </a:lnTo>
                <a:lnTo>
                  <a:pt x="2742" y="1713"/>
                </a:lnTo>
                <a:lnTo>
                  <a:pt x="2722" y="1719"/>
                </a:lnTo>
                <a:lnTo>
                  <a:pt x="2702" y="1723"/>
                </a:lnTo>
                <a:lnTo>
                  <a:pt x="2678" y="1727"/>
                </a:lnTo>
                <a:lnTo>
                  <a:pt x="2652" y="1730"/>
                </a:lnTo>
                <a:lnTo>
                  <a:pt x="2623" y="1731"/>
                </a:lnTo>
                <a:lnTo>
                  <a:pt x="2623" y="1731"/>
                </a:lnTo>
                <a:lnTo>
                  <a:pt x="2599" y="1732"/>
                </a:lnTo>
                <a:lnTo>
                  <a:pt x="2599" y="1731"/>
                </a:lnTo>
                <a:lnTo>
                  <a:pt x="2561" y="1731"/>
                </a:lnTo>
                <a:lnTo>
                  <a:pt x="2561" y="1731"/>
                </a:lnTo>
                <a:lnTo>
                  <a:pt x="2548" y="1708"/>
                </a:lnTo>
                <a:lnTo>
                  <a:pt x="2535" y="1686"/>
                </a:lnTo>
                <a:lnTo>
                  <a:pt x="2519" y="1664"/>
                </a:lnTo>
                <a:lnTo>
                  <a:pt x="2502" y="1644"/>
                </a:lnTo>
                <a:lnTo>
                  <a:pt x="2485" y="1625"/>
                </a:lnTo>
                <a:lnTo>
                  <a:pt x="2465" y="1607"/>
                </a:lnTo>
                <a:lnTo>
                  <a:pt x="2445" y="1591"/>
                </a:lnTo>
                <a:lnTo>
                  <a:pt x="2424" y="1576"/>
                </a:lnTo>
                <a:lnTo>
                  <a:pt x="2401" y="1562"/>
                </a:lnTo>
                <a:lnTo>
                  <a:pt x="2377" y="1551"/>
                </a:lnTo>
                <a:lnTo>
                  <a:pt x="2353" y="1540"/>
                </a:lnTo>
                <a:lnTo>
                  <a:pt x="2327" y="1531"/>
                </a:lnTo>
                <a:lnTo>
                  <a:pt x="2301" y="1525"/>
                </a:lnTo>
                <a:lnTo>
                  <a:pt x="2275" y="1520"/>
                </a:lnTo>
                <a:lnTo>
                  <a:pt x="2247" y="1517"/>
                </a:lnTo>
                <a:lnTo>
                  <a:pt x="2219" y="1515"/>
                </a:lnTo>
                <a:lnTo>
                  <a:pt x="2219" y="1515"/>
                </a:lnTo>
                <a:lnTo>
                  <a:pt x="2191" y="1517"/>
                </a:lnTo>
                <a:lnTo>
                  <a:pt x="2164" y="1520"/>
                </a:lnTo>
                <a:lnTo>
                  <a:pt x="2137" y="1525"/>
                </a:lnTo>
                <a:lnTo>
                  <a:pt x="2111" y="1531"/>
                </a:lnTo>
                <a:lnTo>
                  <a:pt x="2085" y="1540"/>
                </a:lnTo>
                <a:lnTo>
                  <a:pt x="2061" y="1551"/>
                </a:lnTo>
                <a:lnTo>
                  <a:pt x="2038" y="1562"/>
                </a:lnTo>
                <a:lnTo>
                  <a:pt x="2015" y="1576"/>
                </a:lnTo>
                <a:lnTo>
                  <a:pt x="1994" y="1591"/>
                </a:lnTo>
                <a:lnTo>
                  <a:pt x="1973" y="1607"/>
                </a:lnTo>
                <a:lnTo>
                  <a:pt x="1954" y="1625"/>
                </a:lnTo>
                <a:lnTo>
                  <a:pt x="1936" y="1644"/>
                </a:lnTo>
                <a:lnTo>
                  <a:pt x="1919" y="1664"/>
                </a:lnTo>
                <a:lnTo>
                  <a:pt x="1904" y="1686"/>
                </a:lnTo>
                <a:lnTo>
                  <a:pt x="1890" y="1708"/>
                </a:lnTo>
                <a:lnTo>
                  <a:pt x="1878" y="1731"/>
                </a:lnTo>
                <a:lnTo>
                  <a:pt x="1100" y="1731"/>
                </a:lnTo>
                <a:lnTo>
                  <a:pt x="1100" y="1731"/>
                </a:lnTo>
                <a:lnTo>
                  <a:pt x="1091" y="1716"/>
                </a:lnTo>
                <a:lnTo>
                  <a:pt x="1083" y="1701"/>
                </a:lnTo>
                <a:lnTo>
                  <a:pt x="1083" y="1299"/>
                </a:lnTo>
                <a:lnTo>
                  <a:pt x="2599" y="1299"/>
                </a:lnTo>
                <a:lnTo>
                  <a:pt x="2815" y="1299"/>
                </a:lnTo>
                <a:lnTo>
                  <a:pt x="2815" y="1299"/>
                </a:lnTo>
                <a:lnTo>
                  <a:pt x="2815" y="1426"/>
                </a:lnTo>
                <a:lnTo>
                  <a:pt x="2815" y="1426"/>
                </a:lnTo>
                <a:lnTo>
                  <a:pt x="2815" y="1515"/>
                </a:lnTo>
                <a:lnTo>
                  <a:pt x="2883" y="1515"/>
                </a:lnTo>
                <a:lnTo>
                  <a:pt x="2962" y="1515"/>
                </a:lnTo>
                <a:lnTo>
                  <a:pt x="2964" y="1515"/>
                </a:lnTo>
                <a:lnTo>
                  <a:pt x="2964" y="1515"/>
                </a:lnTo>
                <a:lnTo>
                  <a:pt x="2970" y="1514"/>
                </a:lnTo>
                <a:lnTo>
                  <a:pt x="2977" y="1513"/>
                </a:lnTo>
                <a:lnTo>
                  <a:pt x="2989" y="1510"/>
                </a:lnTo>
                <a:lnTo>
                  <a:pt x="3001" y="1504"/>
                </a:lnTo>
                <a:lnTo>
                  <a:pt x="3010" y="1497"/>
                </a:lnTo>
                <a:lnTo>
                  <a:pt x="3018" y="1487"/>
                </a:lnTo>
                <a:lnTo>
                  <a:pt x="3024" y="1476"/>
                </a:lnTo>
                <a:lnTo>
                  <a:pt x="3030" y="1465"/>
                </a:lnTo>
                <a:lnTo>
                  <a:pt x="3031" y="1458"/>
                </a:lnTo>
                <a:lnTo>
                  <a:pt x="3032" y="1451"/>
                </a:lnTo>
                <a:lnTo>
                  <a:pt x="3032" y="1451"/>
                </a:lnTo>
                <a:lnTo>
                  <a:pt x="3032" y="1447"/>
                </a:lnTo>
                <a:lnTo>
                  <a:pt x="3032" y="1299"/>
                </a:lnTo>
                <a:lnTo>
                  <a:pt x="3032" y="1150"/>
                </a:lnTo>
                <a:lnTo>
                  <a:pt x="3032" y="1150"/>
                </a:lnTo>
                <a:lnTo>
                  <a:pt x="3032" y="1146"/>
                </a:lnTo>
                <a:lnTo>
                  <a:pt x="3032" y="1146"/>
                </a:lnTo>
                <a:close/>
                <a:moveTo>
                  <a:pt x="416" y="1732"/>
                </a:moveTo>
                <a:lnTo>
                  <a:pt x="217" y="1732"/>
                </a:lnTo>
                <a:lnTo>
                  <a:pt x="217" y="1107"/>
                </a:lnTo>
                <a:lnTo>
                  <a:pt x="693" y="649"/>
                </a:lnTo>
                <a:lnTo>
                  <a:pt x="866" y="649"/>
                </a:lnTo>
                <a:lnTo>
                  <a:pt x="866" y="1532"/>
                </a:lnTo>
                <a:lnTo>
                  <a:pt x="866" y="1532"/>
                </a:lnTo>
                <a:lnTo>
                  <a:pt x="840" y="1525"/>
                </a:lnTo>
                <a:lnTo>
                  <a:pt x="813" y="1520"/>
                </a:lnTo>
                <a:lnTo>
                  <a:pt x="786" y="1517"/>
                </a:lnTo>
                <a:lnTo>
                  <a:pt x="758" y="1515"/>
                </a:lnTo>
                <a:lnTo>
                  <a:pt x="758" y="1515"/>
                </a:lnTo>
                <a:lnTo>
                  <a:pt x="730" y="1517"/>
                </a:lnTo>
                <a:lnTo>
                  <a:pt x="702" y="1520"/>
                </a:lnTo>
                <a:lnTo>
                  <a:pt x="675" y="1525"/>
                </a:lnTo>
                <a:lnTo>
                  <a:pt x="649" y="1531"/>
                </a:lnTo>
                <a:lnTo>
                  <a:pt x="624" y="1540"/>
                </a:lnTo>
                <a:lnTo>
                  <a:pt x="600" y="1551"/>
                </a:lnTo>
                <a:lnTo>
                  <a:pt x="576" y="1562"/>
                </a:lnTo>
                <a:lnTo>
                  <a:pt x="554" y="1576"/>
                </a:lnTo>
                <a:lnTo>
                  <a:pt x="532" y="1591"/>
                </a:lnTo>
                <a:lnTo>
                  <a:pt x="511" y="1608"/>
                </a:lnTo>
                <a:lnTo>
                  <a:pt x="493" y="1625"/>
                </a:lnTo>
                <a:lnTo>
                  <a:pt x="474" y="1644"/>
                </a:lnTo>
                <a:lnTo>
                  <a:pt x="457" y="1665"/>
                </a:lnTo>
                <a:lnTo>
                  <a:pt x="442" y="1686"/>
                </a:lnTo>
                <a:lnTo>
                  <a:pt x="428" y="1708"/>
                </a:lnTo>
                <a:lnTo>
                  <a:pt x="416" y="1732"/>
                </a:lnTo>
                <a:lnTo>
                  <a:pt x="416" y="1732"/>
                </a:lnTo>
                <a:close/>
                <a:moveTo>
                  <a:pt x="911" y="1948"/>
                </a:moveTo>
                <a:lnTo>
                  <a:pt x="911" y="1948"/>
                </a:lnTo>
                <a:lnTo>
                  <a:pt x="911" y="1948"/>
                </a:lnTo>
                <a:lnTo>
                  <a:pt x="911" y="1948"/>
                </a:lnTo>
                <a:lnTo>
                  <a:pt x="906" y="1960"/>
                </a:lnTo>
                <a:lnTo>
                  <a:pt x="900" y="1971"/>
                </a:lnTo>
                <a:lnTo>
                  <a:pt x="894" y="1981"/>
                </a:lnTo>
                <a:lnTo>
                  <a:pt x="887" y="1992"/>
                </a:lnTo>
                <a:lnTo>
                  <a:pt x="880" y="2001"/>
                </a:lnTo>
                <a:lnTo>
                  <a:pt x="871" y="2010"/>
                </a:lnTo>
                <a:lnTo>
                  <a:pt x="862" y="2019"/>
                </a:lnTo>
                <a:lnTo>
                  <a:pt x="853" y="2026"/>
                </a:lnTo>
                <a:lnTo>
                  <a:pt x="842" y="2033"/>
                </a:lnTo>
                <a:lnTo>
                  <a:pt x="831" y="2039"/>
                </a:lnTo>
                <a:lnTo>
                  <a:pt x="821" y="2045"/>
                </a:lnTo>
                <a:lnTo>
                  <a:pt x="808" y="2049"/>
                </a:lnTo>
                <a:lnTo>
                  <a:pt x="797" y="2052"/>
                </a:lnTo>
                <a:lnTo>
                  <a:pt x="784" y="2055"/>
                </a:lnTo>
                <a:lnTo>
                  <a:pt x="771" y="2056"/>
                </a:lnTo>
                <a:lnTo>
                  <a:pt x="758" y="2057"/>
                </a:lnTo>
                <a:lnTo>
                  <a:pt x="758" y="2057"/>
                </a:lnTo>
                <a:lnTo>
                  <a:pt x="745" y="2056"/>
                </a:lnTo>
                <a:lnTo>
                  <a:pt x="732" y="2055"/>
                </a:lnTo>
                <a:lnTo>
                  <a:pt x="719" y="2052"/>
                </a:lnTo>
                <a:lnTo>
                  <a:pt x="707" y="2049"/>
                </a:lnTo>
                <a:lnTo>
                  <a:pt x="695" y="2045"/>
                </a:lnTo>
                <a:lnTo>
                  <a:pt x="685" y="2039"/>
                </a:lnTo>
                <a:lnTo>
                  <a:pt x="673" y="2033"/>
                </a:lnTo>
                <a:lnTo>
                  <a:pt x="663" y="2026"/>
                </a:lnTo>
                <a:lnTo>
                  <a:pt x="654" y="2019"/>
                </a:lnTo>
                <a:lnTo>
                  <a:pt x="644" y="2010"/>
                </a:lnTo>
                <a:lnTo>
                  <a:pt x="636" y="2001"/>
                </a:lnTo>
                <a:lnTo>
                  <a:pt x="629" y="1992"/>
                </a:lnTo>
                <a:lnTo>
                  <a:pt x="621" y="1981"/>
                </a:lnTo>
                <a:lnTo>
                  <a:pt x="615" y="1971"/>
                </a:lnTo>
                <a:lnTo>
                  <a:pt x="610" y="1960"/>
                </a:lnTo>
                <a:lnTo>
                  <a:pt x="605" y="1948"/>
                </a:lnTo>
                <a:lnTo>
                  <a:pt x="605" y="1948"/>
                </a:lnTo>
                <a:lnTo>
                  <a:pt x="601" y="1935"/>
                </a:lnTo>
                <a:lnTo>
                  <a:pt x="597" y="1921"/>
                </a:lnTo>
                <a:lnTo>
                  <a:pt x="595" y="1908"/>
                </a:lnTo>
                <a:lnTo>
                  <a:pt x="595" y="1894"/>
                </a:lnTo>
                <a:lnTo>
                  <a:pt x="595" y="1894"/>
                </a:lnTo>
                <a:lnTo>
                  <a:pt x="595" y="1878"/>
                </a:lnTo>
                <a:lnTo>
                  <a:pt x="599" y="1862"/>
                </a:lnTo>
                <a:lnTo>
                  <a:pt x="602" y="1847"/>
                </a:lnTo>
                <a:lnTo>
                  <a:pt x="607" y="1833"/>
                </a:lnTo>
                <a:lnTo>
                  <a:pt x="614" y="1818"/>
                </a:lnTo>
                <a:lnTo>
                  <a:pt x="621" y="1806"/>
                </a:lnTo>
                <a:lnTo>
                  <a:pt x="631" y="1794"/>
                </a:lnTo>
                <a:lnTo>
                  <a:pt x="640" y="1782"/>
                </a:lnTo>
                <a:lnTo>
                  <a:pt x="651" y="1772"/>
                </a:lnTo>
                <a:lnTo>
                  <a:pt x="663" y="1762"/>
                </a:lnTo>
                <a:lnTo>
                  <a:pt x="676" y="1754"/>
                </a:lnTo>
                <a:lnTo>
                  <a:pt x="690" y="1747"/>
                </a:lnTo>
                <a:lnTo>
                  <a:pt x="703" y="1741"/>
                </a:lnTo>
                <a:lnTo>
                  <a:pt x="719" y="1736"/>
                </a:lnTo>
                <a:lnTo>
                  <a:pt x="734" y="1733"/>
                </a:lnTo>
                <a:lnTo>
                  <a:pt x="750" y="1732"/>
                </a:lnTo>
                <a:lnTo>
                  <a:pt x="750" y="1732"/>
                </a:lnTo>
                <a:lnTo>
                  <a:pt x="758" y="1731"/>
                </a:lnTo>
                <a:lnTo>
                  <a:pt x="758" y="1731"/>
                </a:lnTo>
                <a:lnTo>
                  <a:pt x="766" y="1732"/>
                </a:lnTo>
                <a:lnTo>
                  <a:pt x="766" y="1732"/>
                </a:lnTo>
                <a:lnTo>
                  <a:pt x="780" y="1733"/>
                </a:lnTo>
                <a:lnTo>
                  <a:pt x="794" y="1735"/>
                </a:lnTo>
                <a:lnTo>
                  <a:pt x="807" y="1740"/>
                </a:lnTo>
                <a:lnTo>
                  <a:pt x="821" y="1745"/>
                </a:lnTo>
                <a:lnTo>
                  <a:pt x="833" y="1750"/>
                </a:lnTo>
                <a:lnTo>
                  <a:pt x="844" y="1757"/>
                </a:lnTo>
                <a:lnTo>
                  <a:pt x="856" y="1764"/>
                </a:lnTo>
                <a:lnTo>
                  <a:pt x="866" y="1774"/>
                </a:lnTo>
                <a:lnTo>
                  <a:pt x="866" y="1774"/>
                </a:lnTo>
                <a:lnTo>
                  <a:pt x="878" y="1785"/>
                </a:lnTo>
                <a:lnTo>
                  <a:pt x="889" y="1798"/>
                </a:lnTo>
                <a:lnTo>
                  <a:pt x="898" y="1812"/>
                </a:lnTo>
                <a:lnTo>
                  <a:pt x="906" y="1827"/>
                </a:lnTo>
                <a:lnTo>
                  <a:pt x="912" y="1842"/>
                </a:lnTo>
                <a:lnTo>
                  <a:pt x="917" y="1859"/>
                </a:lnTo>
                <a:lnTo>
                  <a:pt x="920" y="1877"/>
                </a:lnTo>
                <a:lnTo>
                  <a:pt x="920" y="1894"/>
                </a:lnTo>
                <a:lnTo>
                  <a:pt x="920" y="1894"/>
                </a:lnTo>
                <a:lnTo>
                  <a:pt x="920" y="1908"/>
                </a:lnTo>
                <a:lnTo>
                  <a:pt x="918" y="1921"/>
                </a:lnTo>
                <a:lnTo>
                  <a:pt x="915" y="1935"/>
                </a:lnTo>
                <a:lnTo>
                  <a:pt x="911" y="1948"/>
                </a:lnTo>
                <a:lnTo>
                  <a:pt x="911" y="1948"/>
                </a:lnTo>
                <a:close/>
                <a:moveTo>
                  <a:pt x="2216" y="1731"/>
                </a:moveTo>
                <a:lnTo>
                  <a:pt x="2216" y="1731"/>
                </a:lnTo>
                <a:lnTo>
                  <a:pt x="2219" y="1731"/>
                </a:lnTo>
                <a:lnTo>
                  <a:pt x="2219" y="1731"/>
                </a:lnTo>
                <a:lnTo>
                  <a:pt x="2222" y="1731"/>
                </a:lnTo>
                <a:lnTo>
                  <a:pt x="2222" y="1731"/>
                </a:lnTo>
                <a:lnTo>
                  <a:pt x="2239" y="1732"/>
                </a:lnTo>
                <a:lnTo>
                  <a:pt x="2254" y="1735"/>
                </a:lnTo>
                <a:lnTo>
                  <a:pt x="2269" y="1740"/>
                </a:lnTo>
                <a:lnTo>
                  <a:pt x="2284" y="1745"/>
                </a:lnTo>
                <a:lnTo>
                  <a:pt x="2284" y="1745"/>
                </a:lnTo>
                <a:lnTo>
                  <a:pt x="2294" y="1750"/>
                </a:lnTo>
                <a:lnTo>
                  <a:pt x="2304" y="1755"/>
                </a:lnTo>
                <a:lnTo>
                  <a:pt x="2315" y="1762"/>
                </a:lnTo>
                <a:lnTo>
                  <a:pt x="2323" y="1769"/>
                </a:lnTo>
                <a:lnTo>
                  <a:pt x="2332" y="1777"/>
                </a:lnTo>
                <a:lnTo>
                  <a:pt x="2341" y="1785"/>
                </a:lnTo>
                <a:lnTo>
                  <a:pt x="2348" y="1795"/>
                </a:lnTo>
                <a:lnTo>
                  <a:pt x="2354" y="1804"/>
                </a:lnTo>
                <a:lnTo>
                  <a:pt x="2360" y="1813"/>
                </a:lnTo>
                <a:lnTo>
                  <a:pt x="2367" y="1824"/>
                </a:lnTo>
                <a:lnTo>
                  <a:pt x="2371" y="1835"/>
                </a:lnTo>
                <a:lnTo>
                  <a:pt x="2375" y="1846"/>
                </a:lnTo>
                <a:lnTo>
                  <a:pt x="2378" y="1858"/>
                </a:lnTo>
                <a:lnTo>
                  <a:pt x="2380" y="1869"/>
                </a:lnTo>
                <a:lnTo>
                  <a:pt x="2382" y="1882"/>
                </a:lnTo>
                <a:lnTo>
                  <a:pt x="2382" y="1894"/>
                </a:lnTo>
                <a:lnTo>
                  <a:pt x="2382" y="1894"/>
                </a:lnTo>
                <a:lnTo>
                  <a:pt x="2381" y="1908"/>
                </a:lnTo>
                <a:lnTo>
                  <a:pt x="2379" y="1922"/>
                </a:lnTo>
                <a:lnTo>
                  <a:pt x="2376" y="1936"/>
                </a:lnTo>
                <a:lnTo>
                  <a:pt x="2372" y="1948"/>
                </a:lnTo>
                <a:lnTo>
                  <a:pt x="2372" y="1948"/>
                </a:lnTo>
                <a:lnTo>
                  <a:pt x="2372" y="1948"/>
                </a:lnTo>
                <a:lnTo>
                  <a:pt x="2368" y="1960"/>
                </a:lnTo>
                <a:lnTo>
                  <a:pt x="2362" y="1971"/>
                </a:lnTo>
                <a:lnTo>
                  <a:pt x="2356" y="1981"/>
                </a:lnTo>
                <a:lnTo>
                  <a:pt x="2349" y="1992"/>
                </a:lnTo>
                <a:lnTo>
                  <a:pt x="2341" y="2001"/>
                </a:lnTo>
                <a:lnTo>
                  <a:pt x="2332" y="2010"/>
                </a:lnTo>
                <a:lnTo>
                  <a:pt x="2324" y="2019"/>
                </a:lnTo>
                <a:lnTo>
                  <a:pt x="2314" y="2026"/>
                </a:lnTo>
                <a:lnTo>
                  <a:pt x="2303" y="2033"/>
                </a:lnTo>
                <a:lnTo>
                  <a:pt x="2293" y="2039"/>
                </a:lnTo>
                <a:lnTo>
                  <a:pt x="2281" y="2045"/>
                </a:lnTo>
                <a:lnTo>
                  <a:pt x="2270" y="2049"/>
                </a:lnTo>
                <a:lnTo>
                  <a:pt x="2258" y="2052"/>
                </a:lnTo>
                <a:lnTo>
                  <a:pt x="2245" y="2055"/>
                </a:lnTo>
                <a:lnTo>
                  <a:pt x="2233" y="2056"/>
                </a:lnTo>
                <a:lnTo>
                  <a:pt x="2219" y="2057"/>
                </a:lnTo>
                <a:lnTo>
                  <a:pt x="2219" y="2057"/>
                </a:lnTo>
                <a:lnTo>
                  <a:pt x="2207" y="2056"/>
                </a:lnTo>
                <a:lnTo>
                  <a:pt x="2193" y="2055"/>
                </a:lnTo>
                <a:lnTo>
                  <a:pt x="2181" y="2052"/>
                </a:lnTo>
                <a:lnTo>
                  <a:pt x="2168" y="2049"/>
                </a:lnTo>
                <a:lnTo>
                  <a:pt x="2157" y="2045"/>
                </a:lnTo>
                <a:lnTo>
                  <a:pt x="2146" y="2039"/>
                </a:lnTo>
                <a:lnTo>
                  <a:pt x="2135" y="2033"/>
                </a:lnTo>
                <a:lnTo>
                  <a:pt x="2125" y="2026"/>
                </a:lnTo>
                <a:lnTo>
                  <a:pt x="2115" y="2019"/>
                </a:lnTo>
                <a:lnTo>
                  <a:pt x="2106" y="2010"/>
                </a:lnTo>
                <a:lnTo>
                  <a:pt x="2098" y="2001"/>
                </a:lnTo>
                <a:lnTo>
                  <a:pt x="2090" y="1992"/>
                </a:lnTo>
                <a:lnTo>
                  <a:pt x="2083" y="1981"/>
                </a:lnTo>
                <a:lnTo>
                  <a:pt x="2077" y="1971"/>
                </a:lnTo>
                <a:lnTo>
                  <a:pt x="2071" y="1960"/>
                </a:lnTo>
                <a:lnTo>
                  <a:pt x="2067" y="1948"/>
                </a:lnTo>
                <a:lnTo>
                  <a:pt x="2067" y="1948"/>
                </a:lnTo>
                <a:lnTo>
                  <a:pt x="2063" y="1936"/>
                </a:lnTo>
                <a:lnTo>
                  <a:pt x="2059" y="1922"/>
                </a:lnTo>
                <a:lnTo>
                  <a:pt x="2057" y="1908"/>
                </a:lnTo>
                <a:lnTo>
                  <a:pt x="2056" y="1894"/>
                </a:lnTo>
                <a:lnTo>
                  <a:pt x="2056" y="1894"/>
                </a:lnTo>
                <a:lnTo>
                  <a:pt x="2057" y="1878"/>
                </a:lnTo>
                <a:lnTo>
                  <a:pt x="2059" y="1862"/>
                </a:lnTo>
                <a:lnTo>
                  <a:pt x="2064" y="1846"/>
                </a:lnTo>
                <a:lnTo>
                  <a:pt x="2069" y="1832"/>
                </a:lnTo>
                <a:lnTo>
                  <a:pt x="2076" y="1817"/>
                </a:lnTo>
                <a:lnTo>
                  <a:pt x="2083" y="1804"/>
                </a:lnTo>
                <a:lnTo>
                  <a:pt x="2093" y="1791"/>
                </a:lnTo>
                <a:lnTo>
                  <a:pt x="2103" y="1780"/>
                </a:lnTo>
                <a:lnTo>
                  <a:pt x="2114" y="1770"/>
                </a:lnTo>
                <a:lnTo>
                  <a:pt x="2127" y="1760"/>
                </a:lnTo>
                <a:lnTo>
                  <a:pt x="2140" y="1752"/>
                </a:lnTo>
                <a:lnTo>
                  <a:pt x="2154" y="1745"/>
                </a:lnTo>
                <a:lnTo>
                  <a:pt x="2168" y="1740"/>
                </a:lnTo>
                <a:lnTo>
                  <a:pt x="2184" y="1735"/>
                </a:lnTo>
                <a:lnTo>
                  <a:pt x="2199" y="1732"/>
                </a:lnTo>
                <a:lnTo>
                  <a:pt x="2216" y="1731"/>
                </a:lnTo>
                <a:lnTo>
                  <a:pt x="2216" y="1731"/>
                </a:lnTo>
                <a:close/>
                <a:moveTo>
                  <a:pt x="2815" y="1082"/>
                </a:moveTo>
                <a:lnTo>
                  <a:pt x="1083" y="1082"/>
                </a:lnTo>
                <a:lnTo>
                  <a:pt x="1083" y="217"/>
                </a:lnTo>
                <a:lnTo>
                  <a:pt x="2707" y="217"/>
                </a:lnTo>
                <a:lnTo>
                  <a:pt x="2707" y="217"/>
                </a:lnTo>
                <a:lnTo>
                  <a:pt x="2707" y="217"/>
                </a:lnTo>
                <a:lnTo>
                  <a:pt x="2717" y="217"/>
                </a:lnTo>
                <a:lnTo>
                  <a:pt x="2729" y="219"/>
                </a:lnTo>
                <a:lnTo>
                  <a:pt x="2739" y="221"/>
                </a:lnTo>
                <a:lnTo>
                  <a:pt x="2748" y="225"/>
                </a:lnTo>
                <a:lnTo>
                  <a:pt x="2758" y="229"/>
                </a:lnTo>
                <a:lnTo>
                  <a:pt x="2767" y="235"/>
                </a:lnTo>
                <a:lnTo>
                  <a:pt x="2775" y="241"/>
                </a:lnTo>
                <a:lnTo>
                  <a:pt x="2783" y="248"/>
                </a:lnTo>
                <a:lnTo>
                  <a:pt x="2790" y="256"/>
                </a:lnTo>
                <a:lnTo>
                  <a:pt x="2796" y="264"/>
                </a:lnTo>
                <a:lnTo>
                  <a:pt x="2801" y="273"/>
                </a:lnTo>
                <a:lnTo>
                  <a:pt x="2806" y="282"/>
                </a:lnTo>
                <a:lnTo>
                  <a:pt x="2810" y="292"/>
                </a:lnTo>
                <a:lnTo>
                  <a:pt x="2813" y="303"/>
                </a:lnTo>
                <a:lnTo>
                  <a:pt x="2814" y="313"/>
                </a:lnTo>
                <a:lnTo>
                  <a:pt x="2815" y="324"/>
                </a:lnTo>
                <a:lnTo>
                  <a:pt x="2815" y="324"/>
                </a:lnTo>
                <a:lnTo>
                  <a:pt x="2815" y="10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4" name="Freeform 27">
            <a:extLst>
              <a:ext uri="{FF2B5EF4-FFF2-40B4-BE49-F238E27FC236}">
                <a16:creationId xmlns:a16="http://schemas.microsoft.com/office/drawing/2014/main" id="{74A6D79B-042C-4209-A687-55A6B16A0A25}"/>
              </a:ext>
            </a:extLst>
          </p:cNvPr>
          <p:cNvSpPr>
            <a:spLocks/>
          </p:cNvSpPr>
          <p:nvPr/>
        </p:nvSpPr>
        <p:spPr bwMode="auto">
          <a:xfrm>
            <a:off x="4580127" y="4360770"/>
            <a:ext cx="424697" cy="297941"/>
          </a:xfrm>
          <a:custGeom>
            <a:avLst/>
            <a:gdLst>
              <a:gd name="T0" fmla="*/ 2526 w 3248"/>
              <a:gd name="T1" fmla="*/ 607 h 2277"/>
              <a:gd name="T2" fmla="*/ 2338 w 3248"/>
              <a:gd name="T3" fmla="*/ 313 h 2277"/>
              <a:gd name="T4" fmla="*/ 2060 w 3248"/>
              <a:gd name="T5" fmla="*/ 104 h 2277"/>
              <a:gd name="T6" fmla="*/ 1716 w 3248"/>
              <a:gd name="T7" fmla="*/ 6 h 2277"/>
              <a:gd name="T8" fmla="*/ 1396 w 3248"/>
              <a:gd name="T9" fmla="*/ 27 h 2277"/>
              <a:gd name="T10" fmla="*/ 1074 w 3248"/>
              <a:gd name="T11" fmla="*/ 170 h 2277"/>
              <a:gd name="T12" fmla="*/ 827 w 3248"/>
              <a:gd name="T13" fmla="*/ 415 h 2277"/>
              <a:gd name="T14" fmla="*/ 680 w 3248"/>
              <a:gd name="T15" fmla="*/ 735 h 2277"/>
              <a:gd name="T16" fmla="*/ 522 w 3248"/>
              <a:gd name="T17" fmla="*/ 891 h 2277"/>
              <a:gd name="T18" fmla="*/ 287 w 3248"/>
              <a:gd name="T19" fmla="*/ 1004 h 2277"/>
              <a:gd name="T20" fmla="*/ 111 w 3248"/>
              <a:gd name="T21" fmla="*/ 1192 h 2277"/>
              <a:gd name="T22" fmla="*/ 13 w 3248"/>
              <a:gd name="T23" fmla="*/ 1435 h 2277"/>
              <a:gd name="T24" fmla="*/ 8 w 3248"/>
              <a:gd name="T25" fmla="*/ 1678 h 2277"/>
              <a:gd name="T26" fmla="*/ 103 w 3248"/>
              <a:gd name="T27" fmla="*/ 1935 h 2277"/>
              <a:gd name="T28" fmla="*/ 283 w 3248"/>
              <a:gd name="T29" fmla="*/ 2134 h 2277"/>
              <a:gd name="T30" fmla="*/ 529 w 3248"/>
              <a:gd name="T31" fmla="*/ 2253 h 2277"/>
              <a:gd name="T32" fmla="*/ 2413 w 3248"/>
              <a:gd name="T33" fmla="*/ 2275 h 2277"/>
              <a:gd name="T34" fmla="*/ 2566 w 3248"/>
              <a:gd name="T35" fmla="*/ 2232 h 2277"/>
              <a:gd name="T36" fmla="*/ 2595 w 3248"/>
              <a:gd name="T37" fmla="*/ 2003 h 2277"/>
              <a:gd name="T38" fmla="*/ 2422 w 3248"/>
              <a:gd name="T39" fmla="*/ 2057 h 2277"/>
              <a:gd name="T40" fmla="*/ 607 w 3248"/>
              <a:gd name="T41" fmla="*/ 2048 h 2277"/>
              <a:gd name="T42" fmla="*/ 433 w 3248"/>
              <a:gd name="T43" fmla="*/ 1975 h 2277"/>
              <a:gd name="T44" fmla="*/ 301 w 3248"/>
              <a:gd name="T45" fmla="*/ 1843 h 2277"/>
              <a:gd name="T46" fmla="*/ 227 w 3248"/>
              <a:gd name="T47" fmla="*/ 1669 h 2277"/>
              <a:gd name="T48" fmla="*/ 223 w 3248"/>
              <a:gd name="T49" fmla="*/ 1497 h 2277"/>
              <a:gd name="T50" fmla="*/ 288 w 3248"/>
              <a:gd name="T51" fmla="*/ 1319 h 2277"/>
              <a:gd name="T52" fmla="*/ 413 w 3248"/>
              <a:gd name="T53" fmla="*/ 1181 h 2277"/>
              <a:gd name="T54" fmla="*/ 582 w 3248"/>
              <a:gd name="T55" fmla="*/ 1100 h 2277"/>
              <a:gd name="T56" fmla="*/ 801 w 3248"/>
              <a:gd name="T57" fmla="*/ 1085 h 2277"/>
              <a:gd name="T58" fmla="*/ 862 w 3248"/>
              <a:gd name="T59" fmla="*/ 1041 h 2277"/>
              <a:gd name="T60" fmla="*/ 882 w 3248"/>
              <a:gd name="T61" fmla="*/ 823 h 2277"/>
              <a:gd name="T62" fmla="*/ 996 w 3248"/>
              <a:gd name="T63" fmla="*/ 552 h 2277"/>
              <a:gd name="T64" fmla="*/ 1200 w 3248"/>
              <a:gd name="T65" fmla="*/ 348 h 2277"/>
              <a:gd name="T66" fmla="*/ 1471 w 3248"/>
              <a:gd name="T67" fmla="*/ 234 h 2277"/>
              <a:gd name="T68" fmla="*/ 1739 w 3248"/>
              <a:gd name="T69" fmla="*/ 227 h 2277"/>
              <a:gd name="T70" fmla="*/ 2016 w 3248"/>
              <a:gd name="T71" fmla="*/ 328 h 2277"/>
              <a:gd name="T72" fmla="*/ 2231 w 3248"/>
              <a:gd name="T73" fmla="*/ 522 h 2277"/>
              <a:gd name="T74" fmla="*/ 2357 w 3248"/>
              <a:gd name="T75" fmla="*/ 787 h 2277"/>
              <a:gd name="T76" fmla="*/ 2382 w 3248"/>
              <a:gd name="T77" fmla="*/ 1030 h 2277"/>
              <a:gd name="T78" fmla="*/ 2435 w 3248"/>
              <a:gd name="T79" fmla="*/ 1083 h 2277"/>
              <a:gd name="T80" fmla="*/ 2635 w 3248"/>
              <a:gd name="T81" fmla="*/ 1093 h 2277"/>
              <a:gd name="T82" fmla="*/ 2800 w 3248"/>
              <a:gd name="T83" fmla="*/ 1157 h 2277"/>
              <a:gd name="T84" fmla="*/ 2929 w 3248"/>
              <a:gd name="T85" fmla="*/ 1273 h 2277"/>
              <a:gd name="T86" fmla="*/ 3010 w 3248"/>
              <a:gd name="T87" fmla="*/ 1429 h 2277"/>
              <a:gd name="T88" fmla="*/ 3031 w 3248"/>
              <a:gd name="T89" fmla="*/ 1569 h 2277"/>
              <a:gd name="T90" fmla="*/ 3007 w 3248"/>
              <a:gd name="T91" fmla="*/ 1722 h 2277"/>
              <a:gd name="T92" fmla="*/ 2882 w 3248"/>
              <a:gd name="T93" fmla="*/ 1920 h 2277"/>
              <a:gd name="T94" fmla="*/ 2818 w 3248"/>
              <a:gd name="T95" fmla="*/ 2173 h 2277"/>
              <a:gd name="T96" fmla="*/ 2851 w 3248"/>
              <a:gd name="T97" fmla="*/ 2197 h 2277"/>
              <a:gd name="T98" fmla="*/ 2949 w 3248"/>
              <a:gd name="T99" fmla="*/ 2147 h 2277"/>
              <a:gd name="T100" fmla="*/ 3101 w 3248"/>
              <a:gd name="T101" fmla="*/ 2001 h 2277"/>
              <a:gd name="T102" fmla="*/ 3231 w 3248"/>
              <a:gd name="T103" fmla="*/ 1728 h 2277"/>
              <a:gd name="T104" fmla="*/ 3240 w 3248"/>
              <a:gd name="T105" fmla="*/ 1468 h 2277"/>
              <a:gd name="T106" fmla="*/ 3154 w 3248"/>
              <a:gd name="T107" fmla="*/ 1219 h 2277"/>
              <a:gd name="T108" fmla="*/ 2986 w 3248"/>
              <a:gd name="T109" fmla="*/ 1023 h 2277"/>
              <a:gd name="T110" fmla="*/ 2758 w 3248"/>
              <a:gd name="T111" fmla="*/ 900 h 2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48" h="2277">
                <a:moveTo>
                  <a:pt x="2592" y="869"/>
                </a:moveTo>
                <a:lnTo>
                  <a:pt x="2592" y="869"/>
                </a:lnTo>
                <a:lnTo>
                  <a:pt x="2587" y="823"/>
                </a:lnTo>
                <a:lnTo>
                  <a:pt x="2578" y="778"/>
                </a:lnTo>
                <a:lnTo>
                  <a:pt x="2568" y="734"/>
                </a:lnTo>
                <a:lnTo>
                  <a:pt x="2556" y="691"/>
                </a:lnTo>
                <a:lnTo>
                  <a:pt x="2542" y="649"/>
                </a:lnTo>
                <a:lnTo>
                  <a:pt x="2526" y="607"/>
                </a:lnTo>
                <a:lnTo>
                  <a:pt x="2509" y="567"/>
                </a:lnTo>
                <a:lnTo>
                  <a:pt x="2489" y="527"/>
                </a:lnTo>
                <a:lnTo>
                  <a:pt x="2467" y="489"/>
                </a:lnTo>
                <a:lnTo>
                  <a:pt x="2445" y="452"/>
                </a:lnTo>
                <a:lnTo>
                  <a:pt x="2421" y="415"/>
                </a:lnTo>
                <a:lnTo>
                  <a:pt x="2395" y="380"/>
                </a:lnTo>
                <a:lnTo>
                  <a:pt x="2367" y="346"/>
                </a:lnTo>
                <a:lnTo>
                  <a:pt x="2338" y="313"/>
                </a:lnTo>
                <a:lnTo>
                  <a:pt x="2308" y="282"/>
                </a:lnTo>
                <a:lnTo>
                  <a:pt x="2275" y="251"/>
                </a:lnTo>
                <a:lnTo>
                  <a:pt x="2243" y="223"/>
                </a:lnTo>
                <a:lnTo>
                  <a:pt x="2209" y="196"/>
                </a:lnTo>
                <a:lnTo>
                  <a:pt x="2173" y="170"/>
                </a:lnTo>
                <a:lnTo>
                  <a:pt x="2136" y="147"/>
                </a:lnTo>
                <a:lnTo>
                  <a:pt x="2098" y="125"/>
                </a:lnTo>
                <a:lnTo>
                  <a:pt x="2060" y="104"/>
                </a:lnTo>
                <a:lnTo>
                  <a:pt x="2020" y="85"/>
                </a:lnTo>
                <a:lnTo>
                  <a:pt x="1979" y="68"/>
                </a:lnTo>
                <a:lnTo>
                  <a:pt x="1937" y="52"/>
                </a:lnTo>
                <a:lnTo>
                  <a:pt x="1895" y="39"/>
                </a:lnTo>
                <a:lnTo>
                  <a:pt x="1851" y="27"/>
                </a:lnTo>
                <a:lnTo>
                  <a:pt x="1806" y="18"/>
                </a:lnTo>
                <a:lnTo>
                  <a:pt x="1762" y="11"/>
                </a:lnTo>
                <a:lnTo>
                  <a:pt x="1716" y="6"/>
                </a:lnTo>
                <a:lnTo>
                  <a:pt x="1670" y="1"/>
                </a:lnTo>
                <a:lnTo>
                  <a:pt x="1624" y="0"/>
                </a:lnTo>
                <a:lnTo>
                  <a:pt x="1624" y="0"/>
                </a:lnTo>
                <a:lnTo>
                  <a:pt x="1577" y="1"/>
                </a:lnTo>
                <a:lnTo>
                  <a:pt x="1530" y="6"/>
                </a:lnTo>
                <a:lnTo>
                  <a:pt x="1485" y="11"/>
                </a:lnTo>
                <a:lnTo>
                  <a:pt x="1440" y="18"/>
                </a:lnTo>
                <a:lnTo>
                  <a:pt x="1396" y="27"/>
                </a:lnTo>
                <a:lnTo>
                  <a:pt x="1353" y="39"/>
                </a:lnTo>
                <a:lnTo>
                  <a:pt x="1310" y="52"/>
                </a:lnTo>
                <a:lnTo>
                  <a:pt x="1268" y="68"/>
                </a:lnTo>
                <a:lnTo>
                  <a:pt x="1227" y="85"/>
                </a:lnTo>
                <a:lnTo>
                  <a:pt x="1187" y="104"/>
                </a:lnTo>
                <a:lnTo>
                  <a:pt x="1149" y="125"/>
                </a:lnTo>
                <a:lnTo>
                  <a:pt x="1111" y="147"/>
                </a:lnTo>
                <a:lnTo>
                  <a:pt x="1074" y="170"/>
                </a:lnTo>
                <a:lnTo>
                  <a:pt x="1039" y="196"/>
                </a:lnTo>
                <a:lnTo>
                  <a:pt x="1004" y="223"/>
                </a:lnTo>
                <a:lnTo>
                  <a:pt x="971" y="251"/>
                </a:lnTo>
                <a:lnTo>
                  <a:pt x="939" y="282"/>
                </a:lnTo>
                <a:lnTo>
                  <a:pt x="909" y="314"/>
                </a:lnTo>
                <a:lnTo>
                  <a:pt x="880" y="346"/>
                </a:lnTo>
                <a:lnTo>
                  <a:pt x="853" y="380"/>
                </a:lnTo>
                <a:lnTo>
                  <a:pt x="827" y="415"/>
                </a:lnTo>
                <a:lnTo>
                  <a:pt x="802" y="452"/>
                </a:lnTo>
                <a:lnTo>
                  <a:pt x="779" y="489"/>
                </a:lnTo>
                <a:lnTo>
                  <a:pt x="758" y="527"/>
                </a:lnTo>
                <a:lnTo>
                  <a:pt x="739" y="567"/>
                </a:lnTo>
                <a:lnTo>
                  <a:pt x="721" y="607"/>
                </a:lnTo>
                <a:lnTo>
                  <a:pt x="706" y="649"/>
                </a:lnTo>
                <a:lnTo>
                  <a:pt x="691" y="691"/>
                </a:lnTo>
                <a:lnTo>
                  <a:pt x="680" y="735"/>
                </a:lnTo>
                <a:lnTo>
                  <a:pt x="669" y="778"/>
                </a:lnTo>
                <a:lnTo>
                  <a:pt x="661" y="823"/>
                </a:lnTo>
                <a:lnTo>
                  <a:pt x="655" y="869"/>
                </a:lnTo>
                <a:lnTo>
                  <a:pt x="655" y="869"/>
                </a:lnTo>
                <a:lnTo>
                  <a:pt x="620" y="872"/>
                </a:lnTo>
                <a:lnTo>
                  <a:pt x="587" y="876"/>
                </a:lnTo>
                <a:lnTo>
                  <a:pt x="554" y="883"/>
                </a:lnTo>
                <a:lnTo>
                  <a:pt x="522" y="891"/>
                </a:lnTo>
                <a:lnTo>
                  <a:pt x="490" y="900"/>
                </a:lnTo>
                <a:lnTo>
                  <a:pt x="459" y="911"/>
                </a:lnTo>
                <a:lnTo>
                  <a:pt x="429" y="923"/>
                </a:lnTo>
                <a:lnTo>
                  <a:pt x="398" y="937"/>
                </a:lnTo>
                <a:lnTo>
                  <a:pt x="369" y="952"/>
                </a:lnTo>
                <a:lnTo>
                  <a:pt x="341" y="968"/>
                </a:lnTo>
                <a:lnTo>
                  <a:pt x="313" y="985"/>
                </a:lnTo>
                <a:lnTo>
                  <a:pt x="287" y="1004"/>
                </a:lnTo>
                <a:lnTo>
                  <a:pt x="261" y="1023"/>
                </a:lnTo>
                <a:lnTo>
                  <a:pt x="237" y="1045"/>
                </a:lnTo>
                <a:lnTo>
                  <a:pt x="214" y="1067"/>
                </a:lnTo>
                <a:lnTo>
                  <a:pt x="191" y="1090"/>
                </a:lnTo>
                <a:lnTo>
                  <a:pt x="169" y="1114"/>
                </a:lnTo>
                <a:lnTo>
                  <a:pt x="148" y="1140"/>
                </a:lnTo>
                <a:lnTo>
                  <a:pt x="130" y="1165"/>
                </a:lnTo>
                <a:lnTo>
                  <a:pt x="111" y="1192"/>
                </a:lnTo>
                <a:lnTo>
                  <a:pt x="94" y="1219"/>
                </a:lnTo>
                <a:lnTo>
                  <a:pt x="79" y="1248"/>
                </a:lnTo>
                <a:lnTo>
                  <a:pt x="64" y="1278"/>
                </a:lnTo>
                <a:lnTo>
                  <a:pt x="51" y="1308"/>
                </a:lnTo>
                <a:lnTo>
                  <a:pt x="39" y="1339"/>
                </a:lnTo>
                <a:lnTo>
                  <a:pt x="29" y="1370"/>
                </a:lnTo>
                <a:lnTo>
                  <a:pt x="21" y="1402"/>
                </a:lnTo>
                <a:lnTo>
                  <a:pt x="13" y="1435"/>
                </a:lnTo>
                <a:lnTo>
                  <a:pt x="8" y="1468"/>
                </a:lnTo>
                <a:lnTo>
                  <a:pt x="4" y="1502"/>
                </a:lnTo>
                <a:lnTo>
                  <a:pt x="1" y="1536"/>
                </a:lnTo>
                <a:lnTo>
                  <a:pt x="0" y="1571"/>
                </a:lnTo>
                <a:lnTo>
                  <a:pt x="0" y="1571"/>
                </a:lnTo>
                <a:lnTo>
                  <a:pt x="1" y="1607"/>
                </a:lnTo>
                <a:lnTo>
                  <a:pt x="4" y="1643"/>
                </a:lnTo>
                <a:lnTo>
                  <a:pt x="8" y="1678"/>
                </a:lnTo>
                <a:lnTo>
                  <a:pt x="15" y="1712"/>
                </a:lnTo>
                <a:lnTo>
                  <a:pt x="23" y="1746"/>
                </a:lnTo>
                <a:lnTo>
                  <a:pt x="32" y="1780"/>
                </a:lnTo>
                <a:lnTo>
                  <a:pt x="44" y="1813"/>
                </a:lnTo>
                <a:lnTo>
                  <a:pt x="56" y="1845"/>
                </a:lnTo>
                <a:lnTo>
                  <a:pt x="70" y="1876"/>
                </a:lnTo>
                <a:lnTo>
                  <a:pt x="85" y="1906"/>
                </a:lnTo>
                <a:lnTo>
                  <a:pt x="103" y="1935"/>
                </a:lnTo>
                <a:lnTo>
                  <a:pt x="120" y="1964"/>
                </a:lnTo>
                <a:lnTo>
                  <a:pt x="140" y="1992"/>
                </a:lnTo>
                <a:lnTo>
                  <a:pt x="161" y="2018"/>
                </a:lnTo>
                <a:lnTo>
                  <a:pt x="184" y="2044"/>
                </a:lnTo>
                <a:lnTo>
                  <a:pt x="206" y="2068"/>
                </a:lnTo>
                <a:lnTo>
                  <a:pt x="231" y="2092"/>
                </a:lnTo>
                <a:lnTo>
                  <a:pt x="257" y="2114"/>
                </a:lnTo>
                <a:lnTo>
                  <a:pt x="283" y="2134"/>
                </a:lnTo>
                <a:lnTo>
                  <a:pt x="311" y="2154"/>
                </a:lnTo>
                <a:lnTo>
                  <a:pt x="339" y="2173"/>
                </a:lnTo>
                <a:lnTo>
                  <a:pt x="369" y="2189"/>
                </a:lnTo>
                <a:lnTo>
                  <a:pt x="399" y="2205"/>
                </a:lnTo>
                <a:lnTo>
                  <a:pt x="431" y="2220"/>
                </a:lnTo>
                <a:lnTo>
                  <a:pt x="463" y="2232"/>
                </a:lnTo>
                <a:lnTo>
                  <a:pt x="495" y="2243"/>
                </a:lnTo>
                <a:lnTo>
                  <a:pt x="529" y="2253"/>
                </a:lnTo>
                <a:lnTo>
                  <a:pt x="562" y="2261"/>
                </a:lnTo>
                <a:lnTo>
                  <a:pt x="598" y="2267"/>
                </a:lnTo>
                <a:lnTo>
                  <a:pt x="633" y="2271"/>
                </a:lnTo>
                <a:lnTo>
                  <a:pt x="668" y="2275"/>
                </a:lnTo>
                <a:lnTo>
                  <a:pt x="705" y="2275"/>
                </a:lnTo>
                <a:lnTo>
                  <a:pt x="2381" y="2277"/>
                </a:lnTo>
                <a:lnTo>
                  <a:pt x="2381" y="2277"/>
                </a:lnTo>
                <a:lnTo>
                  <a:pt x="2413" y="2275"/>
                </a:lnTo>
                <a:lnTo>
                  <a:pt x="2442" y="2272"/>
                </a:lnTo>
                <a:lnTo>
                  <a:pt x="2467" y="2269"/>
                </a:lnTo>
                <a:lnTo>
                  <a:pt x="2490" y="2265"/>
                </a:lnTo>
                <a:lnTo>
                  <a:pt x="2511" y="2260"/>
                </a:lnTo>
                <a:lnTo>
                  <a:pt x="2528" y="2254"/>
                </a:lnTo>
                <a:lnTo>
                  <a:pt x="2543" y="2248"/>
                </a:lnTo>
                <a:lnTo>
                  <a:pt x="2556" y="2240"/>
                </a:lnTo>
                <a:lnTo>
                  <a:pt x="2566" y="2232"/>
                </a:lnTo>
                <a:lnTo>
                  <a:pt x="2575" y="2223"/>
                </a:lnTo>
                <a:lnTo>
                  <a:pt x="2581" y="2213"/>
                </a:lnTo>
                <a:lnTo>
                  <a:pt x="2587" y="2204"/>
                </a:lnTo>
                <a:lnTo>
                  <a:pt x="2591" y="2194"/>
                </a:lnTo>
                <a:lnTo>
                  <a:pt x="2593" y="2182"/>
                </a:lnTo>
                <a:lnTo>
                  <a:pt x="2595" y="2171"/>
                </a:lnTo>
                <a:lnTo>
                  <a:pt x="2595" y="2159"/>
                </a:lnTo>
                <a:lnTo>
                  <a:pt x="2595" y="2003"/>
                </a:lnTo>
                <a:lnTo>
                  <a:pt x="2595" y="2003"/>
                </a:lnTo>
                <a:lnTo>
                  <a:pt x="2576" y="2015"/>
                </a:lnTo>
                <a:lnTo>
                  <a:pt x="2558" y="2026"/>
                </a:lnTo>
                <a:lnTo>
                  <a:pt x="2537" y="2035"/>
                </a:lnTo>
                <a:lnTo>
                  <a:pt x="2513" y="2042"/>
                </a:lnTo>
                <a:lnTo>
                  <a:pt x="2487" y="2048"/>
                </a:lnTo>
                <a:lnTo>
                  <a:pt x="2457" y="2054"/>
                </a:lnTo>
                <a:lnTo>
                  <a:pt x="2422" y="2057"/>
                </a:lnTo>
                <a:lnTo>
                  <a:pt x="2381" y="2058"/>
                </a:lnTo>
                <a:lnTo>
                  <a:pt x="2381" y="2058"/>
                </a:lnTo>
                <a:lnTo>
                  <a:pt x="705" y="2058"/>
                </a:lnTo>
                <a:lnTo>
                  <a:pt x="705" y="2058"/>
                </a:lnTo>
                <a:lnTo>
                  <a:pt x="680" y="2057"/>
                </a:lnTo>
                <a:lnTo>
                  <a:pt x="655" y="2056"/>
                </a:lnTo>
                <a:lnTo>
                  <a:pt x="631" y="2053"/>
                </a:lnTo>
                <a:lnTo>
                  <a:pt x="607" y="2048"/>
                </a:lnTo>
                <a:lnTo>
                  <a:pt x="583" y="2042"/>
                </a:lnTo>
                <a:lnTo>
                  <a:pt x="560" y="2036"/>
                </a:lnTo>
                <a:lnTo>
                  <a:pt x="537" y="2029"/>
                </a:lnTo>
                <a:lnTo>
                  <a:pt x="516" y="2019"/>
                </a:lnTo>
                <a:lnTo>
                  <a:pt x="494" y="2010"/>
                </a:lnTo>
                <a:lnTo>
                  <a:pt x="472" y="1999"/>
                </a:lnTo>
                <a:lnTo>
                  <a:pt x="452" y="1987"/>
                </a:lnTo>
                <a:lnTo>
                  <a:pt x="433" y="1975"/>
                </a:lnTo>
                <a:lnTo>
                  <a:pt x="413" y="1961"/>
                </a:lnTo>
                <a:lnTo>
                  <a:pt x="395" y="1947"/>
                </a:lnTo>
                <a:lnTo>
                  <a:pt x="378" y="1931"/>
                </a:lnTo>
                <a:lnTo>
                  <a:pt x="360" y="1915"/>
                </a:lnTo>
                <a:lnTo>
                  <a:pt x="344" y="1898"/>
                </a:lnTo>
                <a:lnTo>
                  <a:pt x="329" y="1880"/>
                </a:lnTo>
                <a:lnTo>
                  <a:pt x="314" y="1862"/>
                </a:lnTo>
                <a:lnTo>
                  <a:pt x="301" y="1843"/>
                </a:lnTo>
                <a:lnTo>
                  <a:pt x="288" y="1823"/>
                </a:lnTo>
                <a:lnTo>
                  <a:pt x="276" y="1802"/>
                </a:lnTo>
                <a:lnTo>
                  <a:pt x="266" y="1782"/>
                </a:lnTo>
                <a:lnTo>
                  <a:pt x="256" y="1760"/>
                </a:lnTo>
                <a:lnTo>
                  <a:pt x="247" y="1738"/>
                </a:lnTo>
                <a:lnTo>
                  <a:pt x="240" y="1715"/>
                </a:lnTo>
                <a:lnTo>
                  <a:pt x="232" y="1693"/>
                </a:lnTo>
                <a:lnTo>
                  <a:pt x="227" y="1669"/>
                </a:lnTo>
                <a:lnTo>
                  <a:pt x="223" y="1645"/>
                </a:lnTo>
                <a:lnTo>
                  <a:pt x="220" y="1621"/>
                </a:lnTo>
                <a:lnTo>
                  <a:pt x="218" y="1596"/>
                </a:lnTo>
                <a:lnTo>
                  <a:pt x="218" y="1571"/>
                </a:lnTo>
                <a:lnTo>
                  <a:pt x="218" y="1571"/>
                </a:lnTo>
                <a:lnTo>
                  <a:pt x="218" y="1546"/>
                </a:lnTo>
                <a:lnTo>
                  <a:pt x="220" y="1521"/>
                </a:lnTo>
                <a:lnTo>
                  <a:pt x="223" y="1497"/>
                </a:lnTo>
                <a:lnTo>
                  <a:pt x="227" y="1473"/>
                </a:lnTo>
                <a:lnTo>
                  <a:pt x="232" y="1450"/>
                </a:lnTo>
                <a:lnTo>
                  <a:pt x="240" y="1427"/>
                </a:lnTo>
                <a:lnTo>
                  <a:pt x="247" y="1404"/>
                </a:lnTo>
                <a:lnTo>
                  <a:pt x="256" y="1382"/>
                </a:lnTo>
                <a:lnTo>
                  <a:pt x="266" y="1361"/>
                </a:lnTo>
                <a:lnTo>
                  <a:pt x="276" y="1340"/>
                </a:lnTo>
                <a:lnTo>
                  <a:pt x="288" y="1319"/>
                </a:lnTo>
                <a:lnTo>
                  <a:pt x="301" y="1299"/>
                </a:lnTo>
                <a:lnTo>
                  <a:pt x="314" y="1281"/>
                </a:lnTo>
                <a:lnTo>
                  <a:pt x="329" y="1262"/>
                </a:lnTo>
                <a:lnTo>
                  <a:pt x="343" y="1244"/>
                </a:lnTo>
                <a:lnTo>
                  <a:pt x="360" y="1228"/>
                </a:lnTo>
                <a:lnTo>
                  <a:pt x="377" y="1211"/>
                </a:lnTo>
                <a:lnTo>
                  <a:pt x="394" y="1196"/>
                </a:lnTo>
                <a:lnTo>
                  <a:pt x="413" y="1181"/>
                </a:lnTo>
                <a:lnTo>
                  <a:pt x="432" y="1168"/>
                </a:lnTo>
                <a:lnTo>
                  <a:pt x="451" y="1155"/>
                </a:lnTo>
                <a:lnTo>
                  <a:pt x="472" y="1144"/>
                </a:lnTo>
                <a:lnTo>
                  <a:pt x="493" y="1132"/>
                </a:lnTo>
                <a:lnTo>
                  <a:pt x="515" y="1123"/>
                </a:lnTo>
                <a:lnTo>
                  <a:pt x="536" y="1114"/>
                </a:lnTo>
                <a:lnTo>
                  <a:pt x="559" y="1106"/>
                </a:lnTo>
                <a:lnTo>
                  <a:pt x="582" y="1100"/>
                </a:lnTo>
                <a:lnTo>
                  <a:pt x="605" y="1094"/>
                </a:lnTo>
                <a:lnTo>
                  <a:pt x="629" y="1090"/>
                </a:lnTo>
                <a:lnTo>
                  <a:pt x="654" y="1087"/>
                </a:lnTo>
                <a:lnTo>
                  <a:pt x="679" y="1085"/>
                </a:lnTo>
                <a:lnTo>
                  <a:pt x="703" y="1083"/>
                </a:lnTo>
                <a:lnTo>
                  <a:pt x="703" y="1083"/>
                </a:lnTo>
                <a:lnTo>
                  <a:pt x="778" y="1085"/>
                </a:lnTo>
                <a:lnTo>
                  <a:pt x="801" y="1085"/>
                </a:lnTo>
                <a:lnTo>
                  <a:pt x="812" y="1083"/>
                </a:lnTo>
                <a:lnTo>
                  <a:pt x="812" y="1083"/>
                </a:lnTo>
                <a:lnTo>
                  <a:pt x="823" y="1080"/>
                </a:lnTo>
                <a:lnTo>
                  <a:pt x="833" y="1075"/>
                </a:lnTo>
                <a:lnTo>
                  <a:pt x="843" y="1069"/>
                </a:lnTo>
                <a:lnTo>
                  <a:pt x="851" y="1061"/>
                </a:lnTo>
                <a:lnTo>
                  <a:pt x="857" y="1051"/>
                </a:lnTo>
                <a:lnTo>
                  <a:pt x="862" y="1041"/>
                </a:lnTo>
                <a:lnTo>
                  <a:pt x="864" y="1030"/>
                </a:lnTo>
                <a:lnTo>
                  <a:pt x="865" y="1017"/>
                </a:lnTo>
                <a:lnTo>
                  <a:pt x="866" y="976"/>
                </a:lnTo>
                <a:lnTo>
                  <a:pt x="866" y="976"/>
                </a:lnTo>
                <a:lnTo>
                  <a:pt x="867" y="936"/>
                </a:lnTo>
                <a:lnTo>
                  <a:pt x="871" y="898"/>
                </a:lnTo>
                <a:lnTo>
                  <a:pt x="875" y="860"/>
                </a:lnTo>
                <a:lnTo>
                  <a:pt x="882" y="823"/>
                </a:lnTo>
                <a:lnTo>
                  <a:pt x="890" y="787"/>
                </a:lnTo>
                <a:lnTo>
                  <a:pt x="901" y="750"/>
                </a:lnTo>
                <a:lnTo>
                  <a:pt x="912" y="715"/>
                </a:lnTo>
                <a:lnTo>
                  <a:pt x="926" y="681"/>
                </a:lnTo>
                <a:lnTo>
                  <a:pt x="941" y="648"/>
                </a:lnTo>
                <a:lnTo>
                  <a:pt x="958" y="615"/>
                </a:lnTo>
                <a:lnTo>
                  <a:pt x="976" y="583"/>
                </a:lnTo>
                <a:lnTo>
                  <a:pt x="996" y="552"/>
                </a:lnTo>
                <a:lnTo>
                  <a:pt x="1017" y="522"/>
                </a:lnTo>
                <a:lnTo>
                  <a:pt x="1040" y="494"/>
                </a:lnTo>
                <a:lnTo>
                  <a:pt x="1064" y="466"/>
                </a:lnTo>
                <a:lnTo>
                  <a:pt x="1088" y="440"/>
                </a:lnTo>
                <a:lnTo>
                  <a:pt x="1114" y="415"/>
                </a:lnTo>
                <a:lnTo>
                  <a:pt x="1142" y="391"/>
                </a:lnTo>
                <a:lnTo>
                  <a:pt x="1170" y="369"/>
                </a:lnTo>
                <a:lnTo>
                  <a:pt x="1200" y="348"/>
                </a:lnTo>
                <a:lnTo>
                  <a:pt x="1232" y="328"/>
                </a:lnTo>
                <a:lnTo>
                  <a:pt x="1263" y="310"/>
                </a:lnTo>
                <a:lnTo>
                  <a:pt x="1296" y="293"/>
                </a:lnTo>
                <a:lnTo>
                  <a:pt x="1329" y="277"/>
                </a:lnTo>
                <a:lnTo>
                  <a:pt x="1363" y="264"/>
                </a:lnTo>
                <a:lnTo>
                  <a:pt x="1399" y="252"/>
                </a:lnTo>
                <a:lnTo>
                  <a:pt x="1435" y="242"/>
                </a:lnTo>
                <a:lnTo>
                  <a:pt x="1471" y="234"/>
                </a:lnTo>
                <a:lnTo>
                  <a:pt x="1509" y="227"/>
                </a:lnTo>
                <a:lnTo>
                  <a:pt x="1546" y="222"/>
                </a:lnTo>
                <a:lnTo>
                  <a:pt x="1584" y="219"/>
                </a:lnTo>
                <a:lnTo>
                  <a:pt x="1624" y="218"/>
                </a:lnTo>
                <a:lnTo>
                  <a:pt x="1624" y="218"/>
                </a:lnTo>
                <a:lnTo>
                  <a:pt x="1662" y="219"/>
                </a:lnTo>
                <a:lnTo>
                  <a:pt x="1701" y="222"/>
                </a:lnTo>
                <a:lnTo>
                  <a:pt x="1739" y="227"/>
                </a:lnTo>
                <a:lnTo>
                  <a:pt x="1776" y="234"/>
                </a:lnTo>
                <a:lnTo>
                  <a:pt x="1813" y="242"/>
                </a:lnTo>
                <a:lnTo>
                  <a:pt x="1849" y="252"/>
                </a:lnTo>
                <a:lnTo>
                  <a:pt x="1883" y="264"/>
                </a:lnTo>
                <a:lnTo>
                  <a:pt x="1918" y="277"/>
                </a:lnTo>
                <a:lnTo>
                  <a:pt x="1952" y="293"/>
                </a:lnTo>
                <a:lnTo>
                  <a:pt x="1984" y="310"/>
                </a:lnTo>
                <a:lnTo>
                  <a:pt x="2016" y="328"/>
                </a:lnTo>
                <a:lnTo>
                  <a:pt x="2047" y="348"/>
                </a:lnTo>
                <a:lnTo>
                  <a:pt x="2076" y="369"/>
                </a:lnTo>
                <a:lnTo>
                  <a:pt x="2105" y="391"/>
                </a:lnTo>
                <a:lnTo>
                  <a:pt x="2132" y="415"/>
                </a:lnTo>
                <a:lnTo>
                  <a:pt x="2159" y="440"/>
                </a:lnTo>
                <a:lnTo>
                  <a:pt x="2184" y="466"/>
                </a:lnTo>
                <a:lnTo>
                  <a:pt x="2208" y="494"/>
                </a:lnTo>
                <a:lnTo>
                  <a:pt x="2231" y="522"/>
                </a:lnTo>
                <a:lnTo>
                  <a:pt x="2252" y="552"/>
                </a:lnTo>
                <a:lnTo>
                  <a:pt x="2271" y="583"/>
                </a:lnTo>
                <a:lnTo>
                  <a:pt x="2290" y="615"/>
                </a:lnTo>
                <a:lnTo>
                  <a:pt x="2307" y="648"/>
                </a:lnTo>
                <a:lnTo>
                  <a:pt x="2321" y="681"/>
                </a:lnTo>
                <a:lnTo>
                  <a:pt x="2335" y="715"/>
                </a:lnTo>
                <a:lnTo>
                  <a:pt x="2347" y="750"/>
                </a:lnTo>
                <a:lnTo>
                  <a:pt x="2357" y="787"/>
                </a:lnTo>
                <a:lnTo>
                  <a:pt x="2366" y="823"/>
                </a:lnTo>
                <a:lnTo>
                  <a:pt x="2372" y="860"/>
                </a:lnTo>
                <a:lnTo>
                  <a:pt x="2377" y="898"/>
                </a:lnTo>
                <a:lnTo>
                  <a:pt x="2380" y="936"/>
                </a:lnTo>
                <a:lnTo>
                  <a:pt x="2381" y="976"/>
                </a:lnTo>
                <a:lnTo>
                  <a:pt x="2381" y="1017"/>
                </a:lnTo>
                <a:lnTo>
                  <a:pt x="2381" y="1017"/>
                </a:lnTo>
                <a:lnTo>
                  <a:pt x="2382" y="1030"/>
                </a:lnTo>
                <a:lnTo>
                  <a:pt x="2385" y="1041"/>
                </a:lnTo>
                <a:lnTo>
                  <a:pt x="2391" y="1051"/>
                </a:lnTo>
                <a:lnTo>
                  <a:pt x="2397" y="1061"/>
                </a:lnTo>
                <a:lnTo>
                  <a:pt x="2404" y="1069"/>
                </a:lnTo>
                <a:lnTo>
                  <a:pt x="2413" y="1075"/>
                </a:lnTo>
                <a:lnTo>
                  <a:pt x="2424" y="1080"/>
                </a:lnTo>
                <a:lnTo>
                  <a:pt x="2435" y="1083"/>
                </a:lnTo>
                <a:lnTo>
                  <a:pt x="2435" y="1083"/>
                </a:lnTo>
                <a:lnTo>
                  <a:pt x="2443" y="1085"/>
                </a:lnTo>
                <a:lnTo>
                  <a:pt x="2464" y="1085"/>
                </a:lnTo>
                <a:lnTo>
                  <a:pt x="2544" y="1083"/>
                </a:lnTo>
                <a:lnTo>
                  <a:pt x="2544" y="1083"/>
                </a:lnTo>
                <a:lnTo>
                  <a:pt x="2568" y="1085"/>
                </a:lnTo>
                <a:lnTo>
                  <a:pt x="2591" y="1087"/>
                </a:lnTo>
                <a:lnTo>
                  <a:pt x="2614" y="1089"/>
                </a:lnTo>
                <a:lnTo>
                  <a:pt x="2635" y="1093"/>
                </a:lnTo>
                <a:lnTo>
                  <a:pt x="2658" y="1097"/>
                </a:lnTo>
                <a:lnTo>
                  <a:pt x="2679" y="1103"/>
                </a:lnTo>
                <a:lnTo>
                  <a:pt x="2701" y="1109"/>
                </a:lnTo>
                <a:lnTo>
                  <a:pt x="2722" y="1118"/>
                </a:lnTo>
                <a:lnTo>
                  <a:pt x="2742" y="1126"/>
                </a:lnTo>
                <a:lnTo>
                  <a:pt x="2762" y="1135"/>
                </a:lnTo>
                <a:lnTo>
                  <a:pt x="2782" y="1146"/>
                </a:lnTo>
                <a:lnTo>
                  <a:pt x="2800" y="1157"/>
                </a:lnTo>
                <a:lnTo>
                  <a:pt x="2818" y="1169"/>
                </a:lnTo>
                <a:lnTo>
                  <a:pt x="2837" y="1182"/>
                </a:lnTo>
                <a:lnTo>
                  <a:pt x="2853" y="1196"/>
                </a:lnTo>
                <a:lnTo>
                  <a:pt x="2870" y="1210"/>
                </a:lnTo>
                <a:lnTo>
                  <a:pt x="2885" y="1225"/>
                </a:lnTo>
                <a:lnTo>
                  <a:pt x="2901" y="1240"/>
                </a:lnTo>
                <a:lnTo>
                  <a:pt x="2916" y="1257"/>
                </a:lnTo>
                <a:lnTo>
                  <a:pt x="2929" y="1273"/>
                </a:lnTo>
                <a:lnTo>
                  <a:pt x="2943" y="1291"/>
                </a:lnTo>
                <a:lnTo>
                  <a:pt x="2954" y="1310"/>
                </a:lnTo>
                <a:lnTo>
                  <a:pt x="2965" y="1328"/>
                </a:lnTo>
                <a:lnTo>
                  <a:pt x="2977" y="1347"/>
                </a:lnTo>
                <a:lnTo>
                  <a:pt x="2986" y="1367"/>
                </a:lnTo>
                <a:lnTo>
                  <a:pt x="2994" y="1387"/>
                </a:lnTo>
                <a:lnTo>
                  <a:pt x="3003" y="1408"/>
                </a:lnTo>
                <a:lnTo>
                  <a:pt x="3010" y="1429"/>
                </a:lnTo>
                <a:lnTo>
                  <a:pt x="3016" y="1451"/>
                </a:lnTo>
                <a:lnTo>
                  <a:pt x="3020" y="1473"/>
                </a:lnTo>
                <a:lnTo>
                  <a:pt x="3025" y="1495"/>
                </a:lnTo>
                <a:lnTo>
                  <a:pt x="3028" y="1518"/>
                </a:lnTo>
                <a:lnTo>
                  <a:pt x="3028" y="1518"/>
                </a:lnTo>
                <a:lnTo>
                  <a:pt x="3030" y="1544"/>
                </a:lnTo>
                <a:lnTo>
                  <a:pt x="3031" y="1570"/>
                </a:lnTo>
                <a:lnTo>
                  <a:pt x="3031" y="1569"/>
                </a:lnTo>
                <a:lnTo>
                  <a:pt x="3031" y="1569"/>
                </a:lnTo>
                <a:lnTo>
                  <a:pt x="3031" y="1571"/>
                </a:lnTo>
                <a:lnTo>
                  <a:pt x="3031" y="1571"/>
                </a:lnTo>
                <a:lnTo>
                  <a:pt x="3030" y="1602"/>
                </a:lnTo>
                <a:lnTo>
                  <a:pt x="3027" y="1633"/>
                </a:lnTo>
                <a:lnTo>
                  <a:pt x="3022" y="1663"/>
                </a:lnTo>
                <a:lnTo>
                  <a:pt x="3015" y="1693"/>
                </a:lnTo>
                <a:lnTo>
                  <a:pt x="3007" y="1722"/>
                </a:lnTo>
                <a:lnTo>
                  <a:pt x="2997" y="1750"/>
                </a:lnTo>
                <a:lnTo>
                  <a:pt x="2985" y="1778"/>
                </a:lnTo>
                <a:lnTo>
                  <a:pt x="2972" y="1804"/>
                </a:lnTo>
                <a:lnTo>
                  <a:pt x="2957" y="1829"/>
                </a:lnTo>
                <a:lnTo>
                  <a:pt x="2940" y="1853"/>
                </a:lnTo>
                <a:lnTo>
                  <a:pt x="2923" y="1877"/>
                </a:lnTo>
                <a:lnTo>
                  <a:pt x="2903" y="1899"/>
                </a:lnTo>
                <a:lnTo>
                  <a:pt x="2882" y="1920"/>
                </a:lnTo>
                <a:lnTo>
                  <a:pt x="2862" y="1939"/>
                </a:lnTo>
                <a:lnTo>
                  <a:pt x="2839" y="1958"/>
                </a:lnTo>
                <a:lnTo>
                  <a:pt x="2814" y="1976"/>
                </a:lnTo>
                <a:lnTo>
                  <a:pt x="2814" y="2153"/>
                </a:lnTo>
                <a:lnTo>
                  <a:pt x="2814" y="2153"/>
                </a:lnTo>
                <a:lnTo>
                  <a:pt x="2815" y="2160"/>
                </a:lnTo>
                <a:lnTo>
                  <a:pt x="2816" y="2167"/>
                </a:lnTo>
                <a:lnTo>
                  <a:pt x="2818" y="2173"/>
                </a:lnTo>
                <a:lnTo>
                  <a:pt x="2821" y="2178"/>
                </a:lnTo>
                <a:lnTo>
                  <a:pt x="2824" y="2183"/>
                </a:lnTo>
                <a:lnTo>
                  <a:pt x="2827" y="2187"/>
                </a:lnTo>
                <a:lnTo>
                  <a:pt x="2832" y="2191"/>
                </a:lnTo>
                <a:lnTo>
                  <a:pt x="2836" y="2194"/>
                </a:lnTo>
                <a:lnTo>
                  <a:pt x="2841" y="2196"/>
                </a:lnTo>
                <a:lnTo>
                  <a:pt x="2846" y="2197"/>
                </a:lnTo>
                <a:lnTo>
                  <a:pt x="2851" y="2197"/>
                </a:lnTo>
                <a:lnTo>
                  <a:pt x="2856" y="2197"/>
                </a:lnTo>
                <a:lnTo>
                  <a:pt x="2862" y="2197"/>
                </a:lnTo>
                <a:lnTo>
                  <a:pt x="2868" y="2195"/>
                </a:lnTo>
                <a:lnTo>
                  <a:pt x="2873" y="2193"/>
                </a:lnTo>
                <a:lnTo>
                  <a:pt x="2879" y="2189"/>
                </a:lnTo>
                <a:lnTo>
                  <a:pt x="2879" y="2189"/>
                </a:lnTo>
                <a:lnTo>
                  <a:pt x="2918" y="2167"/>
                </a:lnTo>
                <a:lnTo>
                  <a:pt x="2949" y="2147"/>
                </a:lnTo>
                <a:lnTo>
                  <a:pt x="2949" y="2147"/>
                </a:lnTo>
                <a:lnTo>
                  <a:pt x="2998" y="2109"/>
                </a:lnTo>
                <a:lnTo>
                  <a:pt x="2998" y="2109"/>
                </a:lnTo>
                <a:lnTo>
                  <a:pt x="2998" y="2109"/>
                </a:lnTo>
                <a:lnTo>
                  <a:pt x="3026" y="2084"/>
                </a:lnTo>
                <a:lnTo>
                  <a:pt x="3053" y="2057"/>
                </a:lnTo>
                <a:lnTo>
                  <a:pt x="3077" y="2030"/>
                </a:lnTo>
                <a:lnTo>
                  <a:pt x="3101" y="2001"/>
                </a:lnTo>
                <a:lnTo>
                  <a:pt x="3123" y="1970"/>
                </a:lnTo>
                <a:lnTo>
                  <a:pt x="3144" y="1938"/>
                </a:lnTo>
                <a:lnTo>
                  <a:pt x="3163" y="1905"/>
                </a:lnTo>
                <a:lnTo>
                  <a:pt x="3180" y="1872"/>
                </a:lnTo>
                <a:lnTo>
                  <a:pt x="3196" y="1838"/>
                </a:lnTo>
                <a:lnTo>
                  <a:pt x="3209" y="1801"/>
                </a:lnTo>
                <a:lnTo>
                  <a:pt x="3221" y="1765"/>
                </a:lnTo>
                <a:lnTo>
                  <a:pt x="3231" y="1728"/>
                </a:lnTo>
                <a:lnTo>
                  <a:pt x="3238" y="1689"/>
                </a:lnTo>
                <a:lnTo>
                  <a:pt x="3243" y="1651"/>
                </a:lnTo>
                <a:lnTo>
                  <a:pt x="3247" y="1611"/>
                </a:lnTo>
                <a:lnTo>
                  <a:pt x="3248" y="1571"/>
                </a:lnTo>
                <a:lnTo>
                  <a:pt x="3248" y="1571"/>
                </a:lnTo>
                <a:lnTo>
                  <a:pt x="3248" y="1536"/>
                </a:lnTo>
                <a:lnTo>
                  <a:pt x="3245" y="1502"/>
                </a:lnTo>
                <a:lnTo>
                  <a:pt x="3240" y="1468"/>
                </a:lnTo>
                <a:lnTo>
                  <a:pt x="3235" y="1435"/>
                </a:lnTo>
                <a:lnTo>
                  <a:pt x="3228" y="1402"/>
                </a:lnTo>
                <a:lnTo>
                  <a:pt x="3219" y="1370"/>
                </a:lnTo>
                <a:lnTo>
                  <a:pt x="3209" y="1339"/>
                </a:lnTo>
                <a:lnTo>
                  <a:pt x="3197" y="1308"/>
                </a:lnTo>
                <a:lnTo>
                  <a:pt x="3184" y="1278"/>
                </a:lnTo>
                <a:lnTo>
                  <a:pt x="3170" y="1248"/>
                </a:lnTo>
                <a:lnTo>
                  <a:pt x="3154" y="1219"/>
                </a:lnTo>
                <a:lnTo>
                  <a:pt x="3137" y="1191"/>
                </a:lnTo>
                <a:lnTo>
                  <a:pt x="3119" y="1164"/>
                </a:lnTo>
                <a:lnTo>
                  <a:pt x="3099" y="1138"/>
                </a:lnTo>
                <a:lnTo>
                  <a:pt x="3080" y="1114"/>
                </a:lnTo>
                <a:lnTo>
                  <a:pt x="3058" y="1090"/>
                </a:lnTo>
                <a:lnTo>
                  <a:pt x="3035" y="1066"/>
                </a:lnTo>
                <a:lnTo>
                  <a:pt x="3011" y="1044"/>
                </a:lnTo>
                <a:lnTo>
                  <a:pt x="2986" y="1023"/>
                </a:lnTo>
                <a:lnTo>
                  <a:pt x="2960" y="1004"/>
                </a:lnTo>
                <a:lnTo>
                  <a:pt x="2934" y="985"/>
                </a:lnTo>
                <a:lnTo>
                  <a:pt x="2906" y="967"/>
                </a:lnTo>
                <a:lnTo>
                  <a:pt x="2878" y="951"/>
                </a:lnTo>
                <a:lnTo>
                  <a:pt x="2849" y="936"/>
                </a:lnTo>
                <a:lnTo>
                  <a:pt x="2819" y="923"/>
                </a:lnTo>
                <a:lnTo>
                  <a:pt x="2789" y="910"/>
                </a:lnTo>
                <a:lnTo>
                  <a:pt x="2758" y="900"/>
                </a:lnTo>
                <a:lnTo>
                  <a:pt x="2726" y="891"/>
                </a:lnTo>
                <a:lnTo>
                  <a:pt x="2693" y="882"/>
                </a:lnTo>
                <a:lnTo>
                  <a:pt x="2660" y="876"/>
                </a:lnTo>
                <a:lnTo>
                  <a:pt x="2626" y="872"/>
                </a:lnTo>
                <a:lnTo>
                  <a:pt x="2592" y="869"/>
                </a:lnTo>
                <a:lnTo>
                  <a:pt x="2592" y="8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latinLnBrk="0"/>
            <a:endParaRPr lang="ko-KR" altLang="en-US" kern="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5164129" y="3440572"/>
            <a:ext cx="38279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036" latinLnBrk="0"/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전국 어디든 자신만의 </a:t>
            </a:r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클라우드를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만들어 주는 서비스</a:t>
            </a:r>
            <a:endParaRPr lang="en-US" altLang="ko-KR" sz="1400" spc="-8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136" name="직선 연결선 135"/>
          <p:cNvCxnSpPr>
            <a:stCxn id="115" idx="1"/>
            <a:endCxn id="115" idx="3"/>
          </p:cNvCxnSpPr>
          <p:nvPr/>
        </p:nvCxnSpPr>
        <p:spPr>
          <a:xfrm>
            <a:off x="4199574" y="5190248"/>
            <a:ext cx="5979588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직사각형 136"/>
          <p:cNvSpPr/>
          <p:nvPr/>
        </p:nvSpPr>
        <p:spPr>
          <a:xfrm>
            <a:off x="7858672" y="4422873"/>
            <a:ext cx="7235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036" latinLnBrk="0"/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endParaRPr lang="en-US" altLang="ko-KR" sz="1400" spc="-8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On-Site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9761158" y="4422873"/>
            <a:ext cx="7726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036" latinLnBrk="0"/>
            <a:r>
              <a:rPr lang="ko-KR" altLang="en-US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</a:t>
            </a:r>
            <a:endParaRPr lang="en-US" altLang="ko-KR" sz="1400" spc="-8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 defTabSz="609036" latinLnBrk="0"/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(5G/</a:t>
            </a:r>
            <a:r>
              <a:rPr lang="en-US" altLang="ko-KR" sz="1400" spc="-8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IoT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)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139" name="그룹 138">
            <a:extLst>
              <a:ext uri="{FF2B5EF4-FFF2-40B4-BE49-F238E27FC236}">
                <a16:creationId xmlns:a16="http://schemas.microsoft.com/office/drawing/2014/main" id="{182A02A5-E094-4206-BA7A-C9CD5E6A87E3}"/>
              </a:ext>
            </a:extLst>
          </p:cNvPr>
          <p:cNvGrpSpPr>
            <a:grpSpLocks noChangeAspect="1"/>
          </p:cNvGrpSpPr>
          <p:nvPr/>
        </p:nvGrpSpPr>
        <p:grpSpPr>
          <a:xfrm>
            <a:off x="9310657" y="4332561"/>
            <a:ext cx="483529" cy="784516"/>
            <a:chOff x="239713" y="11771313"/>
            <a:chExt cx="550863" cy="893763"/>
          </a:xfrm>
          <a:solidFill>
            <a:schemeClr val="bg1">
              <a:lumMod val="85000"/>
            </a:schemeClr>
          </a:solidFill>
        </p:grpSpPr>
        <p:sp>
          <p:nvSpPr>
            <p:cNvPr id="140" name="Freeform 57">
              <a:extLst>
                <a:ext uri="{FF2B5EF4-FFF2-40B4-BE49-F238E27FC236}">
                  <a16:creationId xmlns:a16="http://schemas.microsoft.com/office/drawing/2014/main" id="{7D085135-A3A1-440E-89FE-298D83CF5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3" y="11771313"/>
              <a:ext cx="349250" cy="115888"/>
            </a:xfrm>
            <a:custGeom>
              <a:avLst/>
              <a:gdLst>
                <a:gd name="T0" fmla="*/ 99 w 1101"/>
                <a:gd name="T1" fmla="*/ 353 h 368"/>
                <a:gd name="T2" fmla="*/ 116 w 1101"/>
                <a:gd name="T3" fmla="*/ 365 h 368"/>
                <a:gd name="T4" fmla="*/ 135 w 1101"/>
                <a:gd name="T5" fmla="*/ 368 h 368"/>
                <a:gd name="T6" fmla="*/ 154 w 1101"/>
                <a:gd name="T7" fmla="*/ 365 h 368"/>
                <a:gd name="T8" fmla="*/ 172 w 1101"/>
                <a:gd name="T9" fmla="*/ 354 h 368"/>
                <a:gd name="T10" fmla="*/ 215 w 1101"/>
                <a:gd name="T11" fmla="*/ 322 h 368"/>
                <a:gd name="T12" fmla="*/ 233 w 1101"/>
                <a:gd name="T13" fmla="*/ 310 h 368"/>
                <a:gd name="T14" fmla="*/ 274 w 1101"/>
                <a:gd name="T15" fmla="*/ 286 h 368"/>
                <a:gd name="T16" fmla="*/ 314 w 1101"/>
                <a:gd name="T17" fmla="*/ 266 h 368"/>
                <a:gd name="T18" fmla="*/ 357 w 1101"/>
                <a:gd name="T19" fmla="*/ 250 h 368"/>
                <a:gd name="T20" fmla="*/ 400 w 1101"/>
                <a:gd name="T21" fmla="*/ 236 h 368"/>
                <a:gd name="T22" fmla="*/ 444 w 1101"/>
                <a:gd name="T23" fmla="*/ 227 h 368"/>
                <a:gd name="T24" fmla="*/ 489 w 1101"/>
                <a:gd name="T25" fmla="*/ 219 h 368"/>
                <a:gd name="T26" fmla="*/ 533 w 1101"/>
                <a:gd name="T27" fmla="*/ 216 h 368"/>
                <a:gd name="T28" fmla="*/ 578 w 1101"/>
                <a:gd name="T29" fmla="*/ 217 h 368"/>
                <a:gd name="T30" fmla="*/ 623 w 1101"/>
                <a:gd name="T31" fmla="*/ 220 h 368"/>
                <a:gd name="T32" fmla="*/ 667 w 1101"/>
                <a:gd name="T33" fmla="*/ 228 h 368"/>
                <a:gd name="T34" fmla="*/ 712 w 1101"/>
                <a:gd name="T35" fmla="*/ 238 h 368"/>
                <a:gd name="T36" fmla="*/ 754 w 1101"/>
                <a:gd name="T37" fmla="*/ 253 h 368"/>
                <a:gd name="T38" fmla="*/ 797 w 1101"/>
                <a:gd name="T39" fmla="*/ 269 h 368"/>
                <a:gd name="T40" fmla="*/ 837 w 1101"/>
                <a:gd name="T41" fmla="*/ 290 h 368"/>
                <a:gd name="T42" fmla="*/ 877 w 1101"/>
                <a:gd name="T43" fmla="*/ 314 h 368"/>
                <a:gd name="T44" fmla="*/ 896 w 1101"/>
                <a:gd name="T45" fmla="*/ 327 h 368"/>
                <a:gd name="T46" fmla="*/ 930 w 1101"/>
                <a:gd name="T47" fmla="*/ 352 h 368"/>
                <a:gd name="T48" fmla="*/ 946 w 1101"/>
                <a:gd name="T49" fmla="*/ 363 h 368"/>
                <a:gd name="T50" fmla="*/ 966 w 1101"/>
                <a:gd name="T51" fmla="*/ 367 h 368"/>
                <a:gd name="T52" fmla="*/ 985 w 1101"/>
                <a:gd name="T53" fmla="*/ 363 h 368"/>
                <a:gd name="T54" fmla="*/ 1001 w 1101"/>
                <a:gd name="T55" fmla="*/ 351 h 368"/>
                <a:gd name="T56" fmla="*/ 1084 w 1101"/>
                <a:gd name="T57" fmla="*/ 270 h 368"/>
                <a:gd name="T58" fmla="*/ 1096 w 1101"/>
                <a:gd name="T59" fmla="*/ 254 h 368"/>
                <a:gd name="T60" fmla="*/ 1101 w 1101"/>
                <a:gd name="T61" fmla="*/ 237 h 368"/>
                <a:gd name="T62" fmla="*/ 1099 w 1101"/>
                <a:gd name="T63" fmla="*/ 220 h 368"/>
                <a:gd name="T64" fmla="*/ 1090 w 1101"/>
                <a:gd name="T65" fmla="*/ 207 h 368"/>
                <a:gd name="T66" fmla="*/ 1059 w 1101"/>
                <a:gd name="T67" fmla="*/ 181 h 368"/>
                <a:gd name="T68" fmla="*/ 1026 w 1101"/>
                <a:gd name="T69" fmla="*/ 155 h 368"/>
                <a:gd name="T70" fmla="*/ 972 w 1101"/>
                <a:gd name="T71" fmla="*/ 119 h 368"/>
                <a:gd name="T72" fmla="*/ 916 w 1101"/>
                <a:gd name="T73" fmla="*/ 87 h 368"/>
                <a:gd name="T74" fmla="*/ 858 w 1101"/>
                <a:gd name="T75" fmla="*/ 61 h 368"/>
                <a:gd name="T76" fmla="*/ 798 w 1101"/>
                <a:gd name="T77" fmla="*/ 39 h 368"/>
                <a:gd name="T78" fmla="*/ 737 w 1101"/>
                <a:gd name="T79" fmla="*/ 22 h 368"/>
                <a:gd name="T80" fmla="*/ 675 w 1101"/>
                <a:gd name="T81" fmla="*/ 10 h 368"/>
                <a:gd name="T82" fmla="*/ 612 w 1101"/>
                <a:gd name="T83" fmla="*/ 2 h 368"/>
                <a:gd name="T84" fmla="*/ 550 w 1101"/>
                <a:gd name="T85" fmla="*/ 0 h 368"/>
                <a:gd name="T86" fmla="*/ 486 w 1101"/>
                <a:gd name="T87" fmla="*/ 2 h 368"/>
                <a:gd name="T88" fmla="*/ 424 w 1101"/>
                <a:gd name="T89" fmla="*/ 11 h 368"/>
                <a:gd name="T90" fmla="*/ 362 w 1101"/>
                <a:gd name="T91" fmla="*/ 22 h 368"/>
                <a:gd name="T92" fmla="*/ 302 w 1101"/>
                <a:gd name="T93" fmla="*/ 40 h 368"/>
                <a:gd name="T94" fmla="*/ 242 w 1101"/>
                <a:gd name="T95" fmla="*/ 62 h 368"/>
                <a:gd name="T96" fmla="*/ 184 w 1101"/>
                <a:gd name="T97" fmla="*/ 89 h 368"/>
                <a:gd name="T98" fmla="*/ 127 w 1101"/>
                <a:gd name="T99" fmla="*/ 121 h 368"/>
                <a:gd name="T100" fmla="*/ 74 w 1101"/>
                <a:gd name="T101" fmla="*/ 157 h 368"/>
                <a:gd name="T102" fmla="*/ 10 w 1101"/>
                <a:gd name="T103" fmla="*/ 208 h 368"/>
                <a:gd name="T104" fmla="*/ 5 w 1101"/>
                <a:gd name="T105" fmla="*/ 214 h 368"/>
                <a:gd name="T106" fmla="*/ 0 w 1101"/>
                <a:gd name="T107" fmla="*/ 230 h 368"/>
                <a:gd name="T108" fmla="*/ 2 w 1101"/>
                <a:gd name="T109" fmla="*/ 247 h 368"/>
                <a:gd name="T110" fmla="*/ 10 w 1101"/>
                <a:gd name="T111" fmla="*/ 264 h 368"/>
                <a:gd name="T112" fmla="*/ 99 w 1101"/>
                <a:gd name="T113" fmla="*/ 35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01" h="368">
                  <a:moveTo>
                    <a:pt x="99" y="353"/>
                  </a:moveTo>
                  <a:lnTo>
                    <a:pt x="99" y="353"/>
                  </a:lnTo>
                  <a:lnTo>
                    <a:pt x="107" y="360"/>
                  </a:lnTo>
                  <a:lnTo>
                    <a:pt x="116" y="365"/>
                  </a:lnTo>
                  <a:lnTo>
                    <a:pt x="125" y="367"/>
                  </a:lnTo>
                  <a:lnTo>
                    <a:pt x="135" y="368"/>
                  </a:lnTo>
                  <a:lnTo>
                    <a:pt x="145" y="368"/>
                  </a:lnTo>
                  <a:lnTo>
                    <a:pt x="154" y="365"/>
                  </a:lnTo>
                  <a:lnTo>
                    <a:pt x="164" y="361"/>
                  </a:lnTo>
                  <a:lnTo>
                    <a:pt x="172" y="354"/>
                  </a:lnTo>
                  <a:lnTo>
                    <a:pt x="172" y="354"/>
                  </a:lnTo>
                  <a:lnTo>
                    <a:pt x="215" y="322"/>
                  </a:lnTo>
                  <a:lnTo>
                    <a:pt x="215" y="322"/>
                  </a:lnTo>
                  <a:lnTo>
                    <a:pt x="233" y="310"/>
                  </a:lnTo>
                  <a:lnTo>
                    <a:pt x="253" y="297"/>
                  </a:lnTo>
                  <a:lnTo>
                    <a:pt x="274" y="286"/>
                  </a:lnTo>
                  <a:lnTo>
                    <a:pt x="293" y="275"/>
                  </a:lnTo>
                  <a:lnTo>
                    <a:pt x="314" y="266"/>
                  </a:lnTo>
                  <a:lnTo>
                    <a:pt x="336" y="257"/>
                  </a:lnTo>
                  <a:lnTo>
                    <a:pt x="357" y="250"/>
                  </a:lnTo>
                  <a:lnTo>
                    <a:pt x="379" y="242"/>
                  </a:lnTo>
                  <a:lnTo>
                    <a:pt x="400" y="236"/>
                  </a:lnTo>
                  <a:lnTo>
                    <a:pt x="422" y="231"/>
                  </a:lnTo>
                  <a:lnTo>
                    <a:pt x="444" y="227"/>
                  </a:lnTo>
                  <a:lnTo>
                    <a:pt x="467" y="223"/>
                  </a:lnTo>
                  <a:lnTo>
                    <a:pt x="489" y="219"/>
                  </a:lnTo>
                  <a:lnTo>
                    <a:pt x="511" y="217"/>
                  </a:lnTo>
                  <a:lnTo>
                    <a:pt x="533" y="216"/>
                  </a:lnTo>
                  <a:lnTo>
                    <a:pt x="556" y="216"/>
                  </a:lnTo>
                  <a:lnTo>
                    <a:pt x="578" y="217"/>
                  </a:lnTo>
                  <a:lnTo>
                    <a:pt x="601" y="218"/>
                  </a:lnTo>
                  <a:lnTo>
                    <a:pt x="623" y="220"/>
                  </a:lnTo>
                  <a:lnTo>
                    <a:pt x="645" y="224"/>
                  </a:lnTo>
                  <a:lnTo>
                    <a:pt x="667" y="228"/>
                  </a:lnTo>
                  <a:lnTo>
                    <a:pt x="690" y="233"/>
                  </a:lnTo>
                  <a:lnTo>
                    <a:pt x="712" y="238"/>
                  </a:lnTo>
                  <a:lnTo>
                    <a:pt x="732" y="245"/>
                  </a:lnTo>
                  <a:lnTo>
                    <a:pt x="754" y="253"/>
                  </a:lnTo>
                  <a:lnTo>
                    <a:pt x="776" y="261"/>
                  </a:lnTo>
                  <a:lnTo>
                    <a:pt x="797" y="269"/>
                  </a:lnTo>
                  <a:lnTo>
                    <a:pt x="817" y="280"/>
                  </a:lnTo>
                  <a:lnTo>
                    <a:pt x="837" y="290"/>
                  </a:lnTo>
                  <a:lnTo>
                    <a:pt x="857" y="301"/>
                  </a:lnTo>
                  <a:lnTo>
                    <a:pt x="877" y="314"/>
                  </a:lnTo>
                  <a:lnTo>
                    <a:pt x="896" y="327"/>
                  </a:lnTo>
                  <a:lnTo>
                    <a:pt x="896" y="327"/>
                  </a:lnTo>
                  <a:lnTo>
                    <a:pt x="930" y="352"/>
                  </a:lnTo>
                  <a:lnTo>
                    <a:pt x="930" y="352"/>
                  </a:lnTo>
                  <a:lnTo>
                    <a:pt x="937" y="358"/>
                  </a:lnTo>
                  <a:lnTo>
                    <a:pt x="946" y="363"/>
                  </a:lnTo>
                  <a:lnTo>
                    <a:pt x="955" y="366"/>
                  </a:lnTo>
                  <a:lnTo>
                    <a:pt x="966" y="367"/>
                  </a:lnTo>
                  <a:lnTo>
                    <a:pt x="975" y="366"/>
                  </a:lnTo>
                  <a:lnTo>
                    <a:pt x="985" y="363"/>
                  </a:lnTo>
                  <a:lnTo>
                    <a:pt x="994" y="357"/>
                  </a:lnTo>
                  <a:lnTo>
                    <a:pt x="1001" y="351"/>
                  </a:lnTo>
                  <a:lnTo>
                    <a:pt x="1084" y="270"/>
                  </a:lnTo>
                  <a:lnTo>
                    <a:pt x="1084" y="270"/>
                  </a:lnTo>
                  <a:lnTo>
                    <a:pt x="1090" y="262"/>
                  </a:lnTo>
                  <a:lnTo>
                    <a:pt x="1096" y="254"/>
                  </a:lnTo>
                  <a:lnTo>
                    <a:pt x="1099" y="245"/>
                  </a:lnTo>
                  <a:lnTo>
                    <a:pt x="1101" y="237"/>
                  </a:lnTo>
                  <a:lnTo>
                    <a:pt x="1101" y="228"/>
                  </a:lnTo>
                  <a:lnTo>
                    <a:pt x="1099" y="220"/>
                  </a:lnTo>
                  <a:lnTo>
                    <a:pt x="1096" y="213"/>
                  </a:lnTo>
                  <a:lnTo>
                    <a:pt x="1090" y="207"/>
                  </a:lnTo>
                  <a:lnTo>
                    <a:pt x="1090" y="207"/>
                  </a:lnTo>
                  <a:lnTo>
                    <a:pt x="1059" y="181"/>
                  </a:lnTo>
                  <a:lnTo>
                    <a:pt x="1026" y="155"/>
                  </a:lnTo>
                  <a:lnTo>
                    <a:pt x="1026" y="155"/>
                  </a:lnTo>
                  <a:lnTo>
                    <a:pt x="1000" y="136"/>
                  </a:lnTo>
                  <a:lnTo>
                    <a:pt x="972" y="119"/>
                  </a:lnTo>
                  <a:lnTo>
                    <a:pt x="944" y="102"/>
                  </a:lnTo>
                  <a:lnTo>
                    <a:pt x="916" y="87"/>
                  </a:lnTo>
                  <a:lnTo>
                    <a:pt x="887" y="73"/>
                  </a:lnTo>
                  <a:lnTo>
                    <a:pt x="858" y="61"/>
                  </a:lnTo>
                  <a:lnTo>
                    <a:pt x="828" y="49"/>
                  </a:lnTo>
                  <a:lnTo>
                    <a:pt x="798" y="39"/>
                  </a:lnTo>
                  <a:lnTo>
                    <a:pt x="768" y="29"/>
                  </a:lnTo>
                  <a:lnTo>
                    <a:pt x="737" y="22"/>
                  </a:lnTo>
                  <a:lnTo>
                    <a:pt x="706" y="15"/>
                  </a:lnTo>
                  <a:lnTo>
                    <a:pt x="675" y="10"/>
                  </a:lnTo>
                  <a:lnTo>
                    <a:pt x="644" y="6"/>
                  </a:lnTo>
                  <a:lnTo>
                    <a:pt x="612" y="2"/>
                  </a:lnTo>
                  <a:lnTo>
                    <a:pt x="581" y="0"/>
                  </a:lnTo>
                  <a:lnTo>
                    <a:pt x="550" y="0"/>
                  </a:lnTo>
                  <a:lnTo>
                    <a:pt x="519" y="1"/>
                  </a:lnTo>
                  <a:lnTo>
                    <a:pt x="486" y="2"/>
                  </a:lnTo>
                  <a:lnTo>
                    <a:pt x="455" y="6"/>
                  </a:lnTo>
                  <a:lnTo>
                    <a:pt x="424" y="11"/>
                  </a:lnTo>
                  <a:lnTo>
                    <a:pt x="393" y="16"/>
                  </a:lnTo>
                  <a:lnTo>
                    <a:pt x="362" y="22"/>
                  </a:lnTo>
                  <a:lnTo>
                    <a:pt x="332" y="31"/>
                  </a:lnTo>
                  <a:lnTo>
                    <a:pt x="302" y="40"/>
                  </a:lnTo>
                  <a:lnTo>
                    <a:pt x="272" y="50"/>
                  </a:lnTo>
                  <a:lnTo>
                    <a:pt x="242" y="62"/>
                  </a:lnTo>
                  <a:lnTo>
                    <a:pt x="213" y="75"/>
                  </a:lnTo>
                  <a:lnTo>
                    <a:pt x="184" y="89"/>
                  </a:lnTo>
                  <a:lnTo>
                    <a:pt x="155" y="104"/>
                  </a:lnTo>
                  <a:lnTo>
                    <a:pt x="127" y="121"/>
                  </a:lnTo>
                  <a:lnTo>
                    <a:pt x="100" y="138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10" y="208"/>
                  </a:lnTo>
                  <a:lnTo>
                    <a:pt x="10" y="208"/>
                  </a:lnTo>
                  <a:lnTo>
                    <a:pt x="5" y="214"/>
                  </a:lnTo>
                  <a:lnTo>
                    <a:pt x="2" y="221"/>
                  </a:lnTo>
                  <a:lnTo>
                    <a:pt x="0" y="230"/>
                  </a:lnTo>
                  <a:lnTo>
                    <a:pt x="0" y="238"/>
                  </a:lnTo>
                  <a:lnTo>
                    <a:pt x="2" y="247"/>
                  </a:lnTo>
                  <a:lnTo>
                    <a:pt x="5" y="256"/>
                  </a:lnTo>
                  <a:lnTo>
                    <a:pt x="10" y="264"/>
                  </a:lnTo>
                  <a:lnTo>
                    <a:pt x="17" y="271"/>
                  </a:lnTo>
                  <a:lnTo>
                    <a:pt x="99" y="3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41" name="Freeform 58">
              <a:extLst>
                <a:ext uri="{FF2B5EF4-FFF2-40B4-BE49-F238E27FC236}">
                  <a16:creationId xmlns:a16="http://schemas.microsoft.com/office/drawing/2014/main" id="{6FDBBBFF-49DA-46CE-8767-3EDDC6C96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11879263"/>
              <a:ext cx="196850" cy="85725"/>
            </a:xfrm>
            <a:custGeom>
              <a:avLst/>
              <a:gdLst>
                <a:gd name="T0" fmla="*/ 544 w 617"/>
                <a:gd name="T1" fmla="*/ 63 h 273"/>
                <a:gd name="T2" fmla="*/ 517 w 617"/>
                <a:gd name="T3" fmla="*/ 49 h 273"/>
                <a:gd name="T4" fmla="*/ 460 w 617"/>
                <a:gd name="T5" fmla="*/ 25 h 273"/>
                <a:gd name="T6" fmla="*/ 401 w 617"/>
                <a:gd name="T7" fmla="*/ 9 h 273"/>
                <a:gd name="T8" fmla="*/ 340 w 617"/>
                <a:gd name="T9" fmla="*/ 1 h 273"/>
                <a:gd name="T10" fmla="*/ 309 w 617"/>
                <a:gd name="T11" fmla="*/ 0 h 273"/>
                <a:gd name="T12" fmla="*/ 247 w 617"/>
                <a:gd name="T13" fmla="*/ 4 h 273"/>
                <a:gd name="T14" fmla="*/ 185 w 617"/>
                <a:gd name="T15" fmla="*/ 16 h 273"/>
                <a:gd name="T16" fmla="*/ 128 w 617"/>
                <a:gd name="T17" fmla="*/ 36 h 273"/>
                <a:gd name="T18" fmla="*/ 73 w 617"/>
                <a:gd name="T19" fmla="*/ 63 h 273"/>
                <a:gd name="T20" fmla="*/ 73 w 617"/>
                <a:gd name="T21" fmla="*/ 64 h 273"/>
                <a:gd name="T22" fmla="*/ 46 w 617"/>
                <a:gd name="T23" fmla="*/ 81 h 273"/>
                <a:gd name="T24" fmla="*/ 28 w 617"/>
                <a:gd name="T25" fmla="*/ 94 h 273"/>
                <a:gd name="T26" fmla="*/ 13 w 617"/>
                <a:gd name="T27" fmla="*/ 106 h 273"/>
                <a:gd name="T28" fmla="*/ 3 w 617"/>
                <a:gd name="T29" fmla="*/ 120 h 273"/>
                <a:gd name="T30" fmla="*/ 0 w 617"/>
                <a:gd name="T31" fmla="*/ 138 h 273"/>
                <a:gd name="T32" fmla="*/ 4 w 617"/>
                <a:gd name="T33" fmla="*/ 155 h 273"/>
                <a:gd name="T34" fmla="*/ 15 w 617"/>
                <a:gd name="T35" fmla="*/ 171 h 273"/>
                <a:gd name="T36" fmla="*/ 97 w 617"/>
                <a:gd name="T37" fmla="*/ 253 h 273"/>
                <a:gd name="T38" fmla="*/ 113 w 617"/>
                <a:gd name="T39" fmla="*/ 265 h 273"/>
                <a:gd name="T40" fmla="*/ 129 w 617"/>
                <a:gd name="T41" fmla="*/ 272 h 273"/>
                <a:gd name="T42" fmla="*/ 146 w 617"/>
                <a:gd name="T43" fmla="*/ 273 h 273"/>
                <a:gd name="T44" fmla="*/ 159 w 617"/>
                <a:gd name="T45" fmla="*/ 267 h 273"/>
                <a:gd name="T46" fmla="*/ 187 w 617"/>
                <a:gd name="T47" fmla="*/ 248 h 273"/>
                <a:gd name="T48" fmla="*/ 199 w 617"/>
                <a:gd name="T49" fmla="*/ 242 h 273"/>
                <a:gd name="T50" fmla="*/ 211 w 617"/>
                <a:gd name="T51" fmla="*/ 236 h 273"/>
                <a:gd name="T52" fmla="*/ 238 w 617"/>
                <a:gd name="T53" fmla="*/ 226 h 273"/>
                <a:gd name="T54" fmla="*/ 265 w 617"/>
                <a:gd name="T55" fmla="*/ 220 h 273"/>
                <a:gd name="T56" fmla="*/ 294 w 617"/>
                <a:gd name="T57" fmla="*/ 217 h 273"/>
                <a:gd name="T58" fmla="*/ 309 w 617"/>
                <a:gd name="T59" fmla="*/ 217 h 273"/>
                <a:gd name="T60" fmla="*/ 338 w 617"/>
                <a:gd name="T61" fmla="*/ 218 h 273"/>
                <a:gd name="T62" fmla="*/ 366 w 617"/>
                <a:gd name="T63" fmla="*/ 223 h 273"/>
                <a:gd name="T64" fmla="*/ 394 w 617"/>
                <a:gd name="T65" fmla="*/ 231 h 273"/>
                <a:gd name="T66" fmla="*/ 420 w 617"/>
                <a:gd name="T67" fmla="*/ 243 h 273"/>
                <a:gd name="T68" fmla="*/ 429 w 617"/>
                <a:gd name="T69" fmla="*/ 248 h 273"/>
                <a:gd name="T70" fmla="*/ 458 w 617"/>
                <a:gd name="T71" fmla="*/ 267 h 273"/>
                <a:gd name="T72" fmla="*/ 464 w 617"/>
                <a:gd name="T73" fmla="*/ 271 h 273"/>
                <a:gd name="T74" fmla="*/ 479 w 617"/>
                <a:gd name="T75" fmla="*/ 273 h 273"/>
                <a:gd name="T76" fmla="*/ 496 w 617"/>
                <a:gd name="T77" fmla="*/ 270 h 273"/>
                <a:gd name="T78" fmla="*/ 512 w 617"/>
                <a:gd name="T79" fmla="*/ 260 h 273"/>
                <a:gd name="T80" fmla="*/ 602 w 617"/>
                <a:gd name="T81" fmla="*/ 171 h 273"/>
                <a:gd name="T82" fmla="*/ 609 w 617"/>
                <a:gd name="T83" fmla="*/ 164 h 273"/>
                <a:gd name="T84" fmla="*/ 616 w 617"/>
                <a:gd name="T85" fmla="*/ 146 h 273"/>
                <a:gd name="T86" fmla="*/ 617 w 617"/>
                <a:gd name="T87" fmla="*/ 128 h 273"/>
                <a:gd name="T88" fmla="*/ 610 w 617"/>
                <a:gd name="T89" fmla="*/ 112 h 273"/>
                <a:gd name="T90" fmla="*/ 604 w 617"/>
                <a:gd name="T91" fmla="*/ 106 h 273"/>
                <a:gd name="T92" fmla="*/ 589 w 617"/>
                <a:gd name="T93" fmla="*/ 94 h 273"/>
                <a:gd name="T94" fmla="*/ 557 w 617"/>
                <a:gd name="T95" fmla="*/ 71 h 273"/>
                <a:gd name="T96" fmla="*/ 544 w 617"/>
                <a:gd name="T97" fmla="*/ 6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7" h="273">
                  <a:moveTo>
                    <a:pt x="544" y="64"/>
                  </a:moveTo>
                  <a:lnTo>
                    <a:pt x="544" y="63"/>
                  </a:lnTo>
                  <a:lnTo>
                    <a:pt x="544" y="63"/>
                  </a:lnTo>
                  <a:lnTo>
                    <a:pt x="517" y="49"/>
                  </a:lnTo>
                  <a:lnTo>
                    <a:pt x="489" y="36"/>
                  </a:lnTo>
                  <a:lnTo>
                    <a:pt x="460" y="25"/>
                  </a:lnTo>
                  <a:lnTo>
                    <a:pt x="431" y="16"/>
                  </a:lnTo>
                  <a:lnTo>
                    <a:pt x="401" y="9"/>
                  </a:lnTo>
                  <a:lnTo>
                    <a:pt x="371" y="4"/>
                  </a:lnTo>
                  <a:lnTo>
                    <a:pt x="340" y="1"/>
                  </a:lnTo>
                  <a:lnTo>
                    <a:pt x="309" y="0"/>
                  </a:lnTo>
                  <a:lnTo>
                    <a:pt x="309" y="0"/>
                  </a:lnTo>
                  <a:lnTo>
                    <a:pt x="277" y="1"/>
                  </a:lnTo>
                  <a:lnTo>
                    <a:pt x="247" y="4"/>
                  </a:lnTo>
                  <a:lnTo>
                    <a:pt x="215" y="9"/>
                  </a:lnTo>
                  <a:lnTo>
                    <a:pt x="185" y="16"/>
                  </a:lnTo>
                  <a:lnTo>
                    <a:pt x="156" y="25"/>
                  </a:lnTo>
                  <a:lnTo>
                    <a:pt x="128" y="36"/>
                  </a:lnTo>
                  <a:lnTo>
                    <a:pt x="100" y="49"/>
                  </a:lnTo>
                  <a:lnTo>
                    <a:pt x="73" y="63"/>
                  </a:lnTo>
                  <a:lnTo>
                    <a:pt x="73" y="64"/>
                  </a:lnTo>
                  <a:lnTo>
                    <a:pt x="73" y="64"/>
                  </a:lnTo>
                  <a:lnTo>
                    <a:pt x="61" y="71"/>
                  </a:lnTo>
                  <a:lnTo>
                    <a:pt x="46" y="81"/>
                  </a:lnTo>
                  <a:lnTo>
                    <a:pt x="28" y="94"/>
                  </a:lnTo>
                  <a:lnTo>
                    <a:pt x="28" y="94"/>
                  </a:lnTo>
                  <a:lnTo>
                    <a:pt x="13" y="106"/>
                  </a:lnTo>
                  <a:lnTo>
                    <a:pt x="13" y="106"/>
                  </a:lnTo>
                  <a:lnTo>
                    <a:pt x="7" y="112"/>
                  </a:lnTo>
                  <a:lnTo>
                    <a:pt x="3" y="120"/>
                  </a:lnTo>
                  <a:lnTo>
                    <a:pt x="1" y="128"/>
                  </a:lnTo>
                  <a:lnTo>
                    <a:pt x="0" y="138"/>
                  </a:lnTo>
                  <a:lnTo>
                    <a:pt x="1" y="146"/>
                  </a:lnTo>
                  <a:lnTo>
                    <a:pt x="4" y="155"/>
                  </a:lnTo>
                  <a:lnTo>
                    <a:pt x="9" y="164"/>
                  </a:lnTo>
                  <a:lnTo>
                    <a:pt x="15" y="171"/>
                  </a:lnTo>
                  <a:lnTo>
                    <a:pt x="97" y="253"/>
                  </a:lnTo>
                  <a:lnTo>
                    <a:pt x="97" y="253"/>
                  </a:lnTo>
                  <a:lnTo>
                    <a:pt x="104" y="260"/>
                  </a:lnTo>
                  <a:lnTo>
                    <a:pt x="113" y="265"/>
                  </a:lnTo>
                  <a:lnTo>
                    <a:pt x="121" y="270"/>
                  </a:lnTo>
                  <a:lnTo>
                    <a:pt x="129" y="272"/>
                  </a:lnTo>
                  <a:lnTo>
                    <a:pt x="138" y="273"/>
                  </a:lnTo>
                  <a:lnTo>
                    <a:pt x="146" y="273"/>
                  </a:lnTo>
                  <a:lnTo>
                    <a:pt x="153" y="271"/>
                  </a:lnTo>
                  <a:lnTo>
                    <a:pt x="159" y="267"/>
                  </a:lnTo>
                  <a:lnTo>
                    <a:pt x="159" y="267"/>
                  </a:lnTo>
                  <a:lnTo>
                    <a:pt x="187" y="248"/>
                  </a:lnTo>
                  <a:lnTo>
                    <a:pt x="187" y="248"/>
                  </a:lnTo>
                  <a:lnTo>
                    <a:pt x="199" y="242"/>
                  </a:lnTo>
                  <a:lnTo>
                    <a:pt x="199" y="242"/>
                  </a:lnTo>
                  <a:lnTo>
                    <a:pt x="211" y="236"/>
                  </a:lnTo>
                  <a:lnTo>
                    <a:pt x="225" y="231"/>
                  </a:lnTo>
                  <a:lnTo>
                    <a:pt x="238" y="226"/>
                  </a:lnTo>
                  <a:lnTo>
                    <a:pt x="252" y="223"/>
                  </a:lnTo>
                  <a:lnTo>
                    <a:pt x="265" y="220"/>
                  </a:lnTo>
                  <a:lnTo>
                    <a:pt x="280" y="218"/>
                  </a:lnTo>
                  <a:lnTo>
                    <a:pt x="294" y="217"/>
                  </a:lnTo>
                  <a:lnTo>
                    <a:pt x="309" y="217"/>
                  </a:lnTo>
                  <a:lnTo>
                    <a:pt x="309" y="217"/>
                  </a:lnTo>
                  <a:lnTo>
                    <a:pt x="323" y="217"/>
                  </a:lnTo>
                  <a:lnTo>
                    <a:pt x="338" y="218"/>
                  </a:lnTo>
                  <a:lnTo>
                    <a:pt x="352" y="220"/>
                  </a:lnTo>
                  <a:lnTo>
                    <a:pt x="366" y="223"/>
                  </a:lnTo>
                  <a:lnTo>
                    <a:pt x="380" y="227"/>
                  </a:lnTo>
                  <a:lnTo>
                    <a:pt x="394" y="231"/>
                  </a:lnTo>
                  <a:lnTo>
                    <a:pt x="407" y="236"/>
                  </a:lnTo>
                  <a:lnTo>
                    <a:pt x="420" y="243"/>
                  </a:lnTo>
                  <a:lnTo>
                    <a:pt x="420" y="243"/>
                  </a:lnTo>
                  <a:lnTo>
                    <a:pt x="429" y="248"/>
                  </a:lnTo>
                  <a:lnTo>
                    <a:pt x="429" y="248"/>
                  </a:lnTo>
                  <a:lnTo>
                    <a:pt x="458" y="267"/>
                  </a:lnTo>
                  <a:lnTo>
                    <a:pt x="458" y="267"/>
                  </a:lnTo>
                  <a:lnTo>
                    <a:pt x="464" y="271"/>
                  </a:lnTo>
                  <a:lnTo>
                    <a:pt x="471" y="273"/>
                  </a:lnTo>
                  <a:lnTo>
                    <a:pt x="479" y="273"/>
                  </a:lnTo>
                  <a:lnTo>
                    <a:pt x="487" y="272"/>
                  </a:lnTo>
                  <a:lnTo>
                    <a:pt x="496" y="270"/>
                  </a:lnTo>
                  <a:lnTo>
                    <a:pt x="504" y="265"/>
                  </a:lnTo>
                  <a:lnTo>
                    <a:pt x="512" y="260"/>
                  </a:lnTo>
                  <a:lnTo>
                    <a:pt x="521" y="253"/>
                  </a:lnTo>
                  <a:lnTo>
                    <a:pt x="602" y="171"/>
                  </a:lnTo>
                  <a:lnTo>
                    <a:pt x="602" y="171"/>
                  </a:lnTo>
                  <a:lnTo>
                    <a:pt x="609" y="164"/>
                  </a:lnTo>
                  <a:lnTo>
                    <a:pt x="613" y="155"/>
                  </a:lnTo>
                  <a:lnTo>
                    <a:pt x="616" y="146"/>
                  </a:lnTo>
                  <a:lnTo>
                    <a:pt x="617" y="138"/>
                  </a:lnTo>
                  <a:lnTo>
                    <a:pt x="617" y="128"/>
                  </a:lnTo>
                  <a:lnTo>
                    <a:pt x="614" y="120"/>
                  </a:lnTo>
                  <a:lnTo>
                    <a:pt x="610" y="112"/>
                  </a:lnTo>
                  <a:lnTo>
                    <a:pt x="604" y="106"/>
                  </a:lnTo>
                  <a:lnTo>
                    <a:pt x="604" y="106"/>
                  </a:lnTo>
                  <a:lnTo>
                    <a:pt x="589" y="94"/>
                  </a:lnTo>
                  <a:lnTo>
                    <a:pt x="589" y="94"/>
                  </a:lnTo>
                  <a:lnTo>
                    <a:pt x="570" y="81"/>
                  </a:lnTo>
                  <a:lnTo>
                    <a:pt x="557" y="71"/>
                  </a:lnTo>
                  <a:lnTo>
                    <a:pt x="544" y="64"/>
                  </a:lnTo>
                  <a:lnTo>
                    <a:pt x="54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42" name="Freeform 59">
              <a:extLst>
                <a:ext uri="{FF2B5EF4-FFF2-40B4-BE49-F238E27FC236}">
                  <a16:creationId xmlns:a16="http://schemas.microsoft.com/office/drawing/2014/main" id="{1537F425-2701-44B8-A300-E87BCAB07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713" y="11985626"/>
              <a:ext cx="550863" cy="679450"/>
            </a:xfrm>
            <a:custGeom>
              <a:avLst/>
              <a:gdLst>
                <a:gd name="T0" fmla="*/ 1005 w 1732"/>
                <a:gd name="T1" fmla="*/ 207 h 2140"/>
                <a:gd name="T2" fmla="*/ 1015 w 1732"/>
                <a:gd name="T3" fmla="*/ 170 h 2140"/>
                <a:gd name="T4" fmla="*/ 1016 w 1732"/>
                <a:gd name="T5" fmla="*/ 149 h 2140"/>
                <a:gd name="T6" fmla="*/ 1010 w 1732"/>
                <a:gd name="T7" fmla="*/ 105 h 2140"/>
                <a:gd name="T8" fmla="*/ 991 w 1732"/>
                <a:gd name="T9" fmla="*/ 66 h 2140"/>
                <a:gd name="T10" fmla="*/ 962 w 1732"/>
                <a:gd name="T11" fmla="*/ 34 h 2140"/>
                <a:gd name="T12" fmla="*/ 925 w 1732"/>
                <a:gd name="T13" fmla="*/ 11 h 2140"/>
                <a:gd name="T14" fmla="*/ 881 w 1732"/>
                <a:gd name="T15" fmla="*/ 1 h 2140"/>
                <a:gd name="T16" fmla="*/ 851 w 1732"/>
                <a:gd name="T17" fmla="*/ 1 h 2140"/>
                <a:gd name="T18" fmla="*/ 808 w 1732"/>
                <a:gd name="T19" fmla="*/ 11 h 2140"/>
                <a:gd name="T20" fmla="*/ 771 w 1732"/>
                <a:gd name="T21" fmla="*/ 34 h 2140"/>
                <a:gd name="T22" fmla="*/ 742 w 1732"/>
                <a:gd name="T23" fmla="*/ 66 h 2140"/>
                <a:gd name="T24" fmla="*/ 723 w 1732"/>
                <a:gd name="T25" fmla="*/ 105 h 2140"/>
                <a:gd name="T26" fmla="*/ 716 w 1732"/>
                <a:gd name="T27" fmla="*/ 149 h 2140"/>
                <a:gd name="T28" fmla="*/ 717 w 1732"/>
                <a:gd name="T29" fmla="*/ 170 h 2140"/>
                <a:gd name="T30" fmla="*/ 728 w 1732"/>
                <a:gd name="T31" fmla="*/ 207 h 2140"/>
                <a:gd name="T32" fmla="*/ 9 w 1732"/>
                <a:gd name="T33" fmla="*/ 1992 h 2140"/>
                <a:gd name="T34" fmla="*/ 3 w 1732"/>
                <a:gd name="T35" fmla="*/ 2017 h 2140"/>
                <a:gd name="T36" fmla="*/ 1 w 1732"/>
                <a:gd name="T37" fmla="*/ 2041 h 2140"/>
                <a:gd name="T38" fmla="*/ 7 w 1732"/>
                <a:gd name="T39" fmla="*/ 2066 h 2140"/>
                <a:gd name="T40" fmla="*/ 17 w 1732"/>
                <a:gd name="T41" fmla="*/ 2089 h 2140"/>
                <a:gd name="T42" fmla="*/ 33 w 1732"/>
                <a:gd name="T43" fmla="*/ 2109 h 2140"/>
                <a:gd name="T44" fmla="*/ 46 w 1732"/>
                <a:gd name="T45" fmla="*/ 2120 h 2140"/>
                <a:gd name="T46" fmla="*/ 69 w 1732"/>
                <a:gd name="T47" fmla="*/ 2133 h 2140"/>
                <a:gd name="T48" fmla="*/ 93 w 1732"/>
                <a:gd name="T49" fmla="*/ 2139 h 2140"/>
                <a:gd name="T50" fmla="*/ 118 w 1732"/>
                <a:gd name="T51" fmla="*/ 2140 h 2140"/>
                <a:gd name="T52" fmla="*/ 143 w 1732"/>
                <a:gd name="T53" fmla="*/ 2135 h 2140"/>
                <a:gd name="T54" fmla="*/ 166 w 1732"/>
                <a:gd name="T55" fmla="*/ 2123 h 2140"/>
                <a:gd name="T56" fmla="*/ 1567 w 1732"/>
                <a:gd name="T57" fmla="*/ 2123 h 2140"/>
                <a:gd name="T58" fmla="*/ 1610 w 1732"/>
                <a:gd name="T59" fmla="*/ 2139 h 2140"/>
                <a:gd name="T60" fmla="*/ 1634 w 1732"/>
                <a:gd name="T61" fmla="*/ 2140 h 2140"/>
                <a:gd name="T62" fmla="*/ 1661 w 1732"/>
                <a:gd name="T63" fmla="*/ 2134 h 2140"/>
                <a:gd name="T64" fmla="*/ 1686 w 1732"/>
                <a:gd name="T65" fmla="*/ 2121 h 2140"/>
                <a:gd name="T66" fmla="*/ 1700 w 1732"/>
                <a:gd name="T67" fmla="*/ 2109 h 2140"/>
                <a:gd name="T68" fmla="*/ 1717 w 1732"/>
                <a:gd name="T69" fmla="*/ 2089 h 2140"/>
                <a:gd name="T70" fmla="*/ 1727 w 1732"/>
                <a:gd name="T71" fmla="*/ 2066 h 2140"/>
                <a:gd name="T72" fmla="*/ 1732 w 1732"/>
                <a:gd name="T73" fmla="*/ 2041 h 2140"/>
                <a:gd name="T74" fmla="*/ 1731 w 1732"/>
                <a:gd name="T75" fmla="*/ 2017 h 2140"/>
                <a:gd name="T76" fmla="*/ 1724 w 1732"/>
                <a:gd name="T77" fmla="*/ 1992 h 2140"/>
                <a:gd name="T78" fmla="*/ 1062 w 1732"/>
                <a:gd name="T79" fmla="*/ 950 h 2140"/>
                <a:gd name="T80" fmla="*/ 337 w 1732"/>
                <a:gd name="T81" fmla="*/ 1761 h 2140"/>
                <a:gd name="T82" fmla="*/ 337 w 1732"/>
                <a:gd name="T83" fmla="*/ 1761 h 2140"/>
                <a:gd name="T84" fmla="*/ 583 w 1732"/>
                <a:gd name="T85" fmla="*/ 1166 h 2140"/>
                <a:gd name="T86" fmla="*/ 867 w 1732"/>
                <a:gd name="T87" fmla="*/ 1428 h 2140"/>
                <a:gd name="T88" fmla="*/ 1396 w 1732"/>
                <a:gd name="T89" fmla="*/ 1761 h 2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2" h="2140">
                  <a:moveTo>
                    <a:pt x="997" y="224"/>
                  </a:moveTo>
                  <a:lnTo>
                    <a:pt x="997" y="224"/>
                  </a:lnTo>
                  <a:lnTo>
                    <a:pt x="1005" y="207"/>
                  </a:lnTo>
                  <a:lnTo>
                    <a:pt x="1011" y="189"/>
                  </a:lnTo>
                  <a:lnTo>
                    <a:pt x="1013" y="180"/>
                  </a:lnTo>
                  <a:lnTo>
                    <a:pt x="1015" y="170"/>
                  </a:lnTo>
                  <a:lnTo>
                    <a:pt x="1016" y="160"/>
                  </a:lnTo>
                  <a:lnTo>
                    <a:pt x="1016" y="149"/>
                  </a:lnTo>
                  <a:lnTo>
                    <a:pt x="1016" y="149"/>
                  </a:lnTo>
                  <a:lnTo>
                    <a:pt x="1016" y="135"/>
                  </a:lnTo>
                  <a:lnTo>
                    <a:pt x="1013" y="119"/>
                  </a:lnTo>
                  <a:lnTo>
                    <a:pt x="1010" y="105"/>
                  </a:lnTo>
                  <a:lnTo>
                    <a:pt x="1005" y="91"/>
                  </a:lnTo>
                  <a:lnTo>
                    <a:pt x="999" y="78"/>
                  </a:lnTo>
                  <a:lnTo>
                    <a:pt x="991" y="66"/>
                  </a:lnTo>
                  <a:lnTo>
                    <a:pt x="982" y="54"/>
                  </a:lnTo>
                  <a:lnTo>
                    <a:pt x="973" y="44"/>
                  </a:lnTo>
                  <a:lnTo>
                    <a:pt x="962" y="34"/>
                  </a:lnTo>
                  <a:lnTo>
                    <a:pt x="950" y="25"/>
                  </a:lnTo>
                  <a:lnTo>
                    <a:pt x="938" y="18"/>
                  </a:lnTo>
                  <a:lnTo>
                    <a:pt x="925" y="11"/>
                  </a:lnTo>
                  <a:lnTo>
                    <a:pt x="911" y="6"/>
                  </a:lnTo>
                  <a:lnTo>
                    <a:pt x="897" y="3"/>
                  </a:lnTo>
                  <a:lnTo>
                    <a:pt x="881" y="1"/>
                  </a:lnTo>
                  <a:lnTo>
                    <a:pt x="867" y="0"/>
                  </a:lnTo>
                  <a:lnTo>
                    <a:pt x="867" y="0"/>
                  </a:lnTo>
                  <a:lnTo>
                    <a:pt x="851" y="1"/>
                  </a:lnTo>
                  <a:lnTo>
                    <a:pt x="836" y="3"/>
                  </a:lnTo>
                  <a:lnTo>
                    <a:pt x="822" y="6"/>
                  </a:lnTo>
                  <a:lnTo>
                    <a:pt x="808" y="11"/>
                  </a:lnTo>
                  <a:lnTo>
                    <a:pt x="795" y="18"/>
                  </a:lnTo>
                  <a:lnTo>
                    <a:pt x="783" y="25"/>
                  </a:lnTo>
                  <a:lnTo>
                    <a:pt x="771" y="34"/>
                  </a:lnTo>
                  <a:lnTo>
                    <a:pt x="760" y="44"/>
                  </a:lnTo>
                  <a:lnTo>
                    <a:pt x="751" y="54"/>
                  </a:lnTo>
                  <a:lnTo>
                    <a:pt x="742" y="66"/>
                  </a:lnTo>
                  <a:lnTo>
                    <a:pt x="734" y="78"/>
                  </a:lnTo>
                  <a:lnTo>
                    <a:pt x="728" y="91"/>
                  </a:lnTo>
                  <a:lnTo>
                    <a:pt x="723" y="105"/>
                  </a:lnTo>
                  <a:lnTo>
                    <a:pt x="719" y="119"/>
                  </a:lnTo>
                  <a:lnTo>
                    <a:pt x="717" y="135"/>
                  </a:lnTo>
                  <a:lnTo>
                    <a:pt x="716" y="149"/>
                  </a:lnTo>
                  <a:lnTo>
                    <a:pt x="716" y="149"/>
                  </a:lnTo>
                  <a:lnTo>
                    <a:pt x="716" y="160"/>
                  </a:lnTo>
                  <a:lnTo>
                    <a:pt x="717" y="170"/>
                  </a:lnTo>
                  <a:lnTo>
                    <a:pt x="719" y="180"/>
                  </a:lnTo>
                  <a:lnTo>
                    <a:pt x="722" y="189"/>
                  </a:lnTo>
                  <a:lnTo>
                    <a:pt x="728" y="207"/>
                  </a:lnTo>
                  <a:lnTo>
                    <a:pt x="736" y="224"/>
                  </a:lnTo>
                  <a:lnTo>
                    <a:pt x="9" y="1992"/>
                  </a:lnTo>
                  <a:lnTo>
                    <a:pt x="9" y="1992"/>
                  </a:lnTo>
                  <a:lnTo>
                    <a:pt x="6" y="2000"/>
                  </a:lnTo>
                  <a:lnTo>
                    <a:pt x="4" y="2008"/>
                  </a:lnTo>
                  <a:lnTo>
                    <a:pt x="3" y="2017"/>
                  </a:lnTo>
                  <a:lnTo>
                    <a:pt x="1" y="2025"/>
                  </a:lnTo>
                  <a:lnTo>
                    <a:pt x="0" y="2033"/>
                  </a:lnTo>
                  <a:lnTo>
                    <a:pt x="1" y="2041"/>
                  </a:lnTo>
                  <a:lnTo>
                    <a:pt x="3" y="2050"/>
                  </a:lnTo>
                  <a:lnTo>
                    <a:pt x="4" y="2058"/>
                  </a:lnTo>
                  <a:lnTo>
                    <a:pt x="7" y="2066"/>
                  </a:lnTo>
                  <a:lnTo>
                    <a:pt x="9" y="2074"/>
                  </a:lnTo>
                  <a:lnTo>
                    <a:pt x="13" y="2082"/>
                  </a:lnTo>
                  <a:lnTo>
                    <a:pt x="17" y="2089"/>
                  </a:lnTo>
                  <a:lnTo>
                    <a:pt x="21" y="2096"/>
                  </a:lnTo>
                  <a:lnTo>
                    <a:pt x="27" y="2103"/>
                  </a:lnTo>
                  <a:lnTo>
                    <a:pt x="33" y="2109"/>
                  </a:lnTo>
                  <a:lnTo>
                    <a:pt x="39" y="2115"/>
                  </a:lnTo>
                  <a:lnTo>
                    <a:pt x="39" y="2115"/>
                  </a:lnTo>
                  <a:lnTo>
                    <a:pt x="46" y="2120"/>
                  </a:lnTo>
                  <a:lnTo>
                    <a:pt x="53" y="2126"/>
                  </a:lnTo>
                  <a:lnTo>
                    <a:pt x="61" y="2130"/>
                  </a:lnTo>
                  <a:lnTo>
                    <a:pt x="69" y="2133"/>
                  </a:lnTo>
                  <a:lnTo>
                    <a:pt x="76" y="2136"/>
                  </a:lnTo>
                  <a:lnTo>
                    <a:pt x="84" y="2138"/>
                  </a:lnTo>
                  <a:lnTo>
                    <a:pt x="93" y="2139"/>
                  </a:lnTo>
                  <a:lnTo>
                    <a:pt x="101" y="2140"/>
                  </a:lnTo>
                  <a:lnTo>
                    <a:pt x="109" y="2140"/>
                  </a:lnTo>
                  <a:lnTo>
                    <a:pt x="118" y="2140"/>
                  </a:lnTo>
                  <a:lnTo>
                    <a:pt x="126" y="2139"/>
                  </a:lnTo>
                  <a:lnTo>
                    <a:pt x="134" y="2137"/>
                  </a:lnTo>
                  <a:lnTo>
                    <a:pt x="143" y="2135"/>
                  </a:lnTo>
                  <a:lnTo>
                    <a:pt x="151" y="2132"/>
                  </a:lnTo>
                  <a:lnTo>
                    <a:pt x="158" y="2129"/>
                  </a:lnTo>
                  <a:lnTo>
                    <a:pt x="166" y="2123"/>
                  </a:lnTo>
                  <a:lnTo>
                    <a:pt x="867" y="1682"/>
                  </a:lnTo>
                  <a:lnTo>
                    <a:pt x="1567" y="2123"/>
                  </a:lnTo>
                  <a:lnTo>
                    <a:pt x="1567" y="2123"/>
                  </a:lnTo>
                  <a:lnTo>
                    <a:pt x="1581" y="2131"/>
                  </a:lnTo>
                  <a:lnTo>
                    <a:pt x="1595" y="2136"/>
                  </a:lnTo>
                  <a:lnTo>
                    <a:pt x="1610" y="2139"/>
                  </a:lnTo>
                  <a:lnTo>
                    <a:pt x="1624" y="2140"/>
                  </a:lnTo>
                  <a:lnTo>
                    <a:pt x="1624" y="2140"/>
                  </a:lnTo>
                  <a:lnTo>
                    <a:pt x="1634" y="2140"/>
                  </a:lnTo>
                  <a:lnTo>
                    <a:pt x="1643" y="2139"/>
                  </a:lnTo>
                  <a:lnTo>
                    <a:pt x="1652" y="2137"/>
                  </a:lnTo>
                  <a:lnTo>
                    <a:pt x="1661" y="2134"/>
                  </a:lnTo>
                  <a:lnTo>
                    <a:pt x="1670" y="2131"/>
                  </a:lnTo>
                  <a:lnTo>
                    <a:pt x="1678" y="2127"/>
                  </a:lnTo>
                  <a:lnTo>
                    <a:pt x="1686" y="2121"/>
                  </a:lnTo>
                  <a:lnTo>
                    <a:pt x="1694" y="2115"/>
                  </a:lnTo>
                  <a:lnTo>
                    <a:pt x="1694" y="2115"/>
                  </a:lnTo>
                  <a:lnTo>
                    <a:pt x="1700" y="2109"/>
                  </a:lnTo>
                  <a:lnTo>
                    <a:pt x="1706" y="2103"/>
                  </a:lnTo>
                  <a:lnTo>
                    <a:pt x="1711" y="2096"/>
                  </a:lnTo>
                  <a:lnTo>
                    <a:pt x="1717" y="2089"/>
                  </a:lnTo>
                  <a:lnTo>
                    <a:pt x="1721" y="2082"/>
                  </a:lnTo>
                  <a:lnTo>
                    <a:pt x="1724" y="2074"/>
                  </a:lnTo>
                  <a:lnTo>
                    <a:pt x="1727" y="2066"/>
                  </a:lnTo>
                  <a:lnTo>
                    <a:pt x="1729" y="2058"/>
                  </a:lnTo>
                  <a:lnTo>
                    <a:pt x="1731" y="2050"/>
                  </a:lnTo>
                  <a:lnTo>
                    <a:pt x="1732" y="2041"/>
                  </a:lnTo>
                  <a:lnTo>
                    <a:pt x="1732" y="2033"/>
                  </a:lnTo>
                  <a:lnTo>
                    <a:pt x="1732" y="2025"/>
                  </a:lnTo>
                  <a:lnTo>
                    <a:pt x="1731" y="2017"/>
                  </a:lnTo>
                  <a:lnTo>
                    <a:pt x="1729" y="2008"/>
                  </a:lnTo>
                  <a:lnTo>
                    <a:pt x="1727" y="2000"/>
                  </a:lnTo>
                  <a:lnTo>
                    <a:pt x="1724" y="1992"/>
                  </a:lnTo>
                  <a:lnTo>
                    <a:pt x="997" y="224"/>
                  </a:lnTo>
                  <a:close/>
                  <a:moveTo>
                    <a:pt x="867" y="475"/>
                  </a:moveTo>
                  <a:lnTo>
                    <a:pt x="1062" y="950"/>
                  </a:lnTo>
                  <a:lnTo>
                    <a:pt x="671" y="950"/>
                  </a:lnTo>
                  <a:lnTo>
                    <a:pt x="867" y="475"/>
                  </a:lnTo>
                  <a:close/>
                  <a:moveTo>
                    <a:pt x="337" y="1761"/>
                  </a:moveTo>
                  <a:lnTo>
                    <a:pt x="471" y="1434"/>
                  </a:lnTo>
                  <a:lnTo>
                    <a:pt x="664" y="1556"/>
                  </a:lnTo>
                  <a:lnTo>
                    <a:pt x="337" y="1761"/>
                  </a:lnTo>
                  <a:close/>
                  <a:moveTo>
                    <a:pt x="867" y="1428"/>
                  </a:moveTo>
                  <a:lnTo>
                    <a:pt x="554" y="1232"/>
                  </a:lnTo>
                  <a:lnTo>
                    <a:pt x="583" y="1166"/>
                  </a:lnTo>
                  <a:lnTo>
                    <a:pt x="1151" y="1166"/>
                  </a:lnTo>
                  <a:lnTo>
                    <a:pt x="1178" y="1232"/>
                  </a:lnTo>
                  <a:lnTo>
                    <a:pt x="867" y="1428"/>
                  </a:lnTo>
                  <a:close/>
                  <a:moveTo>
                    <a:pt x="1069" y="1556"/>
                  </a:moveTo>
                  <a:lnTo>
                    <a:pt x="1261" y="1434"/>
                  </a:lnTo>
                  <a:lnTo>
                    <a:pt x="1396" y="1761"/>
                  </a:lnTo>
                  <a:lnTo>
                    <a:pt x="1069" y="15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latinLnBrk="0"/>
              <a:endParaRPr lang="ko-KR" altLang="en-US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43" name="직사각형 142"/>
          <p:cNvSpPr/>
          <p:nvPr/>
        </p:nvSpPr>
        <p:spPr>
          <a:xfrm>
            <a:off x="3642580" y="5900055"/>
            <a:ext cx="339740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09036" latinLnBrk="0"/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 </a:t>
            </a:r>
            <a:r>
              <a:rPr lang="en-US" altLang="ko-KR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400" spc="-8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온프레미스 간 빠른 </a:t>
            </a:r>
            <a:r>
              <a:rPr lang="ko-KR" altLang="en-US" sz="1400" spc="-8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네트워크 연결 제공</a:t>
            </a:r>
            <a:endParaRPr lang="en-US" altLang="ko-KR" sz="1400" spc="-8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44" name="오른쪽 화살표 13">
            <a:extLst>
              <a:ext uri="{FF2B5EF4-FFF2-40B4-BE49-F238E27FC236}">
                <a16:creationId xmlns:a16="http://schemas.microsoft.com/office/drawing/2014/main" id="{4D161FD6-BFB5-4AB7-8C8C-3D3B5F84414D}"/>
              </a:ext>
            </a:extLst>
          </p:cNvPr>
          <p:cNvSpPr/>
          <p:nvPr/>
        </p:nvSpPr>
        <p:spPr>
          <a:xfrm>
            <a:off x="820438" y="2397177"/>
            <a:ext cx="10632524" cy="979892"/>
          </a:xfrm>
          <a:prstGeom prst="rightArrow">
            <a:avLst>
              <a:gd name="adj1" fmla="val 65257"/>
              <a:gd name="adj2" fmla="val 66352"/>
            </a:avLst>
          </a:prstGeom>
          <a:gradFill>
            <a:gsLst>
              <a:gs pos="100000">
                <a:srgbClr val="1EAA9D"/>
              </a:gs>
              <a:gs pos="0">
                <a:srgbClr val="345ECB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8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00" dirty="0" smtClean="0">
                <a:solidFill>
                  <a:srgbClr val="FBDD2D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동일 경험</a:t>
            </a:r>
            <a:r>
              <a:rPr lang="en-US" altLang="ko-KR" sz="2400" b="1" spc="-100" dirty="0" smtClean="0">
                <a:solidFill>
                  <a:srgbClr val="FBDD2D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, </a:t>
            </a:r>
            <a:r>
              <a:rPr lang="ko-KR" altLang="en-US" sz="2400" b="1" spc="-100" dirty="0" smtClean="0">
                <a:solidFill>
                  <a:srgbClr val="FBDD2D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완전 </a:t>
            </a:r>
            <a:r>
              <a:rPr lang="ko-KR" altLang="en-US" sz="2400" b="1" spc="-100" dirty="0" err="1" smtClean="0">
                <a:solidFill>
                  <a:srgbClr val="FBDD2D"/>
                </a:solidFill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관리형</a:t>
            </a:r>
            <a:r>
              <a:rPr lang="ko-KR" altLang="en-US" sz="2400" b="1" spc="-100" dirty="0" smtClean="0">
                <a:effectLst>
                  <a:glow rad="63500">
                    <a:schemeClr val="tx1">
                      <a:alpha val="15000"/>
                    </a:schemeClr>
                  </a:glow>
                </a:effectLst>
                <a:latin typeface="DIGICO TTF Medium" panose="020B0600000101010101" pitchFamily="50" charset="-127"/>
                <a:ea typeface="DIGICO TTF Medium" panose="020B0600000101010101" pitchFamily="50" charset="-127"/>
              </a:rPr>
              <a:t> 서비스 제공</a:t>
            </a:r>
            <a:endParaRPr lang="ko-KR" altLang="en-US" sz="2400" b="1" spc="-100" dirty="0">
              <a:effectLst>
                <a:glow rad="63500">
                  <a:schemeClr val="tx1">
                    <a:alpha val="15000"/>
                  </a:schemeClr>
                </a:glow>
              </a:effectLst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pic>
        <p:nvPicPr>
          <p:cNvPr id="145" name="Picture 11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43159" y="2673165"/>
            <a:ext cx="526547" cy="4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그림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92" y="4750032"/>
            <a:ext cx="745607" cy="1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474" y="613200"/>
            <a:ext cx="3615630" cy="376602"/>
          </a:xfrm>
          <a:prstGeom prst="rect">
            <a:avLst/>
          </a:prstGeom>
          <a:noFill/>
        </p:spPr>
        <p:txBody>
          <a:bodyPr wrap="none" lIns="3600" tIns="3600" rIns="3600" bIns="3600" rtlCol="0">
            <a:spAutoFit/>
          </a:bodyPr>
          <a:lstStyle>
            <a:defPPr>
              <a:defRPr lang="ko-KR"/>
            </a:defPPr>
            <a:lvl1pPr>
              <a:defRPr sz="240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DIGICO TTF Bold" panose="020B0600000101010101" pitchFamily="50" charset="-127"/>
                <a:ea typeface="DIGICO TTF Bold" panose="020B0600000101010101" pitchFamily="50" charset="-127"/>
              </a:defRPr>
            </a:lvl1pPr>
          </a:lstStyle>
          <a:p>
            <a:r>
              <a:rPr lang="en-US" altLang="ko-KR" dirty="0" smtClean="0"/>
              <a:t>OpenStack DCN </a:t>
            </a:r>
            <a:r>
              <a:rPr lang="ko-KR" altLang="en-US" dirty="0" smtClean="0"/>
              <a:t>기술 적용</a:t>
            </a:r>
            <a:endParaRPr lang="ko-KR" alt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673474" y="1111298"/>
            <a:ext cx="10823028" cy="253492"/>
          </a:xfrm>
          <a:prstGeom prst="rect">
            <a:avLst/>
          </a:prstGeom>
          <a:noFill/>
        </p:spPr>
        <p:txBody>
          <a:bodyPr wrap="square" lIns="3600" tIns="3600" rIns="3600" bIns="3600" rtlCol="0">
            <a:spAutoFit/>
          </a:bodyPr>
          <a:lstStyle/>
          <a:p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OpenStack DCN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기술을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기반하여 센터 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vs 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엣지 간 원격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설치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</a:t>
            </a:r>
            <a:r>
              <a:rPr lang="en-US" altLang="ko-KR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셀프</a:t>
            </a:r>
            <a:r>
              <a:rPr lang="ko-KR" altLang="en-US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600" dirty="0" err="1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프로비저닝</a:t>
            </a:r>
            <a:r>
              <a:rPr lang="en-US" altLang="ko-KR" sz="1600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독립 서비스망 제공</a:t>
            </a:r>
            <a:endParaRPr lang="ko-KR" altLang="en-US" sz="16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D7097BE-8090-4A9F-9483-4C9B0A5C976E}"/>
              </a:ext>
            </a:extLst>
          </p:cNvPr>
          <p:cNvSpPr txBox="1">
            <a:spLocks/>
          </p:cNvSpPr>
          <p:nvPr/>
        </p:nvSpPr>
        <p:spPr>
          <a:xfrm>
            <a:off x="7046670" y="2262529"/>
            <a:ext cx="4424896" cy="906345"/>
          </a:xfrm>
          <a:prstGeom prst="rect">
            <a:avLst/>
          </a:prstGeom>
          <a:ln>
            <a:noFill/>
          </a:ln>
        </p:spPr>
        <p:txBody>
          <a:bodyPr lIns="72000" tIns="72000" rIns="0" bIns="36000"/>
          <a:lstStyle>
            <a:lvl1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SzPct val="100000"/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/>
              <a:buNone/>
              <a:defRPr 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6089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7182" indent="-191094" algn="l" defTabSz="865030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고객사에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kt cloud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와 동일한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HW + SW 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원격 자동화 설치</a:t>
            </a:r>
            <a:endParaRPr altLang="ko-KR" sz="14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증설 형태의 빠른 </a:t>
            </a: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딜리버리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가능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업그레이드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/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패치 지원</a:t>
            </a:r>
            <a:endParaRPr altLang="ko-KR" sz="14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8D02A9DC-520C-433A-88E0-3DE132304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757" y="1811792"/>
            <a:ext cx="4007808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87481" latinLnBrk="0"/>
            <a:r>
              <a:rPr lang="ko-KR" altLang="en-US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원격 자동화 </a:t>
            </a:r>
            <a:r>
              <a:rPr lang="ko-KR" altLang="en-US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설치</a:t>
            </a:r>
            <a:r>
              <a:rPr lang="en-US" altLang="ko-KR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/</a:t>
            </a:r>
            <a:r>
              <a:rPr lang="ko-KR" altLang="en-US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운영 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600" b="1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컴퓨트</a:t>
            </a:r>
            <a:r>
              <a:rPr lang="ko-KR" altLang="en-US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노드 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Only)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7C077EB3-9CC0-4D0C-AE05-E6BA0EB4F53D}"/>
              </a:ext>
            </a:extLst>
          </p:cNvPr>
          <p:cNvSpPr>
            <a:spLocks/>
          </p:cNvSpPr>
          <p:nvPr/>
        </p:nvSpPr>
        <p:spPr bwMode="auto">
          <a:xfrm>
            <a:off x="7046669" y="1811792"/>
            <a:ext cx="374691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87481" latinLnBrk="0"/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1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0" name="Rectangle 31">
            <a:extLst>
              <a:ext uri="{FF2B5EF4-FFF2-40B4-BE49-F238E27FC236}">
                <a16:creationId xmlns:a16="http://schemas.microsoft.com/office/drawing/2014/main" id="{3FA9493B-6846-4822-A7A9-C4B6BDD84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757" y="3291281"/>
            <a:ext cx="4007808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87481" latinLnBrk="0"/>
            <a:r>
              <a:rPr lang="ko-KR" altLang="en-US" sz="1600" b="1" dirty="0" err="1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셀프</a:t>
            </a:r>
            <a:r>
              <a:rPr lang="ko-KR" altLang="en-US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</a:t>
            </a:r>
            <a:r>
              <a:rPr lang="ko-KR" altLang="en-US" sz="1600" b="1" dirty="0" err="1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프로비저닝</a:t>
            </a:r>
            <a:r>
              <a:rPr lang="ko-KR" altLang="en-US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(VM </a:t>
            </a:r>
            <a:r>
              <a:rPr lang="ko-KR" altLang="en-US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생성 등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A283FAF2-EE47-4E99-841D-7C8ADD9ACED0}"/>
              </a:ext>
            </a:extLst>
          </p:cNvPr>
          <p:cNvSpPr>
            <a:spLocks/>
          </p:cNvSpPr>
          <p:nvPr/>
        </p:nvSpPr>
        <p:spPr bwMode="auto">
          <a:xfrm>
            <a:off x="7046669" y="3291281"/>
            <a:ext cx="374691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87481" latinLnBrk="0"/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2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2043AAF7-C57F-4F94-B776-D34502088C8C}"/>
              </a:ext>
            </a:extLst>
          </p:cNvPr>
          <p:cNvSpPr txBox="1">
            <a:spLocks/>
          </p:cNvSpPr>
          <p:nvPr/>
        </p:nvSpPr>
        <p:spPr>
          <a:xfrm>
            <a:off x="7046670" y="3736967"/>
            <a:ext cx="4424896" cy="857058"/>
          </a:xfrm>
          <a:prstGeom prst="rect">
            <a:avLst/>
          </a:prstGeom>
          <a:ln>
            <a:noFill/>
          </a:ln>
        </p:spPr>
        <p:txBody>
          <a:bodyPr lIns="72000" tIns="72000" rIns="0" bIns="36000"/>
          <a:lstStyle>
            <a:lvl1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SzPct val="100000"/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/>
              <a:buNone/>
              <a:defRPr 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6089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7182" indent="-191094" algn="l" defTabSz="865030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kt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cloud 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포탈을 통한 단일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UI/UX 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제공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(Zone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선택 형태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</a:t>
            </a:r>
          </a:p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전용회선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, TLS, 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방화벽 등을 통한 높은 </a:t>
            </a: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보안성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유지</a:t>
            </a:r>
            <a:endParaRPr altLang="ko-KR" sz="140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B1563FFD-D32B-4349-9433-1AE553A16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757" y="4765717"/>
            <a:ext cx="4007808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787481" latinLnBrk="0"/>
            <a:r>
              <a:rPr lang="ko-KR" altLang="en-US" sz="1600" b="1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독립 서비스망 구성 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 제공 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App </a:t>
            </a:r>
            <a:r>
              <a:rPr lang="ko-KR" altLang="en-US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서비스</a:t>
            </a:r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4" name="Freeform 10">
            <a:extLst>
              <a:ext uri="{FF2B5EF4-FFF2-40B4-BE49-F238E27FC236}">
                <a16:creationId xmlns:a16="http://schemas.microsoft.com/office/drawing/2014/main" id="{E7731729-70A0-4DBC-8BD3-7D4C33C61215}"/>
              </a:ext>
            </a:extLst>
          </p:cNvPr>
          <p:cNvSpPr>
            <a:spLocks/>
          </p:cNvSpPr>
          <p:nvPr/>
        </p:nvSpPr>
        <p:spPr bwMode="auto">
          <a:xfrm>
            <a:off x="7046669" y="4765717"/>
            <a:ext cx="374691" cy="4221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787481" latinLnBrk="0"/>
            <a:r>
              <a:rPr lang="en-US" altLang="ko-KR" sz="16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3</a:t>
            </a:r>
            <a:endParaRPr lang="ko-KR" altLang="en-US" sz="16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  <a:cs typeface="KT서체 Medium" panose="020B0502000000000001" pitchFamily="50" charset="-127"/>
            </a:endParaRP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DFE5B76F-D86E-4FFD-8C3B-4E108DA3E7FE}"/>
              </a:ext>
            </a:extLst>
          </p:cNvPr>
          <p:cNvSpPr txBox="1">
            <a:spLocks/>
          </p:cNvSpPr>
          <p:nvPr/>
        </p:nvSpPr>
        <p:spPr>
          <a:xfrm>
            <a:off x="7046670" y="5211958"/>
            <a:ext cx="4424896" cy="1040075"/>
          </a:xfrm>
          <a:prstGeom prst="rect">
            <a:avLst/>
          </a:prstGeom>
          <a:ln>
            <a:noFill/>
          </a:ln>
        </p:spPr>
        <p:txBody>
          <a:bodyPr lIns="72000" tIns="72000" rIns="0" bIns="36000"/>
          <a:lstStyle>
            <a:lvl1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SzPct val="100000"/>
              <a:buFont typeface="Arial" panose="020B0604020202020204" pitchFamily="34" charset="0"/>
              <a:buNone/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/>
              <a:buNone/>
              <a:defRPr lang="en-US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91094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Arial" panose="020B0604020202020204" pitchFamily="34" charset="0"/>
              <a:buChar char="•"/>
              <a:defRPr 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6089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7182" indent="-191094" algn="l" defTabSz="865030" rtl="0" eaLnBrk="1" latinLnBrk="1" hangingPunct="1">
              <a:spcBef>
                <a:spcPts val="0"/>
              </a:spcBef>
              <a:spcAft>
                <a:spcPts val="1083"/>
              </a:spcAft>
              <a:buClrTx/>
              <a:buSzPct val="100000"/>
              <a:buFont typeface="Verdana" panose="020B0604030504040204" pitchFamily="34" charset="0"/>
              <a:buChar char="−"/>
              <a:tabLst/>
              <a:defRPr lang="en-US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7182" indent="-191094" algn="l" defTabSz="990571" rtl="0" eaLnBrk="1" latinLnBrk="1" hangingPunct="1">
              <a:spcBef>
                <a:spcPts val="0"/>
              </a:spcBef>
              <a:spcAft>
                <a:spcPts val="1083"/>
              </a:spcAft>
              <a:buFont typeface="Verdana" panose="020B0604030504040204" pitchFamily="34" charset="0"/>
              <a:buChar char="−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외부 인터넷과 </a:t>
            </a: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고객사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업무 시스템 분리 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(DMZ, Private)</a:t>
            </a:r>
          </a:p>
          <a:p>
            <a:pPr lvl="2" defTabSz="914400" fontAlgn="base" latinLnBrk="0"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SzTx/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고객사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개별 서비스망 구성 및 </a:t>
            </a:r>
            <a:r>
              <a:rPr lang="ko-KR" altLang="en-US" sz="14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관리망</a:t>
            </a:r>
            <a:r>
              <a:rPr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분리</a:t>
            </a:r>
            <a: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/>
            </a:r>
            <a:br>
              <a:rPr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</a:br>
            <a:r>
              <a:rPr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(</a:t>
            </a:r>
            <a:r>
              <a:rPr lang="ko-KR" altLang="en-US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센터 혹은 타 </a:t>
            </a:r>
            <a:r>
              <a:rPr lang="ko-KR" altLang="en-US" sz="1200" dirty="0" err="1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고객사</a:t>
            </a:r>
            <a:r>
              <a:rPr lang="ko-KR" altLang="en-US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 인프라 장애에 대해서 서비스 독립성 보장</a:t>
            </a:r>
            <a:r>
              <a:rPr altLang="ko-KR" sz="12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  <a:cs typeface="KT서체 Medium" panose="020B0502000000000001" pitchFamily="50" charset="-127"/>
              </a:rPr>
              <a:t>)</a:t>
            </a:r>
          </a:p>
        </p:txBody>
      </p:sp>
      <p:sp>
        <p:nvSpPr>
          <p:cNvPr id="46" name="모서리가 둥근 직사각형 45"/>
          <p:cNvSpPr/>
          <p:nvPr/>
        </p:nvSpPr>
        <p:spPr>
          <a:xfrm>
            <a:off x="712306" y="3778250"/>
            <a:ext cx="2397210" cy="2371018"/>
          </a:xfrm>
          <a:prstGeom prst="roundRect">
            <a:avLst>
              <a:gd name="adj" fmla="val 8016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30545" y="2473629"/>
            <a:ext cx="515533" cy="40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4631" y="5553587"/>
            <a:ext cx="433153" cy="3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직선 연결선 48"/>
          <p:cNvCxnSpPr>
            <a:stCxn id="105" idx="2"/>
            <a:endCxn id="106" idx="0"/>
          </p:cNvCxnSpPr>
          <p:nvPr/>
        </p:nvCxnSpPr>
        <p:spPr>
          <a:xfrm>
            <a:off x="2198005" y="4412574"/>
            <a:ext cx="8238" cy="41600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>
            <a:stCxn id="112" idx="1"/>
            <a:endCxn id="48" idx="3"/>
          </p:cNvCxnSpPr>
          <p:nvPr/>
        </p:nvCxnSpPr>
        <p:spPr>
          <a:xfrm flipH="1">
            <a:off x="1367784" y="5724442"/>
            <a:ext cx="328877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21139" y="2543721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4915" y="5154084"/>
            <a:ext cx="638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</a:t>
            </a:r>
          </a:p>
          <a:p>
            <a:pPr algn="ctr"/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구축팀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53" name="모서리가 둥근 직사각형 52"/>
          <p:cNvSpPr/>
          <p:nvPr/>
        </p:nvSpPr>
        <p:spPr>
          <a:xfrm>
            <a:off x="3035375" y="5302251"/>
            <a:ext cx="148281" cy="131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54" name="직선 연결선 53"/>
          <p:cNvCxnSpPr>
            <a:stCxn id="112" idx="3"/>
            <a:endCxn id="53" idx="1"/>
          </p:cNvCxnSpPr>
          <p:nvPr/>
        </p:nvCxnSpPr>
        <p:spPr>
          <a:xfrm flipV="1">
            <a:off x="2712374" y="5368154"/>
            <a:ext cx="323001" cy="35628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>
            <a:stCxn id="106" idx="3"/>
            <a:endCxn id="53" idx="1"/>
          </p:cNvCxnSpPr>
          <p:nvPr/>
        </p:nvCxnSpPr>
        <p:spPr>
          <a:xfrm>
            <a:off x="2714099" y="5024228"/>
            <a:ext cx="321276" cy="343926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모서리가 둥근 직사각형 55"/>
          <p:cNvSpPr/>
          <p:nvPr/>
        </p:nvSpPr>
        <p:spPr>
          <a:xfrm>
            <a:off x="4357549" y="3778250"/>
            <a:ext cx="2397210" cy="1523429"/>
          </a:xfrm>
          <a:prstGeom prst="roundRect">
            <a:avLst>
              <a:gd name="adj" fmla="val 801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pic>
        <p:nvPicPr>
          <p:cNvPr id="57" name="Picture 11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5568" y="2473629"/>
            <a:ext cx="515533" cy="40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직선 연결선 57"/>
          <p:cNvCxnSpPr>
            <a:stCxn id="57" idx="2"/>
            <a:endCxn id="59" idx="0"/>
          </p:cNvCxnSpPr>
          <p:nvPr/>
        </p:nvCxnSpPr>
        <p:spPr>
          <a:xfrm>
            <a:off x="5133335" y="2880327"/>
            <a:ext cx="14055" cy="114506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/>
          <p:cNvSpPr/>
          <p:nvPr/>
        </p:nvSpPr>
        <p:spPr>
          <a:xfrm>
            <a:off x="4750497" y="4025388"/>
            <a:ext cx="793786" cy="713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DMZ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티어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750497" y="4739114"/>
            <a:ext cx="1662395" cy="2038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90240" y="2519007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사용자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2" name="모서리가 둥근 직사각형 61"/>
          <p:cNvSpPr/>
          <p:nvPr/>
        </p:nvSpPr>
        <p:spPr>
          <a:xfrm>
            <a:off x="4283410" y="5030402"/>
            <a:ext cx="148281" cy="131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5619106" y="4025387"/>
            <a:ext cx="793786" cy="7137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t"/>
          <a:lstStyle/>
          <a:p>
            <a:pPr algn="ctr"/>
            <a:r>
              <a:rPr lang="en-US" altLang="ko-KR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Private </a:t>
            </a:r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티어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4850630" y="4338425"/>
            <a:ext cx="263808" cy="230661"/>
          </a:xfrm>
          <a:prstGeom prst="rect">
            <a:avLst/>
          </a:prstGeom>
          <a:solidFill>
            <a:srgbClr val="FBE5D6">
              <a:alpha val="5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10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5191311" y="4338425"/>
            <a:ext cx="263808" cy="230661"/>
          </a:xfrm>
          <a:prstGeom prst="rect">
            <a:avLst/>
          </a:prstGeom>
          <a:solidFill>
            <a:srgbClr val="FBE5D6">
              <a:alpha val="5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10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5708556" y="4338425"/>
            <a:ext cx="263808" cy="230661"/>
          </a:xfrm>
          <a:prstGeom prst="rect">
            <a:avLst/>
          </a:prstGeom>
          <a:solidFill>
            <a:srgbClr val="FBE5D6">
              <a:alpha val="5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10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049237" y="4338425"/>
            <a:ext cx="263808" cy="230661"/>
          </a:xfrm>
          <a:prstGeom prst="rect">
            <a:avLst/>
          </a:prstGeom>
          <a:solidFill>
            <a:srgbClr val="FBE5D6">
              <a:alpha val="5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VM</a:t>
            </a:r>
            <a:endParaRPr lang="ko-KR" altLang="en-US" sz="1000" dirty="0">
              <a:solidFill>
                <a:schemeClr val="tx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68" name="직선 연결선 67"/>
          <p:cNvCxnSpPr>
            <a:stCxn id="53" idx="3"/>
            <a:endCxn id="62" idx="1"/>
          </p:cNvCxnSpPr>
          <p:nvPr/>
        </p:nvCxnSpPr>
        <p:spPr>
          <a:xfrm flipV="1">
            <a:off x="3183656" y="5096305"/>
            <a:ext cx="1099754" cy="27184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꺾인 연결선 68"/>
          <p:cNvCxnSpPr>
            <a:stCxn id="62" idx="3"/>
            <a:endCxn id="60" idx="2"/>
          </p:cNvCxnSpPr>
          <p:nvPr/>
        </p:nvCxnSpPr>
        <p:spPr>
          <a:xfrm flipV="1">
            <a:off x="4431691" y="4943002"/>
            <a:ext cx="1150004" cy="153303"/>
          </a:xfrm>
          <a:prstGeom prst="bentConnector2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13474" y="525122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관리망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71" name="직선 연결선 70"/>
          <p:cNvCxnSpPr>
            <a:stCxn id="47" idx="2"/>
            <a:endCxn id="105" idx="0"/>
          </p:cNvCxnSpPr>
          <p:nvPr/>
        </p:nvCxnSpPr>
        <p:spPr>
          <a:xfrm>
            <a:off x="2188312" y="2880327"/>
            <a:ext cx="9693" cy="129334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>
            <a:stCxn id="59" idx="0"/>
            <a:endCxn id="65" idx="0"/>
          </p:cNvCxnSpPr>
          <p:nvPr/>
        </p:nvCxnSpPr>
        <p:spPr>
          <a:xfrm>
            <a:off x="5147390" y="4025388"/>
            <a:ext cx="175825" cy="31303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>
            <a:stCxn id="65" idx="3"/>
            <a:endCxn id="66" idx="1"/>
          </p:cNvCxnSpPr>
          <p:nvPr/>
        </p:nvCxnSpPr>
        <p:spPr>
          <a:xfrm>
            <a:off x="5455119" y="4453756"/>
            <a:ext cx="25343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476813" y="4683411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프로비저닝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6181237" y="4569086"/>
            <a:ext cx="0" cy="1700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5849029" y="4569086"/>
            <a:ext cx="0" cy="1700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5323215" y="4569086"/>
            <a:ext cx="0" cy="1700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/>
          <p:nvPr/>
        </p:nvCxnSpPr>
        <p:spPr>
          <a:xfrm>
            <a:off x="4981344" y="4569086"/>
            <a:ext cx="0" cy="1700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84492" y="3467958"/>
            <a:ext cx="1196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chemeClr val="accent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400" dirty="0" smtClean="0">
                <a:solidFill>
                  <a:schemeClr val="accent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센터</a:t>
            </a:r>
            <a:endParaRPr lang="ko-KR" altLang="en-US" sz="1400" dirty="0">
              <a:solidFill>
                <a:schemeClr val="accent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88300" y="3468073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A </a:t>
            </a:r>
            <a:r>
              <a:rPr lang="ko-KR" altLang="en-US" sz="1400" dirty="0" err="1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endParaRPr lang="ko-KR" altLang="en-US" sz="1400" dirty="0">
              <a:solidFill>
                <a:schemeClr val="accent2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47390" y="3519805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서비스망</a:t>
            </a:r>
            <a:endParaRPr lang="ko-KR" altLang="en-US" sz="10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2" name="모서리가 둥근 직사각형 81"/>
          <p:cNvSpPr/>
          <p:nvPr/>
        </p:nvSpPr>
        <p:spPr>
          <a:xfrm>
            <a:off x="4357549" y="5487416"/>
            <a:ext cx="2397210" cy="661852"/>
          </a:xfrm>
          <a:prstGeom prst="roundRect">
            <a:avLst>
              <a:gd name="adj" fmla="val 15484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3" name="모서리가 둥근 직사각형 82"/>
          <p:cNvSpPr/>
          <p:nvPr/>
        </p:nvSpPr>
        <p:spPr>
          <a:xfrm>
            <a:off x="4283410" y="5627454"/>
            <a:ext cx="148281" cy="1318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cxnSp>
        <p:nvCxnSpPr>
          <p:cNvPr id="85" name="꺾인 연결선 84"/>
          <p:cNvCxnSpPr>
            <a:stCxn id="83" idx="3"/>
            <a:endCxn id="88" idx="0"/>
          </p:cNvCxnSpPr>
          <p:nvPr/>
        </p:nvCxnSpPr>
        <p:spPr>
          <a:xfrm>
            <a:off x="4431691" y="5693357"/>
            <a:ext cx="1154240" cy="107688"/>
          </a:xfrm>
          <a:prstGeom prst="bentConnector2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>
            <a:stCxn id="53" idx="3"/>
            <a:endCxn id="83" idx="1"/>
          </p:cNvCxnSpPr>
          <p:nvPr/>
        </p:nvCxnSpPr>
        <p:spPr>
          <a:xfrm>
            <a:off x="3183656" y="5368154"/>
            <a:ext cx="1099754" cy="32520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896905" y="551056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400" dirty="0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B </a:t>
            </a:r>
            <a:r>
              <a:rPr lang="ko-KR" altLang="en-US" sz="1400" dirty="0" err="1" smtClean="0">
                <a:solidFill>
                  <a:schemeClr val="accent2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고객사</a:t>
            </a:r>
            <a:endParaRPr lang="ko-KR" altLang="en-US" sz="1400" dirty="0">
              <a:solidFill>
                <a:schemeClr val="accent2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754733" y="5801045"/>
            <a:ext cx="1662395" cy="2038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</a:t>
            </a:r>
            <a:r>
              <a:rPr lang="ko-KR" altLang="en-US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컴퓨트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 노드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89" name="자유형 88"/>
          <p:cNvSpPr/>
          <p:nvPr/>
        </p:nvSpPr>
        <p:spPr>
          <a:xfrm>
            <a:off x="2278657" y="2944677"/>
            <a:ext cx="2437731" cy="2128397"/>
          </a:xfrm>
          <a:custGeom>
            <a:avLst/>
            <a:gdLst>
              <a:gd name="connsiteX0" fmla="*/ 80854 w 3194757"/>
              <a:gd name="connsiteY0" fmla="*/ 0 h 2394240"/>
              <a:gd name="connsiteX1" fmla="*/ 80854 w 3194757"/>
              <a:gd name="connsiteY1" fmla="*/ 1647567 h 2394240"/>
              <a:gd name="connsiteX2" fmla="*/ 921114 w 3194757"/>
              <a:gd name="connsiteY2" fmla="*/ 2372497 h 2394240"/>
              <a:gd name="connsiteX3" fmla="*/ 3194757 w 3194757"/>
              <a:gd name="connsiteY3" fmla="*/ 2133600 h 239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757" h="2394240">
                <a:moveTo>
                  <a:pt x="80854" y="0"/>
                </a:moveTo>
                <a:cubicBezTo>
                  <a:pt x="10832" y="626075"/>
                  <a:pt x="-59189" y="1252151"/>
                  <a:pt x="80854" y="1647567"/>
                </a:cubicBezTo>
                <a:cubicBezTo>
                  <a:pt x="220897" y="2042983"/>
                  <a:pt x="402130" y="2291492"/>
                  <a:pt x="921114" y="2372497"/>
                </a:cubicBezTo>
                <a:cubicBezTo>
                  <a:pt x="1440098" y="2453502"/>
                  <a:pt x="2317427" y="2293551"/>
                  <a:pt x="3194757" y="2133600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949545" y="3196450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서비스 이용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1" name="자유형 90"/>
          <p:cNvSpPr/>
          <p:nvPr/>
        </p:nvSpPr>
        <p:spPr>
          <a:xfrm>
            <a:off x="1400736" y="5539523"/>
            <a:ext cx="3282207" cy="427992"/>
          </a:xfrm>
          <a:custGeom>
            <a:avLst/>
            <a:gdLst>
              <a:gd name="connsiteX0" fmla="*/ 0 w 3245708"/>
              <a:gd name="connsiteY0" fmla="*/ 360921 h 398291"/>
              <a:gd name="connsiteX1" fmla="*/ 1194486 w 3245708"/>
              <a:gd name="connsiteY1" fmla="*/ 369159 h 398291"/>
              <a:gd name="connsiteX2" fmla="*/ 1647567 w 3245708"/>
              <a:gd name="connsiteY2" fmla="*/ 39646 h 398291"/>
              <a:gd name="connsiteX3" fmla="*/ 1886464 w 3245708"/>
              <a:gd name="connsiteY3" fmla="*/ 31408 h 398291"/>
              <a:gd name="connsiteX4" fmla="*/ 2702010 w 3245708"/>
              <a:gd name="connsiteY4" fmla="*/ 270305 h 398291"/>
              <a:gd name="connsiteX5" fmla="*/ 3245708 w 3245708"/>
              <a:gd name="connsiteY5" fmla="*/ 393873 h 398291"/>
              <a:gd name="connsiteX0" fmla="*/ 0 w 3213446"/>
              <a:gd name="connsiteY0" fmla="*/ 262067 h 393873"/>
              <a:gd name="connsiteX1" fmla="*/ 1162224 w 3213446"/>
              <a:gd name="connsiteY1" fmla="*/ 369159 h 393873"/>
              <a:gd name="connsiteX2" fmla="*/ 1615305 w 3213446"/>
              <a:gd name="connsiteY2" fmla="*/ 39646 h 393873"/>
              <a:gd name="connsiteX3" fmla="*/ 1854202 w 3213446"/>
              <a:gd name="connsiteY3" fmla="*/ 31408 h 393873"/>
              <a:gd name="connsiteX4" fmla="*/ 2669748 w 3213446"/>
              <a:gd name="connsiteY4" fmla="*/ 270305 h 393873"/>
              <a:gd name="connsiteX5" fmla="*/ 3213446 w 3213446"/>
              <a:gd name="connsiteY5" fmla="*/ 393873 h 393873"/>
              <a:gd name="connsiteX0" fmla="*/ 0 w 3213446"/>
              <a:gd name="connsiteY0" fmla="*/ 262067 h 393873"/>
              <a:gd name="connsiteX1" fmla="*/ 1162224 w 3213446"/>
              <a:gd name="connsiteY1" fmla="*/ 369159 h 393873"/>
              <a:gd name="connsiteX2" fmla="*/ 1615305 w 3213446"/>
              <a:gd name="connsiteY2" fmla="*/ 39646 h 393873"/>
              <a:gd name="connsiteX3" fmla="*/ 1854202 w 3213446"/>
              <a:gd name="connsiteY3" fmla="*/ 31408 h 393873"/>
              <a:gd name="connsiteX4" fmla="*/ 2669748 w 3213446"/>
              <a:gd name="connsiteY4" fmla="*/ 270305 h 393873"/>
              <a:gd name="connsiteX5" fmla="*/ 3213446 w 3213446"/>
              <a:gd name="connsiteY5" fmla="*/ 393873 h 393873"/>
              <a:gd name="connsiteX0" fmla="*/ 0 w 3213446"/>
              <a:gd name="connsiteY0" fmla="*/ 265238 h 427992"/>
              <a:gd name="connsiteX1" fmla="*/ 1202550 w 3213446"/>
              <a:gd name="connsiteY1" fmla="*/ 421757 h 427992"/>
              <a:gd name="connsiteX2" fmla="*/ 1615305 w 3213446"/>
              <a:gd name="connsiteY2" fmla="*/ 42817 h 427992"/>
              <a:gd name="connsiteX3" fmla="*/ 1854202 w 3213446"/>
              <a:gd name="connsiteY3" fmla="*/ 34579 h 427992"/>
              <a:gd name="connsiteX4" fmla="*/ 2669748 w 3213446"/>
              <a:gd name="connsiteY4" fmla="*/ 273476 h 427992"/>
              <a:gd name="connsiteX5" fmla="*/ 3213446 w 3213446"/>
              <a:gd name="connsiteY5" fmla="*/ 397044 h 42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3446" h="427992">
                <a:moveTo>
                  <a:pt x="0" y="265238"/>
                </a:moveTo>
                <a:cubicBezTo>
                  <a:pt x="459945" y="320844"/>
                  <a:pt x="933333" y="458827"/>
                  <a:pt x="1202550" y="421757"/>
                </a:cubicBezTo>
                <a:cubicBezTo>
                  <a:pt x="1471767" y="384687"/>
                  <a:pt x="1506696" y="107347"/>
                  <a:pt x="1615305" y="42817"/>
                </a:cubicBezTo>
                <a:cubicBezTo>
                  <a:pt x="1723914" y="-21713"/>
                  <a:pt x="1678462" y="-3864"/>
                  <a:pt x="1854202" y="34579"/>
                </a:cubicBezTo>
                <a:cubicBezTo>
                  <a:pt x="2029943" y="73022"/>
                  <a:pt x="2443207" y="213065"/>
                  <a:pt x="2669748" y="273476"/>
                </a:cubicBezTo>
                <a:cubicBezTo>
                  <a:pt x="2896289" y="333887"/>
                  <a:pt x="3054867" y="365465"/>
                  <a:pt x="3213446" y="397044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95872" y="5782169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원격</a:t>
            </a:r>
            <a:endParaRPr lang="en-US" altLang="ko-KR" sz="1200" dirty="0" smtClean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자동화 설치</a:t>
            </a:r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/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운영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grpSp>
        <p:nvGrpSpPr>
          <p:cNvPr id="93" name="그룹 92"/>
          <p:cNvGrpSpPr/>
          <p:nvPr/>
        </p:nvGrpSpPr>
        <p:grpSpPr>
          <a:xfrm>
            <a:off x="3214142" y="4683411"/>
            <a:ext cx="263791" cy="276999"/>
            <a:chOff x="3147796" y="3459579"/>
            <a:chExt cx="263791" cy="276999"/>
          </a:xfrm>
          <a:solidFill>
            <a:schemeClr val="accent1"/>
          </a:solidFill>
        </p:grpSpPr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74FF71CF-242C-4D16-9CFF-979A41919B44}"/>
                </a:ext>
              </a:extLst>
            </p:cNvPr>
            <p:cNvSpPr/>
            <p:nvPr/>
          </p:nvSpPr>
          <p:spPr>
            <a:xfrm rot="10800000">
              <a:off x="3167900" y="3470872"/>
              <a:ext cx="234702" cy="235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95" name="Title 1">
              <a:extLst>
                <a:ext uri="{FF2B5EF4-FFF2-40B4-BE49-F238E27FC236}">
                  <a16:creationId xmlns:a16="http://schemas.microsoft.com/office/drawing/2014/main" id="{8BB6322E-0C78-4ECA-AE00-F73878B93329}"/>
                </a:ext>
              </a:extLst>
            </p:cNvPr>
            <p:cNvSpPr txBox="1">
              <a:spLocks/>
            </p:cNvSpPr>
            <p:nvPr/>
          </p:nvSpPr>
          <p:spPr>
            <a:xfrm>
              <a:off x="3147796" y="3459579"/>
              <a:ext cx="263791" cy="27699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</a:pPr>
              <a:r>
                <a:rPr lang="en-US" altLang="ko-KR" sz="1200" b="1" spc="-133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2</a:t>
              </a:r>
              <a:endParaRPr lang="en-US" altLang="ko-KR" sz="1200" b="1" spc="-133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3210293" y="5700221"/>
            <a:ext cx="263791" cy="276999"/>
            <a:chOff x="3147796" y="3459579"/>
            <a:chExt cx="263791" cy="276999"/>
          </a:xfrm>
          <a:solidFill>
            <a:schemeClr val="accent1"/>
          </a:solidFill>
        </p:grpSpPr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74FF71CF-242C-4D16-9CFF-979A41919B44}"/>
                </a:ext>
              </a:extLst>
            </p:cNvPr>
            <p:cNvSpPr/>
            <p:nvPr/>
          </p:nvSpPr>
          <p:spPr>
            <a:xfrm rot="10800000">
              <a:off x="3167900" y="3470872"/>
              <a:ext cx="234702" cy="235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98" name="Title 1">
              <a:extLst>
                <a:ext uri="{FF2B5EF4-FFF2-40B4-BE49-F238E27FC236}">
                  <a16:creationId xmlns:a16="http://schemas.microsoft.com/office/drawing/2014/main" id="{8BB6322E-0C78-4ECA-AE00-F73878B93329}"/>
                </a:ext>
              </a:extLst>
            </p:cNvPr>
            <p:cNvSpPr txBox="1">
              <a:spLocks/>
            </p:cNvSpPr>
            <p:nvPr/>
          </p:nvSpPr>
          <p:spPr>
            <a:xfrm>
              <a:off x="3147796" y="3459579"/>
              <a:ext cx="263791" cy="27699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</a:pPr>
              <a:r>
                <a:rPr lang="en-US" altLang="ko-KR" sz="1200" b="1" spc="-133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1</a:t>
              </a:r>
              <a:endParaRPr lang="en-US" altLang="ko-KR" sz="1200" b="1" spc="-133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3687076" y="3204848"/>
            <a:ext cx="263791" cy="276999"/>
            <a:chOff x="3147796" y="3459579"/>
            <a:chExt cx="263791" cy="276999"/>
          </a:xfrm>
          <a:solidFill>
            <a:schemeClr val="accent1"/>
          </a:solidFill>
        </p:grpSpPr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74FF71CF-242C-4D16-9CFF-979A41919B44}"/>
                </a:ext>
              </a:extLst>
            </p:cNvPr>
            <p:cNvSpPr/>
            <p:nvPr/>
          </p:nvSpPr>
          <p:spPr>
            <a:xfrm rot="10800000">
              <a:off x="3167900" y="3470872"/>
              <a:ext cx="234702" cy="235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b="1" dirty="0"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  <p:sp>
          <p:nvSpPr>
            <p:cNvPr id="101" name="Title 1">
              <a:extLst>
                <a:ext uri="{FF2B5EF4-FFF2-40B4-BE49-F238E27FC236}">
                  <a16:creationId xmlns:a16="http://schemas.microsoft.com/office/drawing/2014/main" id="{8BB6322E-0C78-4ECA-AE00-F73878B93329}"/>
                </a:ext>
              </a:extLst>
            </p:cNvPr>
            <p:cNvSpPr txBox="1">
              <a:spLocks/>
            </p:cNvSpPr>
            <p:nvPr/>
          </p:nvSpPr>
          <p:spPr>
            <a:xfrm>
              <a:off x="3147796" y="3459579"/>
              <a:ext cx="263791" cy="27699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600"/>
                </a:spcAft>
              </a:pPr>
              <a:r>
                <a:rPr lang="en-US" altLang="ko-KR" sz="1200" b="1" spc="-133" dirty="0" smtClean="0">
                  <a:solidFill>
                    <a:schemeClr val="bg1"/>
                  </a:solidFill>
                  <a:latin typeface="DIGICO TTF Light" panose="020B0600000101010101" pitchFamily="50" charset="-127"/>
                  <a:ea typeface="DIGICO TTF Light" panose="020B0600000101010101" pitchFamily="50" charset="-127"/>
                </a:rPr>
                <a:t>3</a:t>
              </a:r>
              <a:endParaRPr lang="en-US" altLang="ko-KR" sz="1200" b="1" spc="-133" dirty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endParaRPr>
            </a:p>
          </p:txBody>
        </p:sp>
      </p:grpSp>
      <p:sp>
        <p:nvSpPr>
          <p:cNvPr id="102" name="자유형 101"/>
          <p:cNvSpPr/>
          <p:nvPr/>
        </p:nvSpPr>
        <p:spPr>
          <a:xfrm>
            <a:off x="3142473" y="5269295"/>
            <a:ext cx="1070919" cy="271849"/>
          </a:xfrm>
          <a:custGeom>
            <a:avLst/>
            <a:gdLst>
              <a:gd name="connsiteX0" fmla="*/ 0 w 1070919"/>
              <a:gd name="connsiteY0" fmla="*/ 271849 h 271849"/>
              <a:gd name="connsiteX1" fmla="*/ 1070919 w 1070919"/>
              <a:gd name="connsiteY1" fmla="*/ 0 h 271849"/>
              <a:gd name="connsiteX2" fmla="*/ 1070919 w 1070919"/>
              <a:gd name="connsiteY2" fmla="*/ 0 h 271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0919" h="271849">
                <a:moveTo>
                  <a:pt x="0" y="271849"/>
                </a:moveTo>
                <a:lnTo>
                  <a:pt x="1070919" y="0"/>
                </a:lnTo>
                <a:lnTo>
                  <a:pt x="1070919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3" name="구름 102"/>
          <p:cNvSpPr/>
          <p:nvPr/>
        </p:nvSpPr>
        <p:spPr>
          <a:xfrm>
            <a:off x="1905606" y="3143936"/>
            <a:ext cx="551935" cy="370703"/>
          </a:xfrm>
          <a:prstGeom prst="cloud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05606" y="3206176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인터넷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1690148" y="4173672"/>
            <a:ext cx="1015713" cy="238902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kt cloud </a:t>
            </a:r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포탈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1698386" y="4828578"/>
            <a:ext cx="1015713" cy="3913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endParaRPr lang="en-US" altLang="ko-KR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컨트롤러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7" name="자유형 106"/>
          <p:cNvSpPr/>
          <p:nvPr/>
        </p:nvSpPr>
        <p:spPr>
          <a:xfrm>
            <a:off x="4781276" y="2921511"/>
            <a:ext cx="212021" cy="1375719"/>
          </a:xfrm>
          <a:custGeom>
            <a:avLst/>
            <a:gdLst>
              <a:gd name="connsiteX0" fmla="*/ 206473 w 212021"/>
              <a:gd name="connsiteY0" fmla="*/ 0 h 1375719"/>
              <a:gd name="connsiteX1" fmla="*/ 206473 w 212021"/>
              <a:gd name="connsiteY1" fmla="*/ 659027 h 1375719"/>
              <a:gd name="connsiteX2" fmla="*/ 148808 w 212021"/>
              <a:gd name="connsiteY2" fmla="*/ 897924 h 1375719"/>
              <a:gd name="connsiteX3" fmla="*/ 41716 w 212021"/>
              <a:gd name="connsiteY3" fmla="*/ 1054443 h 1375719"/>
              <a:gd name="connsiteX4" fmla="*/ 527 w 212021"/>
              <a:gd name="connsiteY4" fmla="*/ 1227438 h 1375719"/>
              <a:gd name="connsiteX5" fmla="*/ 66430 w 212021"/>
              <a:gd name="connsiteY5" fmla="*/ 1375719 h 137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021" h="1375719">
                <a:moveTo>
                  <a:pt x="206473" y="0"/>
                </a:moveTo>
                <a:cubicBezTo>
                  <a:pt x="211278" y="254686"/>
                  <a:pt x="216084" y="509373"/>
                  <a:pt x="206473" y="659027"/>
                </a:cubicBezTo>
                <a:cubicBezTo>
                  <a:pt x="196862" y="808681"/>
                  <a:pt x="176268" y="832021"/>
                  <a:pt x="148808" y="897924"/>
                </a:cubicBezTo>
                <a:cubicBezTo>
                  <a:pt x="121348" y="963827"/>
                  <a:pt x="66429" y="999524"/>
                  <a:pt x="41716" y="1054443"/>
                </a:cubicBezTo>
                <a:cubicBezTo>
                  <a:pt x="17003" y="1109362"/>
                  <a:pt x="-3592" y="1173892"/>
                  <a:pt x="527" y="1227438"/>
                </a:cubicBezTo>
                <a:cubicBezTo>
                  <a:pt x="4646" y="1280984"/>
                  <a:pt x="35538" y="1328351"/>
                  <a:pt x="66430" y="1375719"/>
                </a:cubicBez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8" name="구름 107"/>
          <p:cNvSpPr/>
          <p:nvPr/>
        </p:nvSpPr>
        <p:spPr>
          <a:xfrm>
            <a:off x="4883582" y="3143936"/>
            <a:ext cx="551935" cy="370703"/>
          </a:xfrm>
          <a:prstGeom prst="cloud">
            <a:avLst/>
          </a:prstGeom>
          <a:solidFill>
            <a:srgbClr val="FFFFFF">
              <a:alpha val="5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83582" y="3206176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dirty="0" smtClean="0">
                <a:latin typeface="DIGICO TTF Light" panose="020B0600000101010101" pitchFamily="50" charset="-127"/>
                <a:ea typeface="DIGICO TTF Light" panose="020B0600000101010101" pitchFamily="50" charset="-127"/>
              </a:rPr>
              <a:t>인터넷</a:t>
            </a:r>
            <a:endParaRPr lang="ko-KR" altLang="en-US" sz="1000" dirty="0"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03087" y="1743113"/>
            <a:ext cx="556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CloudFarm</a:t>
            </a:r>
            <a:r>
              <a:rPr lang="en-US" altLang="ko-KR" b="1" dirty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 </a:t>
            </a:r>
            <a:r>
              <a:rPr lang="ko-KR" altLang="en-US" b="1" dirty="0" smtClean="0">
                <a:solidFill>
                  <a:srgbClr val="00B0F0"/>
                </a:solidFill>
                <a:latin typeface="DIGICO TTF Medium" panose="020B0600000101010101" pitchFamily="50" charset="-127"/>
                <a:ea typeface="DIGICO TTF Medium" panose="020B0600000101010101" pitchFamily="50" charset="-127"/>
              </a:rPr>
              <a:t>기술 구조 및 서비스 흐름</a:t>
            </a:r>
            <a:endParaRPr lang="ko-KR" altLang="en-US" b="1" dirty="0">
              <a:solidFill>
                <a:srgbClr val="00B0F0"/>
              </a:solidFill>
              <a:latin typeface="DIGICO TTF Medium" panose="020B0600000101010101" pitchFamily="50" charset="-127"/>
              <a:ea typeface="DIGICO TTF Medium" panose="020B0600000101010101" pitchFamily="50" charset="-127"/>
            </a:endParaRPr>
          </a:p>
        </p:txBody>
      </p:sp>
      <p:cxnSp>
        <p:nvCxnSpPr>
          <p:cNvPr id="111" name="직선 연결선 110"/>
          <p:cNvCxnSpPr>
            <a:stCxn id="106" idx="2"/>
            <a:endCxn id="112" idx="0"/>
          </p:cNvCxnSpPr>
          <p:nvPr/>
        </p:nvCxnSpPr>
        <p:spPr>
          <a:xfrm flipH="1">
            <a:off x="2204518" y="5219878"/>
            <a:ext cx="1725" cy="30891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직사각형 111"/>
          <p:cNvSpPr/>
          <p:nvPr/>
        </p:nvSpPr>
        <p:spPr>
          <a:xfrm>
            <a:off x="1696661" y="5528792"/>
            <a:ext cx="1015713" cy="391300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ko-KR" sz="1200" dirty="0" err="1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CloudFarm</a:t>
            </a:r>
            <a:endParaRPr lang="en-US" altLang="ko-KR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DIGICO TTF Light" panose="020B0600000101010101" pitchFamily="50" charset="-127"/>
                <a:ea typeface="DIGICO TTF Light" panose="020B0600000101010101" pitchFamily="50" charset="-127"/>
              </a:rPr>
              <a:t>자동화 설치</a:t>
            </a:r>
            <a:endParaRPr lang="ko-KR" altLang="en-US" sz="1200" dirty="0">
              <a:solidFill>
                <a:schemeClr val="bg1"/>
              </a:solidFill>
              <a:latin typeface="DIGICO TTF Light" panose="020B0600000101010101" pitchFamily="50" charset="-127"/>
              <a:ea typeface="DIGICO TTF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0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smtClean="0">
            <a:solidFill>
              <a:schemeClr val="bg1"/>
            </a:solidFill>
            <a:latin typeface="DIGICO TTF Light" panose="020B0600000101010101" pitchFamily="50" charset="-127"/>
            <a:ea typeface="DIGICO TTF Light" panose="020B0600000101010101" pitchFamily="50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89917F2313B754A9E69914F641994B7" ma:contentTypeVersion="12" ma:contentTypeDescription="새 문서를 만듭니다." ma:contentTypeScope="" ma:versionID="f8bca9f5df61f270b14c53563d9e302a">
  <xsd:schema xmlns:xsd="http://www.w3.org/2001/XMLSchema" xmlns:xs="http://www.w3.org/2001/XMLSchema" xmlns:p="http://schemas.microsoft.com/office/2006/metadata/properties" xmlns:ns2="7710af52-6b53-45b8-b40d-db7531e50e08" xmlns:ns3="32113776-ddd8-47ab-b4b7-3af34ab8a8f9" targetNamespace="http://schemas.microsoft.com/office/2006/metadata/properties" ma:root="true" ma:fieldsID="b80a94bcdef4f7e843899dea8cb75ca6" ns2:_="" ns3:_="">
    <xsd:import namespace="7710af52-6b53-45b8-b40d-db7531e50e08"/>
    <xsd:import namespace="32113776-ddd8-47ab-b4b7-3af34ab8a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10af52-6b53-45b8-b40d-db7531e50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113776-ddd8-47ab-b4b7-3af34ab8a8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38040B-616D-41D5-8EA9-D920E2F00022}"/>
</file>

<file path=customXml/itemProps2.xml><?xml version="1.0" encoding="utf-8"?>
<ds:datastoreItem xmlns:ds="http://schemas.openxmlformats.org/officeDocument/2006/customXml" ds:itemID="{02928761-D646-4ED3-9BD5-75BE7E321606}"/>
</file>

<file path=customXml/itemProps3.xml><?xml version="1.0" encoding="utf-8"?>
<ds:datastoreItem xmlns:ds="http://schemas.openxmlformats.org/officeDocument/2006/customXml" ds:itemID="{B87F3F34-EC5B-41C6-B9FE-CE2E166FC9C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12540</TotalTime>
  <Words>3150</Words>
  <Application>Microsoft Office PowerPoint</Application>
  <PresentationFormat>와이드스크린</PresentationFormat>
  <Paragraphs>948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32" baseType="lpstr">
      <vt:lpstr>DIGICO TTF Bold</vt:lpstr>
      <vt:lpstr>KT서체 Medium</vt:lpstr>
      <vt:lpstr>DIGICO TTF Medium</vt:lpstr>
      <vt:lpstr>맑은 고딕</vt:lpstr>
      <vt:lpstr>KT서체 Light</vt:lpstr>
      <vt:lpstr>굴림</vt:lpstr>
      <vt:lpstr>Wingdings</vt:lpstr>
      <vt:lpstr>Arial</vt:lpstr>
      <vt:lpstr>맑은 고딕</vt:lpstr>
      <vt:lpstr>DIGICO TTF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earlypil@naver.com</dc:creator>
  <cp:lastModifiedBy>이용욱(IaaS TF)</cp:lastModifiedBy>
  <cp:revision>733</cp:revision>
  <dcterms:created xsi:type="dcterms:W3CDTF">2022-02-03T19:43:48Z</dcterms:created>
  <dcterms:modified xsi:type="dcterms:W3CDTF">2023-06-30T08:31:57Z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0x010100E89917F2313B754A9E69914F641994B7</vt:lpwstr>
  </property>
</Properties>
</file>